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1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71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60.xml" ContentType="application/vnd.openxmlformats-officedocument.presentationml.slideLayout+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s/slide33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159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73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6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slideMasters/slideMaster13.xml" ContentType="application/vnd.openxmlformats-officedocument.presentationml.slideMaster+xml"/>
  <Override PartName="/ppt/slideLayouts/slideLayout10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70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slideMasters/slideMaster14.xml" ContentType="application/vnd.openxmlformats-officedocument.presentationml.slideMaster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7.xml" ContentType="application/vnd.openxmlformats-officedocument.them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11.xml" ContentType="application/vnd.openxmlformats-officedocument.presentationml.notesSlid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notesSlides/notesSlide34.xml" ContentType="application/vnd.openxmlformats-officedocument.presentationml.notesSlide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notesSlides/notesSlide23.xml" ContentType="application/vnd.openxmlformats-officedocument.presentationml.notesSlide+xml"/>
  <Override PartName="/ppt/theme/theme14.xml" ContentType="application/vnd.openxmlformats-officedocument.theme+xml"/>
  <Override PartName="/ppt/notesSlides/notesSlide12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Override2.xml" ContentType="application/vnd.openxmlformats-officedocument.themeOverride+xml"/>
  <Override PartName="/ppt/slideLayouts/slideLayout15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Layouts/slideLayout99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6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5" r:id="rId1"/>
    <p:sldMasterId id="2147484027" r:id="rId2"/>
    <p:sldMasterId id="2147484353" r:id="rId3"/>
    <p:sldMasterId id="2147486266" r:id="rId4"/>
    <p:sldMasterId id="2147487322" r:id="rId5"/>
    <p:sldMasterId id="2147487334" r:id="rId6"/>
    <p:sldMasterId id="2147487346" r:id="rId7"/>
    <p:sldMasterId id="2147487358" r:id="rId8"/>
    <p:sldMasterId id="2147487370" r:id="rId9"/>
    <p:sldMasterId id="2147487382" r:id="rId10"/>
    <p:sldMasterId id="2147487394" r:id="rId11"/>
    <p:sldMasterId id="2147487406" r:id="rId12"/>
    <p:sldMasterId id="2147487418" r:id="rId13"/>
    <p:sldMasterId id="2147487430" r:id="rId14"/>
    <p:sldMasterId id="2147487442" r:id="rId15"/>
    <p:sldMasterId id="2147487454" r:id="rId16"/>
  </p:sldMasterIdLst>
  <p:notesMasterIdLst>
    <p:notesMasterId r:id="rId51"/>
  </p:notesMasterIdLst>
  <p:sldIdLst>
    <p:sldId id="310" r:id="rId17"/>
    <p:sldId id="1657" r:id="rId18"/>
    <p:sldId id="1658" r:id="rId19"/>
    <p:sldId id="1659" r:id="rId20"/>
    <p:sldId id="1660" r:id="rId21"/>
    <p:sldId id="1661" r:id="rId22"/>
    <p:sldId id="1662" r:id="rId23"/>
    <p:sldId id="1663" r:id="rId24"/>
    <p:sldId id="1664" r:id="rId25"/>
    <p:sldId id="1665" r:id="rId26"/>
    <p:sldId id="1666" r:id="rId27"/>
    <p:sldId id="1667" r:id="rId28"/>
    <p:sldId id="1653" r:id="rId29"/>
    <p:sldId id="1654" r:id="rId30"/>
    <p:sldId id="1655" r:id="rId31"/>
    <p:sldId id="1656" r:id="rId32"/>
    <p:sldId id="1563" r:id="rId33"/>
    <p:sldId id="1668" r:id="rId34"/>
    <p:sldId id="1669" r:id="rId35"/>
    <p:sldId id="1670" r:id="rId36"/>
    <p:sldId id="1674" r:id="rId37"/>
    <p:sldId id="1671" r:id="rId38"/>
    <p:sldId id="1672" r:id="rId39"/>
    <p:sldId id="1673" r:id="rId40"/>
    <p:sldId id="1516" r:id="rId41"/>
    <p:sldId id="1646" r:id="rId42"/>
    <p:sldId id="1647" r:id="rId43"/>
    <p:sldId id="1648" r:id="rId44"/>
    <p:sldId id="1649" r:id="rId45"/>
    <p:sldId id="1650" r:id="rId46"/>
    <p:sldId id="1651" r:id="rId47"/>
    <p:sldId id="1386" r:id="rId48"/>
    <p:sldId id="1676" r:id="rId49"/>
    <p:sldId id="1675" r:id="rId50"/>
  </p:sldIdLst>
  <p:sldSz cx="9144000" cy="6858000" type="screen4x3"/>
  <p:notesSz cx="6858000" cy="9144000"/>
  <p:defaultTextStyle>
    <a:defPPr>
      <a:defRPr lang="en-US"/>
    </a:defPPr>
    <a:lvl1pPr marL="0" algn="l" defTabSz="4566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682" algn="l" defTabSz="4566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368" algn="l" defTabSz="4566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062" algn="l" defTabSz="4566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6747" algn="l" defTabSz="4566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3430" algn="l" defTabSz="4566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0122" algn="l" defTabSz="4566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6804" algn="l" defTabSz="4566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3492" algn="l" defTabSz="4566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-1284" y="-9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slide" Target="slides/slide23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50" Type="http://schemas.openxmlformats.org/officeDocument/2006/relationships/slide" Target="slides/slide34.xml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4.xml"/><Relationship Id="rId29" Type="http://schemas.openxmlformats.org/officeDocument/2006/relationships/slide" Target="slides/slide13.xml"/><Relationship Id="rId41" Type="http://schemas.openxmlformats.org/officeDocument/2006/relationships/slide" Target="slides/slide25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8" Type="http://schemas.openxmlformats.org/officeDocument/2006/relationships/slideMaster" Target="slideMasters/slideMaster8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12/19/2015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6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682" algn="l" defTabSz="4566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368" algn="l" defTabSz="4566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062" algn="l" defTabSz="4566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6747" algn="l" defTabSz="4566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3430" algn="l" defTabSz="4566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0122" algn="l" defTabSz="4566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6804" algn="l" defTabSz="4566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3492" algn="l" defTabSz="4566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57C11A94-E4CB-4404-9B8D-17B019E85340}" type="slidenum">
              <a:rPr lang="en-US" alt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fld id="{52108752-F060-4582-88FA-82FC2D548B41}" type="slidenum">
              <a:rPr lang="en-US" altLang="en-US" smtClean="0">
                <a:solidFill>
                  <a:prstClr val="black"/>
                </a:solidFill>
                <a:cs typeface="Arial" pitchFamily="34" charset="0"/>
              </a:rPr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 smtClea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81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UY" altLang="en-US" smtClean="0"/>
          </a:p>
        </p:txBody>
      </p:sp>
      <p:sp>
        <p:nvSpPr>
          <p:cNvPr id="4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FAF6BAD-1A33-4C89-84FD-E37821D259E6}" type="slidenum">
              <a:rPr lang="es-UY" altLang="en-US">
                <a:solidFill>
                  <a:prstClr val="black"/>
                </a:solidFill>
              </a:rPr>
              <a:pPr/>
              <a:t>13</a:t>
            </a:fld>
            <a:endParaRPr lang="es-UY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UY" altLang="en-US" smtClean="0"/>
          </a:p>
        </p:txBody>
      </p:sp>
      <p:sp>
        <p:nvSpPr>
          <p:cNvPr id="7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6CA42B2-7FDA-40AF-ACFD-6AD558CD7556}" type="slidenum">
              <a:rPr lang="es-UY" altLang="en-US">
                <a:solidFill>
                  <a:prstClr val="black"/>
                </a:solidFill>
              </a:rPr>
              <a:pPr/>
              <a:t>15</a:t>
            </a:fld>
            <a:endParaRPr lang="es-UY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00E5373-F546-4C10-9391-A0662AB3B326}" type="slidenum">
              <a:rPr lang="en-US" altLang="en-US">
                <a:solidFill>
                  <a:prstClr val="black"/>
                </a:solidFill>
              </a:rPr>
              <a:pPr eaLnBrk="1" hangingPunct="1"/>
              <a:t>17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93988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00E5373-F546-4C10-9391-A0662AB3B326}" type="slidenum">
              <a:rPr lang="en-US" altLang="en-US">
                <a:solidFill>
                  <a:prstClr val="black"/>
                </a:solidFill>
              </a:rPr>
              <a:pPr eaLnBrk="1" hangingPunct="1"/>
              <a:t>25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93988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5159"/>
          </a:xfrm>
        </p:spPr>
        <p:txBody>
          <a:bodyPr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Calibri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Calibri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Calibri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Calibri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Calibri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Calibri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Calibri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Calibri" pitchFamily="34"/>
              <a:buChar char="•"/>
            </a:lvl9pPr>
          </a:lstStyle>
          <a:p>
            <a:endParaRPr lang="en-US" altLang="zh-TW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5159"/>
          </a:xfrm>
        </p:spPr>
        <p:txBody>
          <a:bodyPr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Calibri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Calibri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Calibri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Calibri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Calibri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Calibri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Calibri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Calibri" pitchFamily="34"/>
              <a:buChar char="•"/>
            </a:lvl9pPr>
          </a:lstStyle>
          <a:p>
            <a:endParaRPr lang="en-US" altLang="zh-TW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5159"/>
          </a:xfrm>
        </p:spPr>
        <p:txBody>
          <a:bodyPr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Calibri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Calibri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Calibri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Calibri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Calibri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Calibri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Calibri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Calibri" pitchFamily="34"/>
              <a:buChar char="•"/>
            </a:lvl9pPr>
          </a:lstStyle>
          <a:p>
            <a:endParaRPr lang="en-US" altLang="zh-TW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5159"/>
          </a:xfrm>
        </p:spPr>
        <p:txBody>
          <a:bodyPr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Calibri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Calibri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Calibri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Calibri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Calibri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Calibri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Calibri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Calibri" pitchFamily="34"/>
              <a:buChar char="•"/>
            </a:lvl9pPr>
          </a:lstStyle>
          <a:p>
            <a:endParaRPr lang="en-US" altLang="zh-TW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5159"/>
          </a:xfrm>
        </p:spPr>
        <p:txBody>
          <a:bodyPr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Calibri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Calibri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Calibri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Calibri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Calibri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Calibri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Calibri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Calibri" pitchFamily="34"/>
              <a:buChar char="•"/>
            </a:lvl9pPr>
          </a:lstStyle>
          <a:p>
            <a:endParaRPr lang="en-US" altLang="zh-TW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5159"/>
          </a:xfrm>
        </p:spPr>
        <p:txBody>
          <a:bodyPr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Calibri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Calibri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Calibri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Calibri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Calibri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Calibri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Calibri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Calibri" pitchFamily="34"/>
              <a:buChar char="•"/>
            </a:lvl9pPr>
          </a:lstStyle>
          <a:p>
            <a:endParaRPr lang="en-US" altLang="zh-TW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00E5373-F546-4C10-9391-A0662AB3B326}" type="slidenum">
              <a:rPr lang="en-US" altLang="en-US">
                <a:solidFill>
                  <a:prstClr val="black"/>
                </a:solidFill>
              </a:rPr>
              <a:pPr eaLnBrk="1" hangingPunct="1"/>
              <a:t>32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93988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Master" Target="../slideMasters/slideMaster11.xml"/><Relationship Id="rId1" Type="http://schemas.openxmlformats.org/officeDocument/2006/relationships/themeOverride" Target="../theme/themeOverride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Master" Target="../slideMasters/slideMaster11.xml"/><Relationship Id="rId1" Type="http://schemas.openxmlformats.org/officeDocument/2006/relationships/themeOverride" Target="../theme/themeOverride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3" y="213059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3" y="3886205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5316" indent="0" algn="ctr">
              <a:buNone/>
              <a:defRPr/>
            </a:lvl2pPr>
            <a:lvl3pPr marL="910631" indent="0" algn="ctr">
              <a:buNone/>
              <a:defRPr/>
            </a:lvl3pPr>
            <a:lvl4pPr marL="1365947" indent="0" algn="ctr">
              <a:buNone/>
              <a:defRPr/>
            </a:lvl4pPr>
            <a:lvl5pPr marL="1821266" indent="0" algn="ctr">
              <a:buNone/>
              <a:defRPr/>
            </a:lvl5pPr>
            <a:lvl6pPr marL="2276594" indent="0" algn="ctr">
              <a:buNone/>
              <a:defRPr/>
            </a:lvl6pPr>
            <a:lvl7pPr marL="2731898" indent="0" algn="ctr">
              <a:buNone/>
              <a:defRPr/>
            </a:lvl7pPr>
            <a:lvl8pPr marL="3187211" indent="0" algn="ctr">
              <a:buNone/>
              <a:defRPr/>
            </a:lvl8pPr>
            <a:lvl9pPr marL="3642526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40AB3C-0BDF-4841-8AC4-C1956990965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962641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F5919-FD42-4F32-964D-EA217FA6037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0974459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5" y="4407078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5" y="290677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5316" indent="0">
              <a:buNone/>
              <a:defRPr sz="1800"/>
            </a:lvl2pPr>
            <a:lvl3pPr marL="910631" indent="0">
              <a:buNone/>
              <a:defRPr sz="1600"/>
            </a:lvl3pPr>
            <a:lvl4pPr marL="1365947" indent="0">
              <a:buNone/>
              <a:defRPr sz="1400"/>
            </a:lvl4pPr>
            <a:lvl5pPr marL="1821266" indent="0">
              <a:buNone/>
              <a:defRPr sz="1400"/>
            </a:lvl5pPr>
            <a:lvl6pPr marL="2276594" indent="0">
              <a:buNone/>
              <a:defRPr sz="1400"/>
            </a:lvl6pPr>
            <a:lvl7pPr marL="2731898" indent="0">
              <a:buNone/>
              <a:defRPr sz="1400"/>
            </a:lvl7pPr>
            <a:lvl8pPr marL="3187211" indent="0">
              <a:buNone/>
              <a:defRPr sz="1400"/>
            </a:lvl8pPr>
            <a:lvl9pPr marL="3642526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5BB3C9-48AE-42F6-BA69-CD06EF1E185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673336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6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6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5D5184-EB7D-4D18-BF05-0C618FEE946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189979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3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316" indent="0">
              <a:buNone/>
              <a:defRPr sz="2000" b="1"/>
            </a:lvl2pPr>
            <a:lvl3pPr marL="910631" indent="0">
              <a:buNone/>
              <a:defRPr sz="1800" b="1"/>
            </a:lvl3pPr>
            <a:lvl4pPr marL="1365947" indent="0">
              <a:buNone/>
              <a:defRPr sz="1600" b="1"/>
            </a:lvl4pPr>
            <a:lvl5pPr marL="1821266" indent="0">
              <a:buNone/>
              <a:defRPr sz="1600" b="1"/>
            </a:lvl5pPr>
            <a:lvl6pPr marL="2276594" indent="0">
              <a:buNone/>
              <a:defRPr sz="1600" b="1"/>
            </a:lvl6pPr>
            <a:lvl7pPr marL="2731898" indent="0">
              <a:buNone/>
              <a:defRPr sz="1600" b="1"/>
            </a:lvl7pPr>
            <a:lvl8pPr marL="3187211" indent="0">
              <a:buNone/>
              <a:defRPr sz="1600" b="1"/>
            </a:lvl8pPr>
            <a:lvl9pPr marL="3642526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9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33" y="153513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316" indent="0">
              <a:buNone/>
              <a:defRPr sz="2000" b="1"/>
            </a:lvl2pPr>
            <a:lvl3pPr marL="910631" indent="0">
              <a:buNone/>
              <a:defRPr sz="1800" b="1"/>
            </a:lvl3pPr>
            <a:lvl4pPr marL="1365947" indent="0">
              <a:buNone/>
              <a:defRPr sz="1600" b="1"/>
            </a:lvl4pPr>
            <a:lvl5pPr marL="1821266" indent="0">
              <a:buNone/>
              <a:defRPr sz="1600" b="1"/>
            </a:lvl5pPr>
            <a:lvl6pPr marL="2276594" indent="0">
              <a:buNone/>
              <a:defRPr sz="1600" b="1"/>
            </a:lvl6pPr>
            <a:lvl7pPr marL="2731898" indent="0">
              <a:buNone/>
              <a:defRPr sz="1600" b="1"/>
            </a:lvl7pPr>
            <a:lvl8pPr marL="3187211" indent="0">
              <a:buNone/>
              <a:defRPr sz="1600" b="1"/>
            </a:lvl8pPr>
            <a:lvl9pPr marL="3642526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33" y="2174879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99FEFE-DF11-48DA-8D1E-5EA9E4AFDC6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389775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DF2D55-6789-4C13-884F-EF96DDC8E1A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000084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D6DA94-287B-4ED2-BF11-DF26CEF07D0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798873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42" y="273068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9" y="2732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42" y="143513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5316" indent="0">
              <a:buNone/>
              <a:defRPr sz="1200"/>
            </a:lvl2pPr>
            <a:lvl3pPr marL="910631" indent="0">
              <a:buNone/>
              <a:defRPr sz="1000"/>
            </a:lvl3pPr>
            <a:lvl4pPr marL="1365947" indent="0">
              <a:buNone/>
              <a:defRPr sz="900"/>
            </a:lvl4pPr>
            <a:lvl5pPr marL="1821266" indent="0">
              <a:buNone/>
              <a:defRPr sz="900"/>
            </a:lvl5pPr>
            <a:lvl6pPr marL="2276594" indent="0">
              <a:buNone/>
              <a:defRPr sz="900"/>
            </a:lvl6pPr>
            <a:lvl7pPr marL="2731898" indent="0">
              <a:buNone/>
              <a:defRPr sz="900"/>
            </a:lvl7pPr>
            <a:lvl8pPr marL="3187211" indent="0">
              <a:buNone/>
              <a:defRPr sz="900"/>
            </a:lvl8pPr>
            <a:lvl9pPr marL="3642526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7432D5-46B0-4C72-9CEE-3678E38E64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7674500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5316" indent="0">
              <a:buNone/>
              <a:defRPr sz="2800"/>
            </a:lvl2pPr>
            <a:lvl3pPr marL="910631" indent="0">
              <a:buNone/>
              <a:defRPr sz="2400"/>
            </a:lvl3pPr>
            <a:lvl4pPr marL="1365947" indent="0">
              <a:buNone/>
              <a:defRPr sz="2000"/>
            </a:lvl4pPr>
            <a:lvl5pPr marL="1821266" indent="0">
              <a:buNone/>
              <a:defRPr sz="2000"/>
            </a:lvl5pPr>
            <a:lvl6pPr marL="2276594" indent="0">
              <a:buNone/>
              <a:defRPr sz="2000"/>
            </a:lvl6pPr>
            <a:lvl7pPr marL="2731898" indent="0">
              <a:buNone/>
              <a:defRPr sz="2000"/>
            </a:lvl7pPr>
            <a:lvl8pPr marL="3187211" indent="0">
              <a:buNone/>
              <a:defRPr sz="2000"/>
            </a:lvl8pPr>
            <a:lvl9pPr marL="3642526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5316" indent="0">
              <a:buNone/>
              <a:defRPr sz="1200"/>
            </a:lvl2pPr>
            <a:lvl3pPr marL="910631" indent="0">
              <a:buNone/>
              <a:defRPr sz="1000"/>
            </a:lvl3pPr>
            <a:lvl4pPr marL="1365947" indent="0">
              <a:buNone/>
              <a:defRPr sz="900"/>
            </a:lvl4pPr>
            <a:lvl5pPr marL="1821266" indent="0">
              <a:buNone/>
              <a:defRPr sz="900"/>
            </a:lvl5pPr>
            <a:lvl6pPr marL="2276594" indent="0">
              <a:buNone/>
              <a:defRPr sz="900"/>
            </a:lvl6pPr>
            <a:lvl7pPr marL="2731898" indent="0">
              <a:buNone/>
              <a:defRPr sz="900"/>
            </a:lvl7pPr>
            <a:lvl8pPr marL="3187211" indent="0">
              <a:buNone/>
              <a:defRPr sz="900"/>
            </a:lvl8pPr>
            <a:lvl9pPr marL="3642526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165832-5032-4EB1-90C3-77BAD4254F3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204514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7AB695-4A33-4B6A-8C39-A60043F809F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42497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2" y="274831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7" y="274831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C27F2E-0D1C-4FFA-A2B5-59A0432F54D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787425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6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2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3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7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1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68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4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0139774"/>
      </p:ext>
    </p:extLst>
  </p:cSld>
  <p:clrMapOvr>
    <a:masterClrMapping/>
  </p:clrMapOvr>
  <p:transition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2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4173036"/>
      </p:ext>
    </p:extLst>
  </p:cSld>
  <p:clrMapOvr>
    <a:masterClrMapping/>
  </p:clrMapOvr>
  <p:transition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1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4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68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3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0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674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34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012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680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34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4" y="3071817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0290765"/>
      </p:ext>
    </p:extLst>
  </p:cSld>
  <p:clrMapOvr>
    <a:masterClrMapping/>
  </p:clrMapOvr>
  <p:transition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0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0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2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513463"/>
      </p:ext>
    </p:extLst>
  </p:cSld>
  <p:clrMapOvr>
    <a:masterClrMapping/>
  </p:clrMapOvr>
  <p:transition>
    <p:cov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28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82" indent="0">
              <a:buNone/>
              <a:defRPr sz="2000" b="1"/>
            </a:lvl2pPr>
            <a:lvl3pPr marL="913368" indent="0">
              <a:buNone/>
              <a:defRPr sz="1800" b="1"/>
            </a:lvl3pPr>
            <a:lvl4pPr marL="1370062" indent="0">
              <a:buNone/>
              <a:defRPr sz="1600" b="1"/>
            </a:lvl4pPr>
            <a:lvl5pPr marL="1826747" indent="0">
              <a:buNone/>
              <a:defRPr sz="1600" b="1"/>
            </a:lvl5pPr>
            <a:lvl6pPr marL="2283430" indent="0">
              <a:buNone/>
              <a:defRPr sz="1600" b="1"/>
            </a:lvl6pPr>
            <a:lvl7pPr marL="2740122" indent="0">
              <a:buNone/>
              <a:defRPr sz="1600" b="1"/>
            </a:lvl7pPr>
            <a:lvl8pPr marL="3196804" indent="0">
              <a:buNone/>
              <a:defRPr sz="1600" b="1"/>
            </a:lvl8pPr>
            <a:lvl9pPr marL="365349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28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82" indent="0">
              <a:buNone/>
              <a:defRPr sz="2000" b="1"/>
            </a:lvl2pPr>
            <a:lvl3pPr marL="913368" indent="0">
              <a:buNone/>
              <a:defRPr sz="1800" b="1"/>
            </a:lvl3pPr>
            <a:lvl4pPr marL="1370062" indent="0">
              <a:buNone/>
              <a:defRPr sz="1600" b="1"/>
            </a:lvl4pPr>
            <a:lvl5pPr marL="1826747" indent="0">
              <a:buNone/>
              <a:defRPr sz="1600" b="1"/>
            </a:lvl5pPr>
            <a:lvl6pPr marL="2283430" indent="0">
              <a:buNone/>
              <a:defRPr sz="1600" b="1"/>
            </a:lvl6pPr>
            <a:lvl7pPr marL="2740122" indent="0">
              <a:buNone/>
              <a:defRPr sz="1600" b="1"/>
            </a:lvl7pPr>
            <a:lvl8pPr marL="3196804" indent="0">
              <a:buNone/>
              <a:defRPr sz="1600" b="1"/>
            </a:lvl8pPr>
            <a:lvl9pPr marL="365349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2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0934256"/>
      </p:ext>
    </p:extLst>
  </p:cSld>
  <p:clrMapOvr>
    <a:masterClrMapping/>
  </p:clrMapOvr>
  <p:transition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2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2120906"/>
      </p:ext>
    </p:extLst>
  </p:cSld>
  <p:clrMapOvr>
    <a:masterClrMapping/>
  </p:clrMapOvr>
  <p:transition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4385334"/>
      </p:ext>
    </p:extLst>
  </p:cSld>
  <p:clrMapOvr>
    <a:masterClrMapping/>
  </p:clrMapOvr>
  <p:transition>
    <p:cov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189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7" y="1500179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682" indent="0">
              <a:buNone/>
              <a:defRPr sz="1200"/>
            </a:lvl2pPr>
            <a:lvl3pPr marL="913368" indent="0">
              <a:buNone/>
              <a:defRPr sz="1000"/>
            </a:lvl3pPr>
            <a:lvl4pPr marL="1370062" indent="0">
              <a:buNone/>
              <a:defRPr sz="900"/>
            </a:lvl4pPr>
            <a:lvl5pPr marL="1826747" indent="0">
              <a:buNone/>
              <a:defRPr sz="900"/>
            </a:lvl5pPr>
            <a:lvl6pPr marL="2283430" indent="0">
              <a:buNone/>
              <a:defRPr sz="900"/>
            </a:lvl6pPr>
            <a:lvl7pPr marL="2740122" indent="0">
              <a:buNone/>
              <a:defRPr sz="900"/>
            </a:lvl7pPr>
            <a:lvl8pPr marL="3196804" indent="0">
              <a:buNone/>
              <a:defRPr sz="900"/>
            </a:lvl8pPr>
            <a:lvl9pPr marL="365349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2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1314512"/>
      </p:ext>
    </p:extLst>
  </p:cSld>
  <p:clrMapOvr>
    <a:masterClrMapping/>
  </p:clrMapOvr>
  <p:transition>
    <p:cov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481"/>
            <a:ext cx="8715436" cy="446026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682" indent="0">
              <a:buNone/>
              <a:defRPr sz="2800"/>
            </a:lvl2pPr>
            <a:lvl3pPr marL="913368" indent="0">
              <a:buNone/>
              <a:defRPr sz="2400"/>
            </a:lvl3pPr>
            <a:lvl4pPr marL="1370062" indent="0">
              <a:buNone/>
              <a:defRPr sz="2000"/>
            </a:lvl4pPr>
            <a:lvl5pPr marL="1826747" indent="0">
              <a:buNone/>
              <a:defRPr sz="2000"/>
            </a:lvl5pPr>
            <a:lvl6pPr marL="2283430" indent="0">
              <a:buNone/>
              <a:defRPr sz="2000"/>
            </a:lvl6pPr>
            <a:lvl7pPr marL="2740122" indent="0">
              <a:buNone/>
              <a:defRPr sz="2000"/>
            </a:lvl7pPr>
            <a:lvl8pPr marL="3196804" indent="0">
              <a:buNone/>
              <a:defRPr sz="2000"/>
            </a:lvl8pPr>
            <a:lvl9pPr marL="3653492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216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682" indent="0">
              <a:buNone/>
              <a:defRPr sz="1200"/>
            </a:lvl2pPr>
            <a:lvl3pPr marL="913368" indent="0">
              <a:buNone/>
              <a:defRPr sz="1000"/>
            </a:lvl3pPr>
            <a:lvl4pPr marL="1370062" indent="0">
              <a:buNone/>
              <a:defRPr sz="900"/>
            </a:lvl4pPr>
            <a:lvl5pPr marL="1826747" indent="0">
              <a:buNone/>
              <a:defRPr sz="900"/>
            </a:lvl5pPr>
            <a:lvl6pPr marL="2283430" indent="0">
              <a:buNone/>
              <a:defRPr sz="900"/>
            </a:lvl6pPr>
            <a:lvl7pPr marL="2740122" indent="0">
              <a:buNone/>
              <a:defRPr sz="900"/>
            </a:lvl7pPr>
            <a:lvl8pPr marL="3196804" indent="0">
              <a:buNone/>
              <a:defRPr sz="900"/>
            </a:lvl8pPr>
            <a:lvl9pPr marL="365349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2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5305479"/>
      </p:ext>
    </p:extLst>
  </p:cSld>
  <p:clrMapOvr>
    <a:masterClrMapping/>
  </p:clrMapOvr>
  <p:transition>
    <p:cov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79"/>
            <a:ext cx="2133600" cy="365125"/>
          </a:xfrm>
          <a:prstGeom prst="rect">
            <a:avLst/>
          </a:prstGeom>
        </p:spPr>
        <p:txBody>
          <a:bodyPr lIns="91336" tIns="45668" rIns="91336" bIns="45668"/>
          <a:lstStyle/>
          <a:p>
            <a:pPr defTabSz="913368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368"/>
              <a:t>12/19/2015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79"/>
            <a:ext cx="2895600" cy="365125"/>
          </a:xfrm>
          <a:prstGeom prst="rect">
            <a:avLst/>
          </a:prstGeom>
        </p:spPr>
        <p:txBody>
          <a:bodyPr lIns="91336" tIns="45668" rIns="91336" bIns="45668"/>
          <a:lstStyle/>
          <a:p>
            <a:pPr defTabSz="913368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79"/>
            <a:ext cx="2133600" cy="365125"/>
          </a:xfrm>
          <a:prstGeom prst="rect">
            <a:avLst/>
          </a:prstGeom>
        </p:spPr>
        <p:txBody>
          <a:bodyPr lIns="91336" tIns="45668" rIns="91336" bIns="45668"/>
          <a:lstStyle/>
          <a:p>
            <a:pPr defTabSz="913368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368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28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5511937"/>
      </p:ext>
    </p:extLst>
  </p:cSld>
  <p:clrMapOvr>
    <a:masterClrMapping/>
  </p:clrMapOvr>
  <p:transition>
    <p:cov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7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7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79"/>
            <a:ext cx="2133600" cy="365125"/>
          </a:xfrm>
          <a:prstGeom prst="rect">
            <a:avLst/>
          </a:prstGeom>
        </p:spPr>
        <p:txBody>
          <a:bodyPr lIns="91336" tIns="45668" rIns="91336" bIns="45668"/>
          <a:lstStyle/>
          <a:p>
            <a:pPr defTabSz="913368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368"/>
              <a:t>12/19/2015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79"/>
            <a:ext cx="2895600" cy="365125"/>
          </a:xfrm>
          <a:prstGeom prst="rect">
            <a:avLst/>
          </a:prstGeom>
        </p:spPr>
        <p:txBody>
          <a:bodyPr lIns="91336" tIns="45668" rIns="91336" bIns="45668"/>
          <a:lstStyle/>
          <a:p>
            <a:pPr defTabSz="913368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79"/>
            <a:ext cx="2133600" cy="365125"/>
          </a:xfrm>
          <a:prstGeom prst="rect">
            <a:avLst/>
          </a:prstGeom>
        </p:spPr>
        <p:txBody>
          <a:bodyPr lIns="91336" tIns="45668" rIns="91336" bIns="45668"/>
          <a:lstStyle/>
          <a:p>
            <a:pPr defTabSz="913368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368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5899779"/>
      </p:ext>
    </p:extLst>
  </p:cSld>
  <p:clrMapOvr>
    <a:masterClrMapping/>
  </p:clrMapOvr>
  <p:transition>
    <p:cov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9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23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03978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57558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3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848" indent="0">
              <a:buNone/>
              <a:defRPr sz="1800"/>
            </a:lvl2pPr>
            <a:lvl3pPr marL="913698" indent="0">
              <a:buNone/>
              <a:defRPr sz="1600"/>
            </a:lvl3pPr>
            <a:lvl4pPr marL="1370551" indent="0">
              <a:buNone/>
              <a:defRPr sz="1400"/>
            </a:lvl4pPr>
            <a:lvl5pPr marL="1827401" indent="0">
              <a:buNone/>
              <a:defRPr sz="1400"/>
            </a:lvl5pPr>
            <a:lvl6pPr marL="2284248" indent="0">
              <a:buNone/>
              <a:defRPr sz="1400"/>
            </a:lvl6pPr>
            <a:lvl7pPr marL="2741101" indent="0">
              <a:buNone/>
              <a:defRPr sz="1400"/>
            </a:lvl7pPr>
            <a:lvl8pPr marL="3197948" indent="0">
              <a:buNone/>
              <a:defRPr sz="1400"/>
            </a:lvl8pPr>
            <a:lvl9pPr marL="3654800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25376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34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35" y="1990734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43445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28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48" indent="0">
              <a:buNone/>
              <a:defRPr sz="2000" b="1"/>
            </a:lvl2pPr>
            <a:lvl3pPr marL="913698" indent="0">
              <a:buNone/>
              <a:defRPr sz="1800" b="1"/>
            </a:lvl3pPr>
            <a:lvl4pPr marL="1370551" indent="0">
              <a:buNone/>
              <a:defRPr sz="1600" b="1"/>
            </a:lvl4pPr>
            <a:lvl5pPr marL="1827401" indent="0">
              <a:buNone/>
              <a:defRPr sz="1600" b="1"/>
            </a:lvl5pPr>
            <a:lvl6pPr marL="2284248" indent="0">
              <a:buNone/>
              <a:defRPr sz="1600" b="1"/>
            </a:lvl6pPr>
            <a:lvl7pPr marL="2741101" indent="0">
              <a:buNone/>
              <a:defRPr sz="1600" b="1"/>
            </a:lvl7pPr>
            <a:lvl8pPr marL="3197948" indent="0">
              <a:buNone/>
              <a:defRPr sz="1600" b="1"/>
            </a:lvl8pPr>
            <a:lvl9pPr marL="36548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28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48" indent="0">
              <a:buNone/>
              <a:defRPr sz="2000" b="1"/>
            </a:lvl2pPr>
            <a:lvl3pPr marL="913698" indent="0">
              <a:buNone/>
              <a:defRPr sz="1800" b="1"/>
            </a:lvl3pPr>
            <a:lvl4pPr marL="1370551" indent="0">
              <a:buNone/>
              <a:defRPr sz="1600" b="1"/>
            </a:lvl4pPr>
            <a:lvl5pPr marL="1827401" indent="0">
              <a:buNone/>
              <a:defRPr sz="1600" b="1"/>
            </a:lvl5pPr>
            <a:lvl6pPr marL="2284248" indent="0">
              <a:buNone/>
              <a:defRPr sz="1600" b="1"/>
            </a:lvl6pPr>
            <a:lvl7pPr marL="2741101" indent="0">
              <a:buNone/>
              <a:defRPr sz="1600" b="1"/>
            </a:lvl7pPr>
            <a:lvl8pPr marL="3197948" indent="0">
              <a:buNone/>
              <a:defRPr sz="1600" b="1"/>
            </a:lvl8pPr>
            <a:lvl9pPr marL="36548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0382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21562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85774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1" y="273068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1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848" indent="0">
              <a:buNone/>
              <a:defRPr sz="1200"/>
            </a:lvl2pPr>
            <a:lvl3pPr marL="913698" indent="0">
              <a:buNone/>
              <a:defRPr sz="1000"/>
            </a:lvl3pPr>
            <a:lvl4pPr marL="1370551" indent="0">
              <a:buNone/>
              <a:defRPr sz="900"/>
            </a:lvl4pPr>
            <a:lvl5pPr marL="1827401" indent="0">
              <a:buNone/>
              <a:defRPr sz="900"/>
            </a:lvl5pPr>
            <a:lvl6pPr marL="2284248" indent="0">
              <a:buNone/>
              <a:defRPr sz="900"/>
            </a:lvl6pPr>
            <a:lvl7pPr marL="2741101" indent="0">
              <a:buNone/>
              <a:defRPr sz="900"/>
            </a:lvl7pPr>
            <a:lvl8pPr marL="3197948" indent="0">
              <a:buNone/>
              <a:defRPr sz="900"/>
            </a:lvl8pPr>
            <a:lvl9pPr marL="36548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10305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848" indent="0">
              <a:buNone/>
              <a:defRPr sz="2800"/>
            </a:lvl2pPr>
            <a:lvl3pPr marL="913698" indent="0">
              <a:buNone/>
              <a:defRPr sz="2400"/>
            </a:lvl3pPr>
            <a:lvl4pPr marL="1370551" indent="0">
              <a:buNone/>
              <a:defRPr sz="2000"/>
            </a:lvl4pPr>
            <a:lvl5pPr marL="1827401" indent="0">
              <a:buNone/>
              <a:defRPr sz="2000"/>
            </a:lvl5pPr>
            <a:lvl6pPr marL="2284248" indent="0">
              <a:buNone/>
              <a:defRPr sz="2000"/>
            </a:lvl6pPr>
            <a:lvl7pPr marL="2741101" indent="0">
              <a:buNone/>
              <a:defRPr sz="2000"/>
            </a:lvl7pPr>
            <a:lvl8pPr marL="3197948" indent="0">
              <a:buNone/>
              <a:defRPr sz="2000"/>
            </a:lvl8pPr>
            <a:lvl9pPr marL="36548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848" indent="0">
              <a:buNone/>
              <a:defRPr sz="1200"/>
            </a:lvl2pPr>
            <a:lvl3pPr marL="913698" indent="0">
              <a:buNone/>
              <a:defRPr sz="1000"/>
            </a:lvl3pPr>
            <a:lvl4pPr marL="1370551" indent="0">
              <a:buNone/>
              <a:defRPr sz="900"/>
            </a:lvl4pPr>
            <a:lvl5pPr marL="1827401" indent="0">
              <a:buNone/>
              <a:defRPr sz="900"/>
            </a:lvl5pPr>
            <a:lvl6pPr marL="2284248" indent="0">
              <a:buNone/>
              <a:defRPr sz="900"/>
            </a:lvl6pPr>
            <a:lvl7pPr marL="2741101" indent="0">
              <a:buNone/>
              <a:defRPr sz="900"/>
            </a:lvl7pPr>
            <a:lvl8pPr marL="3197948" indent="0">
              <a:buNone/>
              <a:defRPr sz="900"/>
            </a:lvl8pPr>
            <a:lvl9pPr marL="36548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24894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82409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3" y="846157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157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19498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011" indent="0" algn="ctr">
              <a:buNone/>
              <a:defRPr/>
            </a:lvl2pPr>
            <a:lvl3pPr marL="914024" indent="0" algn="ctr">
              <a:buNone/>
              <a:defRPr/>
            </a:lvl3pPr>
            <a:lvl4pPr marL="1371040" indent="0" algn="ctr">
              <a:buNone/>
              <a:defRPr/>
            </a:lvl4pPr>
            <a:lvl5pPr marL="1828052" indent="0" algn="ctr">
              <a:buNone/>
              <a:defRPr/>
            </a:lvl5pPr>
            <a:lvl6pPr marL="2285064" indent="0" algn="ctr">
              <a:buNone/>
              <a:defRPr/>
            </a:lvl6pPr>
            <a:lvl7pPr marL="2742079" indent="0" algn="ctr">
              <a:buNone/>
              <a:defRPr/>
            </a:lvl7pPr>
            <a:lvl8pPr marL="3199088" indent="0" algn="ctr">
              <a:buNone/>
              <a:defRPr/>
            </a:lvl8pPr>
            <a:lvl9pPr marL="365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79CCE3-5F17-40E2-A6E8-F7FCBDB74E0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6681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802213-4B76-4279-9BC3-1B427C4F027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2585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73F1B7-0D90-4DA2-A53A-0C2CA25D90B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2149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D1FFD8-1AD1-44BF-ABC3-DB1672DEA56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1946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48ECBE-9874-41C3-B174-10D6F61835C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6460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B02704-6B92-4AB9-852D-F09492AB075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7552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DA6153-FE57-42A7-A218-7C0BD332352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3112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05E4E0-F78B-43D9-97E3-09BD5E53468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8546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C857EB-4A58-492A-9617-B1FB9EBEB5E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3105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2CCBFA-86DF-4E30-A5E3-106880250B2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6002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3964FE-9EB5-4E3D-A3E6-8FEC82D2D3E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905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C59E0-33F2-44F4-AE43-9992FCD7DD7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832523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225DD-1A18-4934-AB3A-77D12672FC3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499756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7FDD5-2A06-47A7-B8F6-816D9CEED31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93636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4F7D2-289B-4459-8A80-362D24BAC4D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003164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84EAF-8FAD-4AD7-9D9E-784A8010B835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11127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0CEAD-CC06-4EA0-B6F6-DC7BAAF749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810386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E0BC6-546E-429E-ABED-E0193C576CC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540140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9ED05-10D2-436D-A90F-503BF9E84209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697946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B4A3C-6D80-419F-9DC2-8298F9104EC0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443498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01D5B-37E5-41ED-91E8-C56AD81867B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194909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7E186-7269-40CD-AB81-0C0124BFCC3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298562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U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17A19B-6929-4781-98AC-0325CCED16D0}" type="slidenum">
              <a:rPr lang="es-ES" altLang="en-US">
                <a:solidFill>
                  <a:srgbClr val="000000"/>
                </a:solidFill>
              </a:rPr>
              <a:pPr/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534733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5464C4-9D8B-417A-99D3-21243B60AAEF}" type="slidenum">
              <a:rPr lang="es-ES" altLang="en-US">
                <a:solidFill>
                  <a:srgbClr val="000000"/>
                </a:solidFill>
              </a:rPr>
              <a:pPr/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121825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BB0BDB-0525-491B-9981-F288FE774EA0}" type="slidenum">
              <a:rPr lang="es-ES" altLang="en-US">
                <a:solidFill>
                  <a:srgbClr val="000000"/>
                </a:solidFill>
              </a:rPr>
              <a:pPr/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362565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4836DB-6BD6-40F4-BD42-07FAC186AFFF}" type="slidenum">
              <a:rPr lang="es-ES" altLang="en-US">
                <a:solidFill>
                  <a:srgbClr val="000000"/>
                </a:solidFill>
              </a:rPr>
              <a:pPr/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85309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30BBC1-06DA-4DB4-9E34-19306563AD6C}" type="slidenum">
              <a:rPr lang="es-ES" altLang="en-US">
                <a:solidFill>
                  <a:srgbClr val="000000"/>
                </a:solidFill>
              </a:rPr>
              <a:pPr/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85932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935F7C-979D-405B-A07C-541FE3586904}" type="slidenum">
              <a:rPr lang="es-ES" altLang="en-US">
                <a:solidFill>
                  <a:srgbClr val="000000"/>
                </a:solidFill>
              </a:rPr>
              <a:pPr/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73079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693B84-E6B2-45C7-AC87-40E67B01311A}" type="slidenum">
              <a:rPr lang="es-ES" altLang="en-US">
                <a:solidFill>
                  <a:srgbClr val="000000"/>
                </a:solidFill>
              </a:rPr>
              <a:pPr/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809098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A475C1-ACAF-4B50-85CF-56C1A5CC3576}" type="slidenum">
              <a:rPr lang="es-ES" altLang="en-US">
                <a:solidFill>
                  <a:srgbClr val="000000"/>
                </a:solidFill>
              </a:rPr>
              <a:pPr/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220990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UY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6F0420-4CA0-4844-B14F-5093B0BB0F65}" type="slidenum">
              <a:rPr lang="es-ES" altLang="en-US">
                <a:solidFill>
                  <a:srgbClr val="000000"/>
                </a:solidFill>
              </a:rPr>
              <a:pPr/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470912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D4CCD9-8C12-41BE-A4AA-9F301AFBBB9D}" type="slidenum">
              <a:rPr lang="es-ES" altLang="en-US">
                <a:solidFill>
                  <a:srgbClr val="000000"/>
                </a:solidFill>
              </a:rPr>
              <a:pPr/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180934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10554A-3282-4F1C-9ED4-1C2B7A4FE904}" type="slidenum">
              <a:rPr lang="es-ES" altLang="en-US">
                <a:solidFill>
                  <a:srgbClr val="000000"/>
                </a:solidFill>
              </a:rPr>
              <a:pPr/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639133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vert="horz" lIns="64291" tIns="32146" rIns="64291" bIns="32146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  <a:prstGeom prst="rect">
            <a:avLst/>
          </a:prstGeom>
        </p:spPr>
        <p:txBody>
          <a:bodyPr vert="horz" lIns="64291" tIns="32146" rIns="64291" bIns="32146"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7775655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91" tIns="32146" rIns="64291" bIns="32146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vert="horz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7565692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  <a:prstGeom prst="rect">
            <a:avLst/>
          </a:prstGeom>
        </p:spPr>
        <p:txBody>
          <a:bodyPr vert="horz" lIns="64291" tIns="32146" rIns="64291" bIns="32146"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91" tIns="32146" rIns="64291" bIns="32146"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4121745272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91" tIns="32146" rIns="64291" bIns="32146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7" y="1600647"/>
            <a:ext cx="4060775" cy="4525119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7"/>
            <a:ext cx="4060775" cy="4525119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9868179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066494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91" tIns="32146" rIns="64291" bIns="32146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91719123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84580649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  <a:prstGeom prst="rect">
            <a:avLst/>
          </a:prstGeom>
        </p:spPr>
        <p:txBody>
          <a:bodyPr vert="horz" lIns="64291" tIns="32146" rIns="64291" bIns="32146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  <a:prstGeom prst="rect">
            <a:avLst/>
          </a:prstGeom>
        </p:spPr>
        <p:txBody>
          <a:bodyPr vert="horz"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477881321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  <a:prstGeom prst="rect">
            <a:avLst/>
          </a:prstGeom>
        </p:spPr>
        <p:txBody>
          <a:bodyPr vert="horz" lIns="64291" tIns="32146" rIns="64291" bIns="32146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  <a:prstGeom prst="rect">
            <a:avLst/>
          </a:prstGeom>
        </p:spPr>
        <p:txBody>
          <a:bodyPr vert="horz" lIns="64291" tIns="32146" rIns="64291" bIns="32146"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  <a:prstGeom prst="rect">
            <a:avLst/>
          </a:prstGeom>
        </p:spPr>
        <p:txBody>
          <a:bodyPr vert="horz"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250116090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91" tIns="32146" rIns="64291" bIns="32146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6100653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5851178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5851178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4824545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A26109-ED8D-4A03-B0E0-ACB2BA64100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349708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9E279D-587E-4EB6-937E-FE4119B2043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883533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68AA50-5777-4F1C-9F99-75C7B8F08B90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922983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DD081B-78DB-4299-97F0-572EE7E0C7C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937593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86EB75-6F6D-411E-B3F0-B742369F6CB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642161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935201-6586-49A9-89EA-55F1508EF260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403749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207C71-673F-4E34-990C-A5A022CB307A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177124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1908DD-4B2E-4781-8B1E-A513EE55042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06785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313B25-B93A-4D1A-81BD-EBC3BAE2C0E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612770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983B1-1618-4671-A0B6-62F328F7203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127560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0FA9A7-B69A-4514-831B-C802058C4D2F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772826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64BB87B-E7DA-44B1-989D-88026FB5BA1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89830967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29CF824-B140-4B62-B68D-DD807101D82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11846972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868F9CF-C0E2-40A0-8D0A-F4A57AE90D5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26127101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EA7D63D-224C-4BA0-B97E-67D20253EAF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19267294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9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DFB93C7-95C9-40C8-80B2-C6BDECC545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22783043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9C3EDF5-9BB8-444C-81B1-6C7DF45565B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38209011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B9B1707-B7FE-44AB-9F9E-0DF484A4AF1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0689679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3641ABC-31DB-4299-A429-0BE03AEE87B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28028799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FE36053-8D95-418D-90A8-1DE5950D911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9342017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78E145D8-89A5-4E04-A49D-572C07D75E3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61543711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7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7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3A5FA09-18B9-411C-9D18-C5EEBA72A3D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88160083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40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869" indent="0" algn="ctr">
              <a:buNone/>
              <a:defRPr sz="2000"/>
            </a:lvl2pPr>
            <a:lvl3pPr marL="913741" indent="0" algn="ctr">
              <a:buNone/>
              <a:defRPr sz="1800"/>
            </a:lvl3pPr>
            <a:lvl4pPr marL="1370616" indent="0" algn="ctr">
              <a:buNone/>
              <a:defRPr sz="1600"/>
            </a:lvl4pPr>
            <a:lvl5pPr marL="1827486" indent="0" algn="ctr">
              <a:buNone/>
              <a:defRPr sz="1600"/>
            </a:lvl5pPr>
            <a:lvl6pPr marL="2284356" indent="0" algn="ctr">
              <a:buNone/>
              <a:defRPr sz="1600"/>
            </a:lvl6pPr>
            <a:lvl7pPr marL="2741228" indent="0" algn="ctr">
              <a:buNone/>
              <a:defRPr sz="1600"/>
            </a:lvl7pPr>
            <a:lvl8pPr marL="3198100" indent="0" algn="ctr">
              <a:buNone/>
              <a:defRPr sz="1600"/>
            </a:lvl8pPr>
            <a:lvl9pPr marL="3654971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55F04FCB-65BC-4546-81E8-9ECBFB0F06F9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D565BCF4-68C1-4D7A-B538-790B1A267C8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622288857"/>
      </p:ext>
    </p:extLst>
  </p:cSld>
  <p:clrMapOvr>
    <a:masterClrMapping/>
  </p:clrMapOvr>
  <p:transition spd="med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B73285F5-D2E2-4B20-A00E-A9D53148E151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D1CCF868-34DB-4673-9328-C257D150C5E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783006427"/>
      </p:ext>
    </p:extLst>
  </p:cSld>
  <p:clrMapOvr>
    <a:masterClrMapping/>
  </p:clrMapOvr>
  <p:transition spd="med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82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55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86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374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06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74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43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12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81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49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0B0C79AC-9BC1-42A9-AF78-302608317F71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ACA2F80F-D816-432F-B335-D6D668E65CE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467955969"/>
      </p:ext>
    </p:extLst>
  </p:cSld>
  <p:clrMapOvr>
    <a:masterClrMapping/>
  </p:clrMapOvr>
  <p:transition spd="med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81F3AEBD-0330-453B-8E34-9F4F35AA8F72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D9DE5AD6-5E70-4F87-B1CE-A107DF371CB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173766138"/>
      </p:ext>
    </p:extLst>
  </p:cSld>
  <p:clrMapOvr>
    <a:masterClrMapping/>
  </p:clrMapOvr>
  <p:transition spd="med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44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69" indent="0">
              <a:buNone/>
              <a:defRPr sz="2000" b="1"/>
            </a:lvl2pPr>
            <a:lvl3pPr marL="913741" indent="0">
              <a:buNone/>
              <a:defRPr sz="1800" b="1"/>
            </a:lvl3pPr>
            <a:lvl4pPr marL="1370616" indent="0">
              <a:buNone/>
              <a:defRPr sz="1600" b="1"/>
            </a:lvl4pPr>
            <a:lvl5pPr marL="1827486" indent="0">
              <a:buNone/>
              <a:defRPr sz="1600" b="1"/>
            </a:lvl5pPr>
            <a:lvl6pPr marL="2284356" indent="0">
              <a:buNone/>
              <a:defRPr sz="1600" b="1"/>
            </a:lvl6pPr>
            <a:lvl7pPr marL="2741228" indent="0">
              <a:buNone/>
              <a:defRPr sz="1600" b="1"/>
            </a:lvl7pPr>
            <a:lvl8pPr marL="3198100" indent="0">
              <a:buNone/>
              <a:defRPr sz="1600" b="1"/>
            </a:lvl8pPr>
            <a:lvl9pPr marL="3654971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6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69" indent="0">
              <a:buNone/>
              <a:defRPr sz="2000" b="1"/>
            </a:lvl2pPr>
            <a:lvl3pPr marL="913741" indent="0">
              <a:buNone/>
              <a:defRPr sz="1800" b="1"/>
            </a:lvl3pPr>
            <a:lvl4pPr marL="1370616" indent="0">
              <a:buNone/>
              <a:defRPr sz="1600" b="1"/>
            </a:lvl4pPr>
            <a:lvl5pPr marL="1827486" indent="0">
              <a:buNone/>
              <a:defRPr sz="1600" b="1"/>
            </a:lvl5pPr>
            <a:lvl6pPr marL="2284356" indent="0">
              <a:buNone/>
              <a:defRPr sz="1600" b="1"/>
            </a:lvl6pPr>
            <a:lvl7pPr marL="2741228" indent="0">
              <a:buNone/>
              <a:defRPr sz="1600" b="1"/>
            </a:lvl7pPr>
            <a:lvl8pPr marL="3198100" indent="0">
              <a:buNone/>
              <a:defRPr sz="1600" b="1"/>
            </a:lvl8pPr>
            <a:lvl9pPr marL="3654971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6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89CF2974-30B3-435D-BE15-8167EC505FA9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2B9EC21E-EB0B-4D70-8BF8-49D0A64523A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500251130"/>
      </p:ext>
    </p:extLst>
  </p:cSld>
  <p:clrMapOvr>
    <a:masterClrMapping/>
  </p:clrMapOvr>
  <p:transition spd="med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253B7B71-410E-4EEA-969B-C4301E764445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41E0E621-D59E-490B-B2D4-9040D043F6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101621315"/>
      </p:ext>
    </p:extLst>
  </p:cSld>
  <p:clrMapOvr>
    <a:masterClrMapping/>
  </p:clrMapOvr>
  <p:transition spd="med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B78B773D-650A-4CAF-9F86-CBCCA1F461BD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1F32AB59-C6E6-46F4-A7D2-194E19E0D2B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218171136"/>
      </p:ext>
    </p:extLst>
  </p:cSld>
  <p:clrMapOvr>
    <a:masterClrMapping/>
  </p:clrMapOvr>
  <p:transition spd="med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51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869" indent="0">
              <a:buNone/>
              <a:defRPr sz="1400"/>
            </a:lvl2pPr>
            <a:lvl3pPr marL="913741" indent="0">
              <a:buNone/>
              <a:defRPr sz="1200"/>
            </a:lvl3pPr>
            <a:lvl4pPr marL="1370616" indent="0">
              <a:buNone/>
              <a:defRPr sz="1000"/>
            </a:lvl4pPr>
            <a:lvl5pPr marL="1827486" indent="0">
              <a:buNone/>
              <a:defRPr sz="1000"/>
            </a:lvl5pPr>
            <a:lvl6pPr marL="2284356" indent="0">
              <a:buNone/>
              <a:defRPr sz="1000"/>
            </a:lvl6pPr>
            <a:lvl7pPr marL="2741228" indent="0">
              <a:buNone/>
              <a:defRPr sz="1000"/>
            </a:lvl7pPr>
            <a:lvl8pPr marL="3198100" indent="0">
              <a:buNone/>
              <a:defRPr sz="1000"/>
            </a:lvl8pPr>
            <a:lvl9pPr marL="3654971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231C4D37-2CCF-4AC6-B441-2F07AEFEB47F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DCB9C7C2-C4FC-44A1-891D-CD51E1584CB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989177862"/>
      </p:ext>
    </p:extLst>
  </p:cSld>
  <p:clrMapOvr>
    <a:masterClrMapping/>
  </p:clrMapOvr>
  <p:transition spd="med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512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869" indent="0">
              <a:buNone/>
              <a:defRPr sz="2800"/>
            </a:lvl2pPr>
            <a:lvl3pPr marL="913741" indent="0">
              <a:buNone/>
              <a:defRPr sz="2400"/>
            </a:lvl3pPr>
            <a:lvl4pPr marL="1370616" indent="0">
              <a:buNone/>
              <a:defRPr sz="2000"/>
            </a:lvl4pPr>
            <a:lvl5pPr marL="1827486" indent="0">
              <a:buNone/>
              <a:defRPr sz="2000"/>
            </a:lvl5pPr>
            <a:lvl6pPr marL="2284356" indent="0">
              <a:buNone/>
              <a:defRPr sz="2000"/>
            </a:lvl6pPr>
            <a:lvl7pPr marL="2741228" indent="0">
              <a:buNone/>
              <a:defRPr sz="2000"/>
            </a:lvl7pPr>
            <a:lvl8pPr marL="3198100" indent="0">
              <a:buNone/>
              <a:defRPr sz="2000"/>
            </a:lvl8pPr>
            <a:lvl9pPr marL="3654971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869" indent="0">
              <a:buNone/>
              <a:defRPr sz="1400"/>
            </a:lvl2pPr>
            <a:lvl3pPr marL="913741" indent="0">
              <a:buNone/>
              <a:defRPr sz="1200"/>
            </a:lvl3pPr>
            <a:lvl4pPr marL="1370616" indent="0">
              <a:buNone/>
              <a:defRPr sz="1000"/>
            </a:lvl4pPr>
            <a:lvl5pPr marL="1827486" indent="0">
              <a:buNone/>
              <a:defRPr sz="1000"/>
            </a:lvl5pPr>
            <a:lvl6pPr marL="2284356" indent="0">
              <a:buNone/>
              <a:defRPr sz="1000"/>
            </a:lvl6pPr>
            <a:lvl7pPr marL="2741228" indent="0">
              <a:buNone/>
              <a:defRPr sz="1000"/>
            </a:lvl7pPr>
            <a:lvl8pPr marL="3198100" indent="0">
              <a:buNone/>
              <a:defRPr sz="1000"/>
            </a:lvl8pPr>
            <a:lvl9pPr marL="3654971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45CFDC21-40B0-470A-B41D-66D90B480167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30AB7B5D-21D8-4398-9EB9-2B91F45C97D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872954552"/>
      </p:ext>
    </p:extLst>
  </p:cSld>
  <p:clrMapOvr>
    <a:masterClrMapping/>
  </p:clrMapOvr>
  <p:transition spd="med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BC4DEA18-CFDB-4DCD-9AD0-9C37289DC0EA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35523C78-F2F4-4E7C-B006-7ADAC9223E5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306125648"/>
      </p:ext>
    </p:extLst>
  </p:cSld>
  <p:clrMapOvr>
    <a:masterClrMapping/>
  </p:clrMapOvr>
  <p:transition spd="med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81" y="365127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6" y="365127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47A91769-9128-40FA-B72C-84005207482E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259">
              <a:defRPr>
                <a:latin typeface="Arial" charset="0"/>
              </a:defRPr>
            </a:lvl1pPr>
          </a:lstStyle>
          <a:p>
            <a:pPr>
              <a:defRPr/>
            </a:pPr>
            <a:fld id="{4C52B030-DFCA-4DDE-A1DE-3EA33402C78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291935791"/>
      </p:ext>
    </p:extLst>
  </p:cSld>
  <p:clrMapOvr>
    <a:masterClrMapping/>
  </p:clrMapOvr>
  <p:transition spd="med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031D4F0-DE31-48FD-B3E8-05C48D08CDDE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E32F5E3-C0B2-4391-841B-5B83F95BB3A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676108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96BC7-B610-42AA-8201-FBE5D00DD940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D602E-C53A-4204-A0E2-07A2719AE4C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01575276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E55D379-2B5A-46E6-A2B6-ABCF0DE902E9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73CC2A6-FE92-4FFD-8788-CCE1F31B7A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9044803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6992C-9802-4448-BA95-6C83D8311F04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C3238-A6C6-47AF-A7BB-E787FAB080D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04476894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E8297-9D4F-4AFF-80BA-4C0DEDCE6538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31594-AB24-4A0D-BC7A-5F7317D6109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95302268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63FF80-2112-4623-9DD8-12D5B84FEB90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E892B-7FDA-436A-9A2A-31E25CDB4C8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26425331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64980-1C35-4E39-B5C7-2CE069F92511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95A25-7D8E-45A5-B279-25C5C6DDFBB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97492897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121A2-61AD-45A4-9307-8EECC73C2703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1E4C50-EB48-421E-8858-BB252F89C91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48553774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41F174-D7D6-440E-9764-D3F507F281BC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>
                <a:solidFill>
                  <a:srgbClr val="BCBCBC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BC30C-36A5-44FB-B453-02F80CF2E53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1697488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9F5F7-AFD3-4C33-9F1F-DF77DB3A7715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ADFBD-9D9D-43A5-89E0-AA49B6903D9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86796651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AD16E8-E27D-4EB7-ACDA-866A0C5155BC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006C6-599E-46E1-B57F-B2290C7BAC6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59920191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8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082" indent="0" algn="ctr">
              <a:buNone/>
              <a:defRPr/>
            </a:lvl2pPr>
            <a:lvl3pPr marL="914165" indent="0" algn="ctr">
              <a:buNone/>
              <a:defRPr/>
            </a:lvl3pPr>
            <a:lvl4pPr marL="1371247" indent="0" algn="ctr">
              <a:buNone/>
              <a:defRPr/>
            </a:lvl4pPr>
            <a:lvl5pPr marL="1828329" indent="0" algn="ctr">
              <a:buNone/>
              <a:defRPr/>
            </a:lvl5pPr>
            <a:lvl6pPr marL="2285412" indent="0" algn="ctr">
              <a:buNone/>
              <a:defRPr/>
            </a:lvl6pPr>
            <a:lvl7pPr marL="2742494" indent="0" algn="ctr">
              <a:buNone/>
              <a:defRPr/>
            </a:lvl7pPr>
            <a:lvl8pPr marL="3199576" indent="0" algn="ctr">
              <a:buNone/>
              <a:defRPr/>
            </a:lvl8pPr>
            <a:lvl9pPr marL="3656659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400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b="1"/>
            </a:lvl1pPr>
          </a:lstStyle>
          <a:p>
            <a:pPr>
              <a:defRPr/>
            </a:pPr>
            <a:fld id="{7544407F-DD48-4D72-A1BA-EC78DE85DA3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12828301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400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b="1"/>
            </a:lvl1pPr>
          </a:lstStyle>
          <a:p>
            <a:pPr>
              <a:defRPr/>
            </a:pPr>
            <a:fld id="{3BE8C630-0E5F-4B53-AF49-E74E1D21D03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6367570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5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47" indent="0">
              <a:buNone/>
              <a:defRPr sz="1400"/>
            </a:lvl4pPr>
            <a:lvl5pPr marL="1828329" indent="0">
              <a:buNone/>
              <a:defRPr sz="1400"/>
            </a:lvl5pPr>
            <a:lvl6pPr marL="2285412" indent="0">
              <a:buNone/>
              <a:defRPr sz="1400"/>
            </a:lvl6pPr>
            <a:lvl7pPr marL="2742494" indent="0">
              <a:buNone/>
              <a:defRPr sz="1400"/>
            </a:lvl7pPr>
            <a:lvl8pPr marL="3199576" indent="0">
              <a:buNone/>
              <a:defRPr sz="1400"/>
            </a:lvl8pPr>
            <a:lvl9pPr marL="3656659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400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b="1"/>
            </a:lvl1pPr>
          </a:lstStyle>
          <a:p>
            <a:pPr>
              <a:defRPr/>
            </a:pPr>
            <a:fld id="{4C077052-BA7C-4FB2-B7FD-7C35F8B69B6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22124488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400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b="1"/>
            </a:lvl1pPr>
          </a:lstStyle>
          <a:p>
            <a:pPr>
              <a:defRPr/>
            </a:pPr>
            <a:fld id="{8FC3A90A-24D5-46D5-9883-1C1C24BAC8C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58692953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47" indent="0">
              <a:buNone/>
              <a:defRPr sz="1600" b="1"/>
            </a:lvl4pPr>
            <a:lvl5pPr marL="1828329" indent="0">
              <a:buNone/>
              <a:defRPr sz="1600" b="1"/>
            </a:lvl5pPr>
            <a:lvl6pPr marL="2285412" indent="0">
              <a:buNone/>
              <a:defRPr sz="1600" b="1"/>
            </a:lvl6pPr>
            <a:lvl7pPr marL="2742494" indent="0">
              <a:buNone/>
              <a:defRPr sz="1600" b="1"/>
            </a:lvl7pPr>
            <a:lvl8pPr marL="3199576" indent="0">
              <a:buNone/>
              <a:defRPr sz="1600" b="1"/>
            </a:lvl8pPr>
            <a:lvl9pPr marL="3656659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47" indent="0">
              <a:buNone/>
              <a:defRPr sz="1600" b="1"/>
            </a:lvl4pPr>
            <a:lvl5pPr marL="1828329" indent="0">
              <a:buNone/>
              <a:defRPr sz="1600" b="1"/>
            </a:lvl5pPr>
            <a:lvl6pPr marL="2285412" indent="0">
              <a:buNone/>
              <a:defRPr sz="1600" b="1"/>
            </a:lvl6pPr>
            <a:lvl7pPr marL="2742494" indent="0">
              <a:buNone/>
              <a:defRPr sz="1600" b="1"/>
            </a:lvl7pPr>
            <a:lvl8pPr marL="3199576" indent="0">
              <a:buNone/>
              <a:defRPr sz="1600" b="1"/>
            </a:lvl8pPr>
            <a:lvl9pPr marL="3656659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400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b="1"/>
            </a:lvl1pPr>
          </a:lstStyle>
          <a:p>
            <a:pPr>
              <a:defRPr/>
            </a:pPr>
            <a:fld id="{3E587F49-9816-4EC2-B8BD-0AA9B53A32A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18922697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400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b="1"/>
            </a:lvl1pPr>
          </a:lstStyle>
          <a:p>
            <a:pPr>
              <a:defRPr/>
            </a:pPr>
            <a:fld id="{1111F1A4-6BD4-4447-9FF8-6BA9C3DBC59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97786338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400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b="1"/>
            </a:lvl1pPr>
          </a:lstStyle>
          <a:p>
            <a:pPr>
              <a:defRPr/>
            </a:pPr>
            <a:fld id="{28E9D87A-E701-4BB3-9C3B-ABF8ED3E6F0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00465562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47" indent="0">
              <a:buNone/>
              <a:defRPr sz="900"/>
            </a:lvl4pPr>
            <a:lvl5pPr marL="1828329" indent="0">
              <a:buNone/>
              <a:defRPr sz="900"/>
            </a:lvl5pPr>
            <a:lvl6pPr marL="2285412" indent="0">
              <a:buNone/>
              <a:defRPr sz="900"/>
            </a:lvl6pPr>
            <a:lvl7pPr marL="2742494" indent="0">
              <a:buNone/>
              <a:defRPr sz="900"/>
            </a:lvl7pPr>
            <a:lvl8pPr marL="3199576" indent="0">
              <a:buNone/>
              <a:defRPr sz="900"/>
            </a:lvl8pPr>
            <a:lvl9pPr marL="3656659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400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b="1"/>
            </a:lvl1pPr>
          </a:lstStyle>
          <a:p>
            <a:pPr>
              <a:defRPr/>
            </a:pPr>
            <a:fld id="{EB0E7002-68A1-4AFD-9319-FF1CAAB9116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50947821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47" indent="0">
              <a:buNone/>
              <a:defRPr sz="2000"/>
            </a:lvl4pPr>
            <a:lvl5pPr marL="1828329" indent="0">
              <a:buNone/>
              <a:defRPr sz="2000"/>
            </a:lvl5pPr>
            <a:lvl6pPr marL="2285412" indent="0">
              <a:buNone/>
              <a:defRPr sz="2000"/>
            </a:lvl6pPr>
            <a:lvl7pPr marL="2742494" indent="0">
              <a:buNone/>
              <a:defRPr sz="2000"/>
            </a:lvl7pPr>
            <a:lvl8pPr marL="3199576" indent="0">
              <a:buNone/>
              <a:defRPr sz="2000"/>
            </a:lvl8pPr>
            <a:lvl9pPr marL="3656659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47" indent="0">
              <a:buNone/>
              <a:defRPr sz="900"/>
            </a:lvl4pPr>
            <a:lvl5pPr marL="1828329" indent="0">
              <a:buNone/>
              <a:defRPr sz="900"/>
            </a:lvl5pPr>
            <a:lvl6pPr marL="2285412" indent="0">
              <a:buNone/>
              <a:defRPr sz="900"/>
            </a:lvl6pPr>
            <a:lvl7pPr marL="2742494" indent="0">
              <a:buNone/>
              <a:defRPr sz="900"/>
            </a:lvl7pPr>
            <a:lvl8pPr marL="3199576" indent="0">
              <a:buNone/>
              <a:defRPr sz="900"/>
            </a:lvl8pPr>
            <a:lvl9pPr marL="3656659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400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b="1"/>
            </a:lvl1pPr>
          </a:lstStyle>
          <a:p>
            <a:pPr>
              <a:defRPr/>
            </a:pPr>
            <a:fld id="{EB1E68C7-7287-4862-9F86-D7F30ACF6FA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70305990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400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b="1"/>
            </a:lvl1pPr>
          </a:lstStyle>
          <a:p>
            <a:pPr>
              <a:defRPr/>
            </a:pPr>
            <a:fld id="{910FEF0C-A392-4800-8C27-5FE4CD2208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77251689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54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defTabSz="914400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b="1"/>
            </a:lvl1pPr>
          </a:lstStyle>
          <a:p>
            <a:pPr>
              <a:defRPr/>
            </a:pPr>
            <a:fld id="{61C5B70D-E9A4-40EA-8E8C-652E9DB448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93838311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06" indent="0" algn="ctr">
              <a:buNone/>
              <a:defRPr/>
            </a:lvl2pPr>
            <a:lvl3pPr marL="914210" indent="0" algn="ctr">
              <a:buNone/>
              <a:defRPr/>
            </a:lvl3pPr>
            <a:lvl4pPr marL="1371316" indent="0" algn="ctr">
              <a:buNone/>
              <a:defRPr/>
            </a:lvl4pPr>
            <a:lvl5pPr marL="1828421" indent="0" algn="ctr">
              <a:buNone/>
              <a:defRPr/>
            </a:lvl5pPr>
            <a:lvl6pPr marL="2285526" indent="0" algn="ctr">
              <a:buNone/>
              <a:defRPr/>
            </a:lvl6pPr>
            <a:lvl7pPr marL="2742630" indent="0" algn="ctr">
              <a:buNone/>
              <a:defRPr/>
            </a:lvl7pPr>
            <a:lvl8pPr marL="3199736" indent="0" algn="ctr">
              <a:buNone/>
              <a:defRPr/>
            </a:lvl8pPr>
            <a:lvl9pPr marL="3656841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9FF1831-BE78-42DF-AB7A-FCA3366EBF6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52688955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FA2DB44-27EF-431A-AFE2-5BACB7C23FA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68006298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6" indent="0">
              <a:buNone/>
              <a:defRPr sz="1800"/>
            </a:lvl2pPr>
            <a:lvl3pPr marL="914210" indent="0">
              <a:buNone/>
              <a:defRPr sz="1600"/>
            </a:lvl3pPr>
            <a:lvl4pPr marL="1371316" indent="0">
              <a:buNone/>
              <a:defRPr sz="1400"/>
            </a:lvl4pPr>
            <a:lvl5pPr marL="1828421" indent="0">
              <a:buNone/>
              <a:defRPr sz="1400"/>
            </a:lvl5pPr>
            <a:lvl6pPr marL="2285526" indent="0">
              <a:buNone/>
              <a:defRPr sz="1400"/>
            </a:lvl6pPr>
            <a:lvl7pPr marL="2742630" indent="0">
              <a:buNone/>
              <a:defRPr sz="1400"/>
            </a:lvl7pPr>
            <a:lvl8pPr marL="3199736" indent="0">
              <a:buNone/>
              <a:defRPr sz="1400"/>
            </a:lvl8pPr>
            <a:lvl9pPr marL="3656841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33E21B6-3AAF-4E11-A90C-E43A97AC327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57411159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2534608-2917-4A03-9B23-AC98496DB1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55785535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6" indent="0">
              <a:buNone/>
              <a:defRPr sz="2000" b="1"/>
            </a:lvl2pPr>
            <a:lvl3pPr marL="914210" indent="0">
              <a:buNone/>
              <a:defRPr sz="1800" b="1"/>
            </a:lvl3pPr>
            <a:lvl4pPr marL="1371316" indent="0">
              <a:buNone/>
              <a:defRPr sz="1600" b="1"/>
            </a:lvl4pPr>
            <a:lvl5pPr marL="1828421" indent="0">
              <a:buNone/>
              <a:defRPr sz="1600" b="1"/>
            </a:lvl5pPr>
            <a:lvl6pPr marL="2285526" indent="0">
              <a:buNone/>
              <a:defRPr sz="1600" b="1"/>
            </a:lvl6pPr>
            <a:lvl7pPr marL="2742630" indent="0">
              <a:buNone/>
              <a:defRPr sz="1600" b="1"/>
            </a:lvl7pPr>
            <a:lvl8pPr marL="3199736" indent="0">
              <a:buNone/>
              <a:defRPr sz="1600" b="1"/>
            </a:lvl8pPr>
            <a:lvl9pPr marL="3656841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6" indent="0">
              <a:buNone/>
              <a:defRPr sz="2000" b="1"/>
            </a:lvl2pPr>
            <a:lvl3pPr marL="914210" indent="0">
              <a:buNone/>
              <a:defRPr sz="1800" b="1"/>
            </a:lvl3pPr>
            <a:lvl4pPr marL="1371316" indent="0">
              <a:buNone/>
              <a:defRPr sz="1600" b="1"/>
            </a:lvl4pPr>
            <a:lvl5pPr marL="1828421" indent="0">
              <a:buNone/>
              <a:defRPr sz="1600" b="1"/>
            </a:lvl5pPr>
            <a:lvl6pPr marL="2285526" indent="0">
              <a:buNone/>
              <a:defRPr sz="1600" b="1"/>
            </a:lvl6pPr>
            <a:lvl7pPr marL="2742630" indent="0">
              <a:buNone/>
              <a:defRPr sz="1600" b="1"/>
            </a:lvl7pPr>
            <a:lvl8pPr marL="3199736" indent="0">
              <a:buNone/>
              <a:defRPr sz="1600" b="1"/>
            </a:lvl8pPr>
            <a:lvl9pPr marL="3656841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77A28FAA-3604-4DD8-BD87-6F04849D12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91240131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3BE4AB7-7150-4937-9307-771D5DF8AE6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97952382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8C9AF45-4272-4C4D-81F5-27F7153A5D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20651580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6" indent="0">
              <a:buNone/>
              <a:defRPr sz="1200"/>
            </a:lvl2pPr>
            <a:lvl3pPr marL="914210" indent="0">
              <a:buNone/>
              <a:defRPr sz="1000"/>
            </a:lvl3pPr>
            <a:lvl4pPr marL="1371316" indent="0">
              <a:buNone/>
              <a:defRPr sz="900"/>
            </a:lvl4pPr>
            <a:lvl5pPr marL="1828421" indent="0">
              <a:buNone/>
              <a:defRPr sz="900"/>
            </a:lvl5pPr>
            <a:lvl6pPr marL="2285526" indent="0">
              <a:buNone/>
              <a:defRPr sz="900"/>
            </a:lvl6pPr>
            <a:lvl7pPr marL="2742630" indent="0">
              <a:buNone/>
              <a:defRPr sz="900"/>
            </a:lvl7pPr>
            <a:lvl8pPr marL="3199736" indent="0">
              <a:buNone/>
              <a:defRPr sz="900"/>
            </a:lvl8pPr>
            <a:lvl9pPr marL="3656841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4631AC6-5A78-44B0-B052-6C0E99B8D6A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9557191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6" indent="0">
              <a:buNone/>
              <a:defRPr sz="2800"/>
            </a:lvl2pPr>
            <a:lvl3pPr marL="914210" indent="0">
              <a:buNone/>
              <a:defRPr sz="2400"/>
            </a:lvl3pPr>
            <a:lvl4pPr marL="1371316" indent="0">
              <a:buNone/>
              <a:defRPr sz="2000"/>
            </a:lvl4pPr>
            <a:lvl5pPr marL="1828421" indent="0">
              <a:buNone/>
              <a:defRPr sz="2000"/>
            </a:lvl5pPr>
            <a:lvl6pPr marL="2285526" indent="0">
              <a:buNone/>
              <a:defRPr sz="2000"/>
            </a:lvl6pPr>
            <a:lvl7pPr marL="2742630" indent="0">
              <a:buNone/>
              <a:defRPr sz="2000"/>
            </a:lvl7pPr>
            <a:lvl8pPr marL="3199736" indent="0">
              <a:buNone/>
              <a:defRPr sz="2000"/>
            </a:lvl8pPr>
            <a:lvl9pPr marL="3656841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06" indent="0">
              <a:buNone/>
              <a:defRPr sz="1200"/>
            </a:lvl2pPr>
            <a:lvl3pPr marL="914210" indent="0">
              <a:buNone/>
              <a:defRPr sz="1000"/>
            </a:lvl3pPr>
            <a:lvl4pPr marL="1371316" indent="0">
              <a:buNone/>
              <a:defRPr sz="900"/>
            </a:lvl4pPr>
            <a:lvl5pPr marL="1828421" indent="0">
              <a:buNone/>
              <a:defRPr sz="900"/>
            </a:lvl5pPr>
            <a:lvl6pPr marL="2285526" indent="0">
              <a:buNone/>
              <a:defRPr sz="900"/>
            </a:lvl6pPr>
            <a:lvl7pPr marL="2742630" indent="0">
              <a:buNone/>
              <a:defRPr sz="900"/>
            </a:lvl7pPr>
            <a:lvl8pPr marL="3199736" indent="0">
              <a:buNone/>
              <a:defRPr sz="900"/>
            </a:lvl8pPr>
            <a:lvl9pPr marL="3656841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E31454F-5DE1-46D3-A17C-68CE1146875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27658759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FC62DC1-D99E-4E57-8107-883DD3D4086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28873760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5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CD822EA-D6C0-4030-A80B-35DD3E2ED57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76066633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E95CC2D-EBCC-437B-AC73-4417AEA65FA6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97FC899-2D1F-47DD-934E-6B7B445FB99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20358153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810DC97-06BE-4C0C-969F-965D4A55D740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FFD59C7-B5D7-4459-B2A0-3853519D20C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7638728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B807B69B-67A7-48E6-BD0A-3883211DE661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32A68C1-4AFF-43F4-AFF7-9489D4B703E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82875069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9356068-9903-47E9-A384-DB75C859C931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BD3BC08-1A18-4B34-866D-D833D15FAAC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07530853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9EF1720-C330-4078-B66D-F447CDD9923E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BB569E1-136F-4765-AAFE-2B6605313E7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74623634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B20475C3-AA0D-4DF2-88C2-899B70844CE0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B1E7581-78A6-4440-8791-B1976BAD9AD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51998845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D9D2DF2-99FB-471A-BFC5-6CEE485BEC13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6516702-8E8C-414F-817A-24A977579B5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351648288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EFBE0D2-5483-4211-AF15-0DC763A6BD48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47315FB-12F1-4358-BDE8-6BD76C5578C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959747447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89AB16C-E815-46DA-9C10-2FE54F537D83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215CE80-DF3E-402D-9862-98FD640E3ED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274926397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80D4AD9-C75C-4A20-A2F2-5FDE0E189269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F49EFA5-F422-4595-9A73-78F6E1BCC3F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44897342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4D315D2-14B0-4622-B97E-2F30AD009AB6}" type="datetimeFigureOut">
              <a:rPr lang="en-US" altLang="zh-TW"/>
              <a:pPr>
                <a:defRPr/>
              </a:pPr>
              <a:t>12/19/2015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92B83B0-1A53-4727-8B09-6F0AD4D1B8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644500040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fld id="{1CEAD0E8-7948-4C5C-A6C0-1CE7D7875B2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59257729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fld id="{9CC40548-569D-4018-9FE3-AFC63C842E7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11588689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2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6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84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fld id="{F72E5B07-F9D7-42BA-BDEA-94B6AAE3F71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77637671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fld id="{DE013391-1D50-43A6-B523-331280F8BF3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64350617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6" indent="0">
              <a:buNone/>
              <a:defRPr sz="2000" b="1"/>
            </a:lvl2pPr>
            <a:lvl3pPr marL="914210" indent="0">
              <a:buNone/>
              <a:defRPr sz="1800" b="1"/>
            </a:lvl3pPr>
            <a:lvl4pPr marL="1371316" indent="0">
              <a:buNone/>
              <a:defRPr sz="1600" b="1"/>
            </a:lvl4pPr>
            <a:lvl5pPr marL="1828421" indent="0">
              <a:buNone/>
              <a:defRPr sz="1600" b="1"/>
            </a:lvl5pPr>
            <a:lvl6pPr marL="2285526" indent="0">
              <a:buNone/>
              <a:defRPr sz="1600" b="1"/>
            </a:lvl6pPr>
            <a:lvl7pPr marL="2742630" indent="0">
              <a:buNone/>
              <a:defRPr sz="1600" b="1"/>
            </a:lvl7pPr>
            <a:lvl8pPr marL="3199736" indent="0">
              <a:buNone/>
              <a:defRPr sz="1600" b="1"/>
            </a:lvl8pPr>
            <a:lvl9pPr marL="3656841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6" indent="0">
              <a:buNone/>
              <a:defRPr sz="2000" b="1"/>
            </a:lvl2pPr>
            <a:lvl3pPr marL="914210" indent="0">
              <a:buNone/>
              <a:defRPr sz="1800" b="1"/>
            </a:lvl3pPr>
            <a:lvl4pPr marL="1371316" indent="0">
              <a:buNone/>
              <a:defRPr sz="1600" b="1"/>
            </a:lvl4pPr>
            <a:lvl5pPr marL="1828421" indent="0">
              <a:buNone/>
              <a:defRPr sz="1600" b="1"/>
            </a:lvl5pPr>
            <a:lvl6pPr marL="2285526" indent="0">
              <a:buNone/>
              <a:defRPr sz="1600" b="1"/>
            </a:lvl6pPr>
            <a:lvl7pPr marL="2742630" indent="0">
              <a:buNone/>
              <a:defRPr sz="1600" b="1"/>
            </a:lvl7pPr>
            <a:lvl8pPr marL="3199736" indent="0">
              <a:buNone/>
              <a:defRPr sz="1600" b="1"/>
            </a:lvl8pPr>
            <a:lvl9pPr marL="3656841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fld id="{5396A4D8-0763-4200-A298-E7953236CE7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03798923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fld id="{EE35FF0C-49BA-448B-8E28-0FEC92C8253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266197539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fld id="{11055485-4711-406E-9AFF-F5F78671857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705291170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6" indent="0">
              <a:buNone/>
              <a:defRPr sz="1200"/>
            </a:lvl2pPr>
            <a:lvl3pPr marL="914210" indent="0">
              <a:buNone/>
              <a:defRPr sz="1000"/>
            </a:lvl3pPr>
            <a:lvl4pPr marL="1371316" indent="0">
              <a:buNone/>
              <a:defRPr sz="900"/>
            </a:lvl4pPr>
            <a:lvl5pPr marL="1828421" indent="0">
              <a:buNone/>
              <a:defRPr sz="900"/>
            </a:lvl5pPr>
            <a:lvl6pPr marL="2285526" indent="0">
              <a:buNone/>
              <a:defRPr sz="900"/>
            </a:lvl6pPr>
            <a:lvl7pPr marL="2742630" indent="0">
              <a:buNone/>
              <a:defRPr sz="900"/>
            </a:lvl7pPr>
            <a:lvl8pPr marL="3199736" indent="0">
              <a:buNone/>
              <a:defRPr sz="900"/>
            </a:lvl8pPr>
            <a:lvl9pPr marL="3656841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fld id="{1136F1CE-E4F8-4635-98B3-3B54800DF6C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9361468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06" indent="0">
              <a:buNone/>
              <a:defRPr sz="2800"/>
            </a:lvl2pPr>
            <a:lvl3pPr marL="914210" indent="0">
              <a:buNone/>
              <a:defRPr sz="2400"/>
            </a:lvl3pPr>
            <a:lvl4pPr marL="1371316" indent="0">
              <a:buNone/>
              <a:defRPr sz="2000"/>
            </a:lvl4pPr>
            <a:lvl5pPr marL="1828421" indent="0">
              <a:buNone/>
              <a:defRPr sz="2000"/>
            </a:lvl5pPr>
            <a:lvl6pPr marL="2285526" indent="0">
              <a:buNone/>
              <a:defRPr sz="2000"/>
            </a:lvl6pPr>
            <a:lvl7pPr marL="2742630" indent="0">
              <a:buNone/>
              <a:defRPr sz="2000"/>
            </a:lvl7pPr>
            <a:lvl8pPr marL="3199736" indent="0">
              <a:buNone/>
              <a:defRPr sz="2000"/>
            </a:lvl8pPr>
            <a:lvl9pPr marL="3656841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06" indent="0">
              <a:buNone/>
              <a:defRPr sz="1200"/>
            </a:lvl2pPr>
            <a:lvl3pPr marL="914210" indent="0">
              <a:buNone/>
              <a:defRPr sz="1000"/>
            </a:lvl3pPr>
            <a:lvl4pPr marL="1371316" indent="0">
              <a:buNone/>
              <a:defRPr sz="900"/>
            </a:lvl4pPr>
            <a:lvl5pPr marL="1828421" indent="0">
              <a:buNone/>
              <a:defRPr sz="900"/>
            </a:lvl5pPr>
            <a:lvl6pPr marL="2285526" indent="0">
              <a:buNone/>
              <a:defRPr sz="900"/>
            </a:lvl6pPr>
            <a:lvl7pPr marL="2742630" indent="0">
              <a:buNone/>
              <a:defRPr sz="900"/>
            </a:lvl7pPr>
            <a:lvl8pPr marL="3199736" indent="0">
              <a:buNone/>
              <a:defRPr sz="900"/>
            </a:lvl8pPr>
            <a:lvl9pPr marL="3656841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fld id="{B321840C-3163-44DE-95DF-59D958D49C9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57632732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fld id="{2988E7FF-1F26-4936-AEE8-4A38929A49C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4748571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5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</a:defRPr>
            </a:lvl1pPr>
          </a:lstStyle>
          <a:p>
            <a:pPr>
              <a:defRPr/>
            </a:pPr>
            <a:fld id="{41C718EA-6BEA-4A63-BF18-17D6D1E8227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23887591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D939A86-9935-44BB-A080-AAEEE3AAA95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268305303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33FD01E-2783-4B54-865E-8C0CAA06679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33300817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537E67D-BC8C-47EC-AD52-45E89AACB7A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526146950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5B5CEE6-D07E-4CC2-BD2E-E2EF9DA61D4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558934941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9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5F09414-2201-4584-AB6E-1F765067BD6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917092457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DB4D49A-4BF8-46D9-95CA-A77785BEB87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647940900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15D32FD-2E20-4159-967D-F20D654307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703634588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30C9878-AC90-46E3-A7E5-768ECF724A5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83648346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F8B4B2D-AC0F-4E19-97A2-10AFDA4AB48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378896986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6F21A3B-110C-4F99-8ECA-2E5FA4C3A54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150740000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7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7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BDF0A16-A763-4213-9E12-541327F630A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461219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3" y="274642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51" tIns="45529" rIns="91051" bIns="4552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3" y="160026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51" tIns="45529" rIns="91051" bIns="455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4" y="624524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51" tIns="45529" rIns="91051" bIns="4552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defTabSz="913368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4" y="624524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51" tIns="45529" rIns="91051" bIns="45529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defTabSz="913368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5" y="624524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51" tIns="45529" rIns="91051" bIns="4552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defTabSz="913368" fontAlgn="base">
              <a:spcBef>
                <a:spcPct val="0"/>
              </a:spcBef>
              <a:spcAft>
                <a:spcPct val="0"/>
              </a:spcAft>
            </a:pPr>
            <a:fld id="{A995D340-6ABD-46DF-84EE-2E02C3BDD5F9}" type="slidenum">
              <a:rPr lang="en-US" altLang="en-US" smtClean="0">
                <a:solidFill>
                  <a:srgbClr val="000000"/>
                </a:solidFill>
                <a:cs typeface="Arial" pitchFamily="34" charset="0"/>
              </a:rPr>
              <a:pPr defTabSz="913368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5398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531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063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6594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126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489" indent="-341489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39887" indent="-284578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38295" indent="-227657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3609" indent="-227657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48925" indent="-227657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04244" indent="-22765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59553" indent="-22765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14872" indent="-22765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70188" indent="-22765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06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316" algn="l" defTabSz="9106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0631" algn="l" defTabSz="9106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5947" algn="l" defTabSz="9106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1266" algn="l" defTabSz="9106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6594" algn="l" defTabSz="9106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1898" algn="l" defTabSz="9106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7211" algn="l" defTabSz="9106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2526" algn="l" defTabSz="9106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0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368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368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576" indent="-451932" algn="l" defTabSz="913368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569" indent="0" algn="l" defTabSz="913368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8713" indent="0" algn="l" defTabSz="913368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4736" indent="-1588" algn="l" defTabSz="913368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1780" indent="-228339" algn="l" defTabSz="91336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8460" indent="-228339" algn="l" defTabSz="91336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5150" indent="-228339" algn="l" defTabSz="91336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1829" indent="-228339" algn="l" defTabSz="91336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3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82" algn="l" defTabSz="9133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68" algn="l" defTabSz="9133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062" algn="l" defTabSz="9133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747" algn="l" defTabSz="9133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430" algn="l" defTabSz="9133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122" algn="l" defTabSz="9133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804" algn="l" defTabSz="9133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492" algn="l" defTabSz="9133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9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81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69" tIns="45685" rIns="91369" bIns="45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81" y="1990734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69" tIns="45685" rIns="91369" bIns="45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45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69" tIns="45685" rIns="91369" bIns="45685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3698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45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69" tIns="45685" rIns="91369" bIns="45685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3698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45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69" tIns="45685" rIns="91369" bIns="45685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3698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3698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84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369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0551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7401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640" indent="-34264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381" indent="-285537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123" indent="-228422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8973" indent="-228422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5828" indent="-228422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2673" indent="-228422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9524" indent="-228422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6376" indent="-228422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3221" indent="-228422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36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48" algn="l" defTabSz="9136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698" algn="l" defTabSz="9136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551" algn="l" defTabSz="9136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401" algn="l" defTabSz="9136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248" algn="l" defTabSz="9136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101" algn="l" defTabSz="9136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948" algn="l" defTabSz="9136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800" algn="l" defTabSz="9136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2" tIns="45702" rIns="91402" bIns="4570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8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charset="0"/>
              </a:defRPr>
            </a:lvl1pPr>
          </a:lstStyle>
          <a:p>
            <a:pPr defTabSz="914024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 algn="ctr" defTabSz="914024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024" fontAlgn="base">
              <a:spcBef>
                <a:spcPct val="0"/>
              </a:spcBef>
              <a:spcAft>
                <a:spcPct val="0"/>
              </a:spcAft>
            </a:pPr>
            <a:fld id="{C9CB096B-F39A-44AB-B3B3-E14049B560B9}" type="slidenum">
              <a:rPr lang="en-US" altLang="en-US" smtClean="0">
                <a:solidFill>
                  <a:srgbClr val="000000"/>
                </a:solidFill>
              </a:rPr>
              <a:pPr defTabSz="91402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6491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67" r:id="rId1"/>
    <p:sldLayoutId id="2147486268" r:id="rId2"/>
    <p:sldLayoutId id="2147486269" r:id="rId3"/>
    <p:sldLayoutId id="2147486270" r:id="rId4"/>
    <p:sldLayoutId id="2147486271" r:id="rId5"/>
    <p:sldLayoutId id="2147486272" r:id="rId6"/>
    <p:sldLayoutId id="2147486273" r:id="rId7"/>
    <p:sldLayoutId id="2147486274" r:id="rId8"/>
    <p:sldLayoutId id="2147486275" r:id="rId9"/>
    <p:sldLayoutId id="2147486276" r:id="rId10"/>
    <p:sldLayoutId id="2147486277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646" indent="-285632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530" indent="-22850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9544" indent="-228505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6560" indent="-228505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3573" indent="-22850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0584" indent="-22850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7598" indent="-22850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4609" indent="-22850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</a:lstStyle>
          <a:p>
            <a:endParaRPr lang="en-US" altLang="zh-TW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anchor="t" anchorCtr="0" compatLnSpc="1"/>
          <a:lstStyle>
            <a:defPPr marL="342720" marR="0" lvl="0" indent="-342720" algn="l" rtl="0" hangingPunct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微軟正黑體" pitchFamily="34"/>
              <a:buNone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 lang="en-US" sz="32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微軟正黑體" pitchFamily="34"/>
                <a:ea typeface="Microsoft JhengHei" pitchFamily="2"/>
                <a:cs typeface="Mangal" pitchFamily="2"/>
              </a:defRPr>
            </a:defPPr>
            <a:lvl1pPr marL="342720" marR="0" lvl="0" indent="-342720" algn="l" rtl="0" hangingPunct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微軟正黑體" pitchFamily="34"/>
              <a:buChar char="•"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 lang="en-US" sz="32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微軟正黑體" pitchFamily="34"/>
                <a:ea typeface="Microsoft JhengHei" pitchFamily="2"/>
                <a:cs typeface="Mangal" pitchFamily="2"/>
              </a:defRPr>
            </a:lvl1pPr>
            <a:lvl2pPr marL="742680" marR="0" lvl="1" indent="-285480" algn="l" rtl="0" hangingPunct="0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微軟正黑體" pitchFamily="34"/>
              <a:buChar char="–"/>
              <a:tabLst>
                <a:tab pos="171360" algn="l"/>
                <a:tab pos="1085759" algn="l"/>
                <a:tab pos="2000160" algn="l"/>
                <a:tab pos="2914560" algn="l"/>
                <a:tab pos="3828959" algn="l"/>
                <a:tab pos="4743360" algn="l"/>
                <a:tab pos="5657760" algn="l"/>
                <a:tab pos="6572160" algn="l"/>
                <a:tab pos="7486560" algn="l"/>
                <a:tab pos="8400960" algn="l"/>
                <a:tab pos="9315360" algn="l"/>
              </a:tabLst>
              <a:defRPr lang="en-US" sz="28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微軟正黑體" pitchFamily="34"/>
                <a:ea typeface="Microsoft JhengHei" pitchFamily="2"/>
                <a:cs typeface="Mangal" pitchFamily="2"/>
              </a:defRPr>
            </a:lvl2pPr>
            <a:lvl3pPr marL="1143000" marR="0" lvl="2" indent="-228600" algn="l" rtl="0" hangingPunct="0">
              <a:lnSpc>
                <a:spcPct val="10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微軟正黑體" pitchFamily="34"/>
              <a:buChar char="•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  <a:tab pos="8915399" algn="l"/>
              </a:tabLst>
              <a:defRPr lang="en-US" sz="24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微軟正黑體" pitchFamily="34"/>
                <a:ea typeface="Microsoft JhengHei" pitchFamily="2"/>
                <a:cs typeface="Mangal" pitchFamily="2"/>
              </a:defRPr>
            </a:lvl3pPr>
            <a:lvl4pPr marL="1600199" marR="0" lvl="3" indent="-228600" algn="l" rtl="0" hangingPunct="0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微軟正黑體" pitchFamily="34"/>
              <a:buChar char="–"/>
              <a:tabLst>
                <a:tab pos="228600" algn="l"/>
                <a:tab pos="1143000" algn="l"/>
                <a:tab pos="2057400" algn="l"/>
                <a:tab pos="2971800" algn="l"/>
                <a:tab pos="3886200" algn="l"/>
                <a:tab pos="4800600" algn="l"/>
                <a:tab pos="5715000" algn="l"/>
                <a:tab pos="6629400" algn="l"/>
                <a:tab pos="7543799" algn="l"/>
                <a:tab pos="8458200" algn="l"/>
              </a:tabLst>
              <a:defRPr lang="en-US" sz="20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微軟正黑體" pitchFamily="34"/>
                <a:ea typeface="Microsoft JhengHei" pitchFamily="2"/>
                <a:cs typeface="Mangal" pitchFamily="2"/>
              </a:defRPr>
            </a:lvl4pPr>
            <a:lvl5pPr marL="2057400" marR="0" lvl="4" indent="-228600" algn="l" rtl="0" hangingPunct="0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微軟正黑體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en-US" sz="20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微軟正黑體" pitchFamily="34"/>
                <a:ea typeface="Microsoft JhengHei" pitchFamily="2"/>
                <a:cs typeface="Mangal" pitchFamily="2"/>
              </a:defRPr>
            </a:lvl5pPr>
            <a:lvl6pPr marL="2057400" marR="0" lvl="5" indent="-228600" algn="l" rtl="0" hangingPunct="0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微軟正黑體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en-US" sz="20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微軟正黑體" pitchFamily="34"/>
                <a:ea typeface="Microsoft JhengHei" pitchFamily="2"/>
                <a:cs typeface="Mangal" pitchFamily="2"/>
              </a:defRPr>
            </a:lvl6pPr>
            <a:lvl7pPr marL="2057400" marR="0" lvl="6" indent="-228600" algn="l" rtl="0" hangingPunct="0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微軟正黑體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en-US" sz="20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微軟正黑體" pitchFamily="34"/>
                <a:ea typeface="Microsoft JhengHei" pitchFamily="2"/>
                <a:cs typeface="Mangal" pitchFamily="2"/>
              </a:defRPr>
            </a:lvl7pPr>
            <a:lvl8pPr marL="2057400" marR="0" lvl="7" indent="-228600" algn="l" rtl="0" hangingPunct="0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微軟正黑體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en-US" sz="20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微軟正黑體" pitchFamily="34"/>
                <a:ea typeface="Microsoft JhengHei" pitchFamily="2"/>
                <a:cs typeface="Mangal" pitchFamily="2"/>
              </a:defRPr>
            </a:lvl8pPr>
            <a:lvl9pPr marL="2057400" marR="0" lvl="8" indent="-228600" algn="l" rtl="0" hangingPunct="0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微軟正黑體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en-US" sz="20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微軟正黑體" pitchFamily="34"/>
                <a:ea typeface="Microsoft JhengHei" pitchFamily="2"/>
                <a:cs typeface="Mangal" pitchFamily="2"/>
              </a:defRPr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6839" y="624492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anchor="t" anchorCtr="0" compatLnSpc="1"/>
          <a:lstStyle>
            <a:lvl1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lang="en-US" sz="1800" b="0" i="0" u="none" strike="noStrike" baseline="0">
                <a:solidFill>
                  <a:srgbClr val="000000"/>
                </a:solidFill>
                <a:latin typeface="微軟正黑體" pitchFamily="34"/>
                <a:ea typeface="華康中楷體" pitchFamily="49"/>
                <a:cs typeface="華康中楷體" pitchFamily="49"/>
              </a:defRPr>
            </a:lvl1pPr>
          </a:lstStyle>
          <a:p>
            <a:pPr defTabSz="914400"/>
            <a:endParaRPr smtClean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079" y="6244920"/>
            <a:ext cx="2895839" cy="47628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anchor="t" anchorCtr="0" compatLnSpc="1"/>
          <a:lstStyle>
            <a:lvl1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lang="en-US" sz="1800" b="0" i="0" u="none" strike="noStrike" baseline="0">
                <a:solidFill>
                  <a:srgbClr val="000000"/>
                </a:solidFill>
                <a:latin typeface="微軟正黑體" pitchFamily="34"/>
                <a:ea typeface="華康中楷體" pitchFamily="49"/>
                <a:cs typeface="華康中楷體" pitchFamily="49"/>
              </a:defRPr>
            </a:lvl1pPr>
          </a:lstStyle>
          <a:p>
            <a:pPr defTabSz="914400"/>
            <a:endParaRPr smtClean="0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2719" y="624492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anchor="t" anchorCtr="0" compatLnSpc="1"/>
          <a:lstStyle>
            <a:lvl1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lang="en-US" sz="1800" b="0" i="0" u="none" strike="noStrike" baseline="0">
                <a:solidFill>
                  <a:srgbClr val="000000"/>
                </a:solidFill>
                <a:latin typeface="微軟正黑體" pitchFamily="34"/>
                <a:ea typeface="華康中楷體" pitchFamily="49"/>
                <a:cs typeface="華康中楷體" pitchFamily="49"/>
              </a:defRPr>
            </a:lvl1pPr>
          </a:lstStyle>
          <a:p>
            <a:pPr defTabSz="914400"/>
            <a:fld id="{11A8B159-DDC9-4D4C-9B54-170C42D28E3D}" type="slidenum">
              <a:rPr smtClean="0"/>
              <a:pPr defTabSz="914400"/>
              <a:t>‹#›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xmlns="" val="102761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323" r:id="rId1"/>
    <p:sldLayoutId id="2147487324" r:id="rId2"/>
    <p:sldLayoutId id="2147487325" r:id="rId3"/>
    <p:sldLayoutId id="2147487326" r:id="rId4"/>
    <p:sldLayoutId id="2147487327" r:id="rId5"/>
    <p:sldLayoutId id="2147487328" r:id="rId6"/>
    <p:sldLayoutId id="2147487329" r:id="rId7"/>
    <p:sldLayoutId id="2147487330" r:id="rId8"/>
    <p:sldLayoutId id="2147487331" r:id="rId9"/>
    <p:sldLayoutId id="2147487332" r:id="rId10"/>
    <p:sldLayoutId id="2147487333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xStyles>
    <p:titleStyle>
      <a:lvl1pPr marL="0" marR="0" indent="0" algn="ctr" rtl="0" hangingPunct="0">
        <a:lnSpc>
          <a:spcPct val="100000"/>
        </a:lnSpc>
        <a:spcBef>
          <a:spcPts val="0"/>
        </a:spcBef>
        <a:spcAft>
          <a:spcPts val="0"/>
        </a:spcAft>
        <a:tabLst>
          <a:tab pos="0" algn="l"/>
          <a:tab pos="914400" algn="l"/>
          <a:tab pos="1828800" algn="l"/>
          <a:tab pos="2743199" algn="l"/>
          <a:tab pos="3657600" algn="l"/>
          <a:tab pos="4572000" algn="l"/>
          <a:tab pos="5486399" algn="l"/>
          <a:tab pos="6400799" algn="l"/>
          <a:tab pos="7315200" algn="l"/>
          <a:tab pos="8229600" algn="l"/>
          <a:tab pos="9144000" algn="l"/>
          <a:tab pos="10058400" algn="l"/>
        </a:tabLst>
        <a:defRPr lang="en-US" altLang="zh-TW" sz="4400" b="0" i="0" u="none" strike="noStrike" cap="none" baseline="0">
          <a:ln>
            <a:noFill/>
          </a:ln>
          <a:solidFill>
            <a:srgbClr val="000000"/>
          </a:solidFill>
          <a:latin typeface="微軟正黑體" pitchFamily="34"/>
          <a:ea typeface="Microsoft JhengHei" pitchFamily="2"/>
        </a:defRPr>
      </a:lvl1pPr>
    </p:titleStyle>
    <p:bodyStyle>
      <a:lvl1pPr marL="0" marR="0" indent="0" algn="l" rtl="0" hangingPunct="0">
        <a:lnSpc>
          <a:spcPct val="100000"/>
        </a:lnSpc>
        <a:spcBef>
          <a:spcPts val="799"/>
        </a:spcBef>
        <a:spcAft>
          <a:spcPts val="0"/>
        </a:spcAft>
        <a:tabLst>
          <a:tab pos="571320" algn="l"/>
          <a:tab pos="1485719" algn="l"/>
          <a:tab pos="2400119" algn="l"/>
          <a:tab pos="3314519" algn="l"/>
          <a:tab pos="4228919" algn="l"/>
          <a:tab pos="5143320" algn="l"/>
          <a:tab pos="6057720" algn="l"/>
          <a:tab pos="6972120" algn="l"/>
          <a:tab pos="7886520" algn="l"/>
          <a:tab pos="8800920" algn="l"/>
          <a:tab pos="9715320" algn="l"/>
        </a:tabLst>
        <a:defRPr lang="en-US" altLang="zh-TW" sz="3200" b="0" i="0" u="none" strike="noStrike" cap="none" baseline="0">
          <a:ln>
            <a:noFill/>
          </a:ln>
          <a:solidFill>
            <a:srgbClr val="000000"/>
          </a:solidFill>
          <a:latin typeface="微軟正黑體" pitchFamily="34"/>
          <a:ea typeface="Microsoft JhengHei" pitchFamily="2"/>
        </a:defRPr>
      </a:lvl1pPr>
    </p:bodyStyle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modificar el estilo de texto del patrón</a:t>
            </a:r>
          </a:p>
          <a:p>
            <a:pPr lvl="1"/>
            <a:r>
              <a:rPr lang="es-ES" altLang="en-US" smtClean="0"/>
              <a:t>Segundo nivel</a:t>
            </a:r>
          </a:p>
          <a:p>
            <a:pPr lvl="2"/>
            <a:r>
              <a:rPr lang="es-ES" altLang="en-US" smtClean="0"/>
              <a:t>Tercer nivel</a:t>
            </a:r>
          </a:p>
          <a:p>
            <a:pPr lvl="3"/>
            <a:r>
              <a:rPr lang="es-ES" altLang="en-US" smtClean="0"/>
              <a:t>Cuarto nivel</a:t>
            </a:r>
          </a:p>
          <a:p>
            <a:pPr lvl="4"/>
            <a:r>
              <a:rPr lang="es-ES" altLang="en-U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DF1086B3-38F8-4024-B5E2-FC392F89A196}" type="slidenum">
              <a:rPr lang="es-E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s-E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9309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335" r:id="rId1"/>
    <p:sldLayoutId id="2147487336" r:id="rId2"/>
    <p:sldLayoutId id="2147487337" r:id="rId3"/>
    <p:sldLayoutId id="2147487338" r:id="rId4"/>
    <p:sldLayoutId id="2147487339" r:id="rId5"/>
    <p:sldLayoutId id="2147487340" r:id="rId6"/>
    <p:sldLayoutId id="2147487341" r:id="rId7"/>
    <p:sldLayoutId id="2147487342" r:id="rId8"/>
    <p:sldLayoutId id="2147487343" r:id="rId9"/>
    <p:sldLayoutId id="2147487344" r:id="rId10"/>
    <p:sldLayoutId id="214748734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690121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347" r:id="rId1"/>
    <p:sldLayoutId id="2147487348" r:id="rId2"/>
    <p:sldLayoutId id="2147487349" r:id="rId3"/>
    <p:sldLayoutId id="2147487350" r:id="rId4"/>
    <p:sldLayoutId id="2147487351" r:id="rId5"/>
    <p:sldLayoutId id="2147487352" r:id="rId6"/>
    <p:sldLayoutId id="2147487353" r:id="rId7"/>
    <p:sldLayoutId id="2147487354" r:id="rId8"/>
    <p:sldLayoutId id="2147487355" r:id="rId9"/>
    <p:sldLayoutId id="2147487356" r:id="rId10"/>
    <p:sldLayoutId id="2147487357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Heiti TC Light" charset="0"/>
          <a:cs typeface="Heiti TC Light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Heiti TC Light" charset="0"/>
          <a:cs typeface="Heiti TC Light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Heiti TC Light" charset="0"/>
          <a:cs typeface="Heiti TC Light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Heiti TC Light" charset="0"/>
          <a:cs typeface="Heiti TC Light" charset="0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Heiti TC Light" charset="0"/>
          <a:cs typeface="Heiti TC Light" charset="0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Heiti TC Light" charset="0"/>
          <a:cs typeface="Heiti TC Light" charset="0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Heiti TC Light" charset="0"/>
          <a:cs typeface="Heiti TC Light" charset="0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Heiti TC Light" charset="0"/>
          <a:cs typeface="Heiti TC Light" charset="0"/>
          <a:sym typeface="Gill Sans" charset="0"/>
        </a:defRPr>
      </a:lvl9pPr>
    </p:titleStyle>
    <p:bodyStyle>
      <a:lvl1pPr marL="625056" indent="-401822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37584" indent="-401822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50112" indent="-401822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62640" indent="-401822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875168" indent="-401822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96625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518082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839540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160997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5427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427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427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D41583F1-DE4E-4278-B4E0-95919D75A7AD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6970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359" r:id="rId1"/>
    <p:sldLayoutId id="2147487360" r:id="rId2"/>
    <p:sldLayoutId id="2147487361" r:id="rId3"/>
    <p:sldLayoutId id="2147487362" r:id="rId4"/>
    <p:sldLayoutId id="2147487363" r:id="rId5"/>
    <p:sldLayoutId id="2147487364" r:id="rId6"/>
    <p:sldLayoutId id="2147487365" r:id="rId7"/>
    <p:sldLayoutId id="2147487366" r:id="rId8"/>
    <p:sldLayoutId id="2147487367" r:id="rId9"/>
    <p:sldLayoutId id="2147487368" r:id="rId10"/>
    <p:sldLayoutId id="214748736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6151E76-ECEF-490A-9BCC-1C539BAC43C9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57215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371" r:id="rId1"/>
    <p:sldLayoutId id="2147487372" r:id="rId2"/>
    <p:sldLayoutId id="2147487373" r:id="rId3"/>
    <p:sldLayoutId id="2147487374" r:id="rId4"/>
    <p:sldLayoutId id="2147487375" r:id="rId5"/>
    <p:sldLayoutId id="2147487376" r:id="rId6"/>
    <p:sldLayoutId id="2147487377" r:id="rId7"/>
    <p:sldLayoutId id="2147487378" r:id="rId8"/>
    <p:sldLayoutId id="2147487379" r:id="rId9"/>
    <p:sldLayoutId id="2147487380" r:id="rId10"/>
    <p:sldLayoutId id="214748738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73" tIns="45687" rIns="91373" bIns="456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73" tIns="45687" rIns="91373" bIns="456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wrap="square" lIns="91373" tIns="45687" rIns="91373" bIns="45687" numCol="1" anchor="ctr" anchorCtr="0" compatLnSpc="1">
            <a:prstTxWarp prst="textNoShape">
              <a:avLst/>
            </a:prstTxWarp>
          </a:bodyPr>
          <a:lstStyle>
            <a:lvl1pPr defTabSz="913930">
              <a:defRPr sz="1200">
                <a:solidFill>
                  <a:srgbClr val="FFFFFF"/>
                </a:solidFill>
                <a:latin typeface="Calibri" pitchFamily="34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198BED-DCE4-4CD5-9245-B5F39E3CAF89}" type="datetimeFigureOut">
              <a:rPr lang="en-US" altLang="zh-TW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12/19/2015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wrap="square" lIns="91373" tIns="45687" rIns="91373" bIns="45687" numCol="1" anchor="ctr" anchorCtr="0" compatLnSpc="1">
            <a:prstTxWarp prst="textNoShape">
              <a:avLst/>
            </a:prstTxWarp>
          </a:bodyPr>
          <a:lstStyle>
            <a:lvl1pPr algn="ctr" defTabSz="913930">
              <a:defRPr sz="1200">
                <a:solidFill>
                  <a:srgbClr val="FFFFFF"/>
                </a:solidFill>
                <a:latin typeface="Calibri" pitchFamily="34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373" tIns="45687" rIns="91373" bIns="45687" numCol="1" anchor="ctr" anchorCtr="0" compatLnSpc="1">
            <a:prstTxWarp prst="textNoShape">
              <a:avLst/>
            </a:prstTxWarp>
          </a:bodyPr>
          <a:lstStyle>
            <a:lvl1pPr algn="r" defTabSz="913930">
              <a:defRPr sz="1200">
                <a:solidFill>
                  <a:srgbClr val="FFFFFF"/>
                </a:solidFill>
                <a:latin typeface="Calibri" pitchFamily="34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7A3198-E59D-4414-BFB6-0DD360E2BC8B}" type="slidenum">
              <a:rPr lang="en-US" altLang="zh-TW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1155051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7383" r:id="rId1"/>
    <p:sldLayoutId id="2147487384" r:id="rId2"/>
    <p:sldLayoutId id="2147487385" r:id="rId3"/>
    <p:sldLayoutId id="2147487386" r:id="rId4"/>
    <p:sldLayoutId id="2147487387" r:id="rId5"/>
    <p:sldLayoutId id="2147487388" r:id="rId6"/>
    <p:sldLayoutId id="2147487389" r:id="rId7"/>
    <p:sldLayoutId id="2147487390" r:id="rId8"/>
    <p:sldLayoutId id="2147487391" r:id="rId9"/>
    <p:sldLayoutId id="2147487392" r:id="rId10"/>
    <p:sldLayoutId id="2147487393" r:id="rId11"/>
  </p:sldLayoutIdLst>
  <p:transition spd="med">
    <p:fade/>
  </p:transition>
  <p:txStyles>
    <p:titleStyle>
      <a:lvl1pPr algn="l" defTabSz="90963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0963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defTabSz="90963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defTabSz="90963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defTabSz="90963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6964" algn="l" defTabSz="912346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3930" algn="l" defTabSz="912346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0900" algn="l" defTabSz="912346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7865" algn="l" defTabSz="912346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3838" indent="-223838" algn="l" defTabSz="909638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1038" indent="-223838" algn="l" defTabSz="909638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8238" indent="-223838" algn="l" defTabSz="909638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5438" indent="-223838" algn="l" defTabSz="909638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2638" indent="-223838" algn="l" defTabSz="909638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2796" indent="-228434" algn="l" defTabSz="9137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664" indent="-228434" algn="l" defTabSz="9137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537" indent="-228434" algn="l" defTabSz="9137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404" indent="-228434" algn="l" defTabSz="9137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69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741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616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486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356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228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100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971" algn="l" defTabSz="9137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17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wrap="square" lIns="109728" tIns="45720" rIns="45720" bIns="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3F3F3F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403E3C7-0508-4308-B482-9EBAFA22A8EA}" type="datetimeFigureOut">
              <a:rPr lang="en-US" altLang="zh-TW">
                <a:latin typeface="Arial" pitchFamily="34" charset="0"/>
                <a:cs typeface="Arial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12/19/2015</a:t>
            </a:fld>
            <a:endParaRPr lang="en-US" altLang="zh-TW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wrap="square" lIns="45720" tIns="45720" rIns="45720" bIns="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3F3F3F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3F3F3F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6AF72A8-FFE4-4F20-A049-AA7FB0922430}" type="slidenum">
              <a:rPr lang="en-US" altLang="zh-TW">
                <a:latin typeface="Arial" pitchFamily="34" charset="0"/>
                <a:cs typeface="Arial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8833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395" r:id="rId1"/>
    <p:sldLayoutId id="2147487396" r:id="rId2"/>
    <p:sldLayoutId id="2147487397" r:id="rId3"/>
    <p:sldLayoutId id="2147487398" r:id="rId4"/>
    <p:sldLayoutId id="2147487399" r:id="rId5"/>
    <p:sldLayoutId id="2147487400" r:id="rId6"/>
    <p:sldLayoutId id="2147487401" r:id="rId7"/>
    <p:sldLayoutId id="2147487402" r:id="rId8"/>
    <p:sldLayoutId id="2147487403" r:id="rId9"/>
    <p:sldLayoutId id="2147487404" r:id="rId10"/>
    <p:sldLayoutId id="21474874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6" tIns="45709" rIns="91416" bIns="457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>
            <a:lvl1pPr defTabSz="912813"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>
            <a:lvl1pPr algn="ctr" defTabSz="912813"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>
            <a:lvl1pPr algn="r" defTabSz="912813"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A01A109-ADC2-499C-9FD3-9E0B0386C528}" type="slidenum">
              <a:rPr lang="en-US" altLang="zh-TW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812958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407" r:id="rId1"/>
    <p:sldLayoutId id="2147487408" r:id="rId2"/>
    <p:sldLayoutId id="2147487409" r:id="rId3"/>
    <p:sldLayoutId id="2147487410" r:id="rId4"/>
    <p:sldLayoutId id="2147487411" r:id="rId5"/>
    <p:sldLayoutId id="2147487412" r:id="rId6"/>
    <p:sldLayoutId id="2147487413" r:id="rId7"/>
    <p:sldLayoutId id="2147487414" r:id="rId8"/>
    <p:sldLayoutId id="2147487415" r:id="rId9"/>
    <p:sldLayoutId id="2147487416" r:id="rId10"/>
    <p:sldLayoutId id="214748741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08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16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24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329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39825" indent="-22542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7025" indent="-225425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4225" indent="-225425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3953" indent="-228541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036" indent="-228541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119" indent="-228541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200" indent="-228541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47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29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94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76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59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50BB75D-3127-4515-8E46-ABBE73238EA2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657677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419" r:id="rId1"/>
    <p:sldLayoutId id="2147487420" r:id="rId2"/>
    <p:sldLayoutId id="2147487421" r:id="rId3"/>
    <p:sldLayoutId id="2147487422" r:id="rId4"/>
    <p:sldLayoutId id="2147487423" r:id="rId5"/>
    <p:sldLayoutId id="2147487424" r:id="rId6"/>
    <p:sldLayoutId id="2147487425" r:id="rId7"/>
    <p:sldLayoutId id="2147487426" r:id="rId8"/>
    <p:sldLayoutId id="2147487427" r:id="rId9"/>
    <p:sldLayoutId id="2147487428" r:id="rId10"/>
    <p:sldLayoutId id="214748742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0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2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31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42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39825" indent="-22542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7025" indent="-225425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4225" indent="-225425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079" indent="-22855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184" indent="-22855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289" indent="-22855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394" indent="-22855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1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1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2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3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3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41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61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B73D4F4-EE2D-435F-B071-34B323C0559E}" type="datetimeFigureOut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12/19/2015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A23CFD5-F03E-41C7-B128-F612CA7B90D6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397964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431" r:id="rId1"/>
    <p:sldLayoutId id="2147487432" r:id="rId2"/>
    <p:sldLayoutId id="2147487433" r:id="rId3"/>
    <p:sldLayoutId id="2147487434" r:id="rId4"/>
    <p:sldLayoutId id="2147487435" r:id="rId5"/>
    <p:sldLayoutId id="2147487436" r:id="rId6"/>
    <p:sldLayoutId id="2147487437" r:id="rId7"/>
    <p:sldLayoutId id="2147487438" r:id="rId8"/>
    <p:sldLayoutId id="2147487439" r:id="rId9"/>
    <p:sldLayoutId id="2147487440" r:id="rId10"/>
    <p:sldLayoutId id="214748744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3075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C42CDD3E-B842-4059-881B-872D65A5DD3E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202721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443" r:id="rId1"/>
    <p:sldLayoutId id="2147487444" r:id="rId2"/>
    <p:sldLayoutId id="2147487445" r:id="rId3"/>
    <p:sldLayoutId id="2147487446" r:id="rId4"/>
    <p:sldLayoutId id="2147487447" r:id="rId5"/>
    <p:sldLayoutId id="2147487448" r:id="rId6"/>
    <p:sldLayoutId id="2147487449" r:id="rId7"/>
    <p:sldLayoutId id="2147487450" r:id="rId8"/>
    <p:sldLayoutId id="2147487451" r:id="rId9"/>
    <p:sldLayoutId id="2147487452" r:id="rId10"/>
    <p:sldLayoutId id="214748745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0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21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31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421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825" indent="-22542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22542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225" indent="-22542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79" indent="-228553" algn="l" defTabSz="91421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84" indent="-228553" algn="l" defTabSz="91421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289" indent="-228553" algn="l" defTabSz="91421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394" indent="-228553" algn="l" defTabSz="91421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1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1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2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3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3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41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A64E11E-5C8D-46AC-9359-5B73561ED735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331530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455" r:id="rId1"/>
    <p:sldLayoutId id="2147487456" r:id="rId2"/>
    <p:sldLayoutId id="2147487457" r:id="rId3"/>
    <p:sldLayoutId id="2147487458" r:id="rId4"/>
    <p:sldLayoutId id="2147487459" r:id="rId5"/>
    <p:sldLayoutId id="2147487460" r:id="rId6"/>
    <p:sldLayoutId id="2147487461" r:id="rId7"/>
    <p:sldLayoutId id="2147487462" r:id="rId8"/>
    <p:sldLayoutId id="2147487463" r:id="rId9"/>
    <p:sldLayoutId id="2147487464" r:id="rId10"/>
    <p:sldLayoutId id="214748746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67.xml"/><Relationship Id="rId4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533401" y="3964809"/>
            <a:ext cx="8077200" cy="2490788"/>
          </a:xfrm>
        </p:spPr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zh-TW" alt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聚會中請將您的手機靜</a:t>
            </a:r>
            <a:r>
              <a:rPr lang="zh-TW" altLang="en-US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音</a:t>
            </a:r>
            <a:endParaRPr lang="en-US" altLang="zh-CN" sz="2400" b="1" dirty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ea typeface="新細明體" charset="-120"/>
            </a:endParaRPr>
          </a:p>
          <a:p>
            <a:pPr marL="0" indent="0" algn="ctr" eaLnBrk="1" hangingPunct="1">
              <a:buNone/>
              <a:defRPr/>
            </a:pPr>
            <a:r>
              <a:rPr lang="en-US" altLang="zh-TW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ea typeface="新細明體" charset="-120"/>
              </a:rPr>
              <a:t>Please turn your cell phone to </a:t>
            </a:r>
            <a:r>
              <a:rPr lang="en-US" altLang="zh-TW" sz="24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ea typeface="新細明體" charset="-120"/>
              </a:rPr>
              <a:t>Vibrate</a:t>
            </a:r>
            <a:r>
              <a:rPr lang="zh-TW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ea typeface="新細明體" charset="-120"/>
              </a:rPr>
              <a:t> </a:t>
            </a:r>
            <a:r>
              <a:rPr lang="en-US" altLang="zh-TW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ea typeface="新細明體" charset="-120"/>
              </a:rPr>
              <a:t>mode</a:t>
            </a:r>
          </a:p>
          <a:p>
            <a:pPr marL="0" indent="0" algn="ctr" eaLnBrk="1" hangingPunct="1">
              <a:buNone/>
              <a:defRPr/>
            </a:pPr>
            <a:endParaRPr lang="en-US" altLang="zh-TW" sz="800" b="1" dirty="0">
              <a:solidFill>
                <a:srgbClr val="FFFFFF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 eaLnBrk="1" hangingPunct="1">
              <a:buNone/>
              <a:defRPr/>
            </a:pPr>
            <a:r>
              <a:rPr lang="zh-TW" altLang="en-US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敬</a:t>
            </a:r>
            <a:r>
              <a:rPr lang="zh-TW" alt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拜時若身體不適，請自行坐下</a:t>
            </a:r>
            <a:r>
              <a:rPr lang="en-US" altLang="zh-TW" b="1" dirty="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marL="0" indent="0" algn="ctr" eaLnBrk="1" hangingPunct="1">
              <a:buNone/>
              <a:defRPr/>
            </a:pPr>
            <a:r>
              <a:rPr lang="en-US" altLang="zh-TW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ea typeface="新細明體" charset="-120"/>
              </a:rPr>
              <a:t>Feel free to sit down at anytime during worship.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ctrTitle" idx="4294967295"/>
          </p:nvPr>
        </p:nvSpPr>
        <p:spPr>
          <a:xfrm>
            <a:off x="173257" y="1247275"/>
            <a:ext cx="8845616" cy="16764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歡迎參加</a:t>
            </a:r>
            <a:r>
              <a:rPr lang="zh-TW" alt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波特蘭靈糧堂</a:t>
            </a:r>
            <a:r>
              <a:rPr lang="zh-TW" alt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主日崇</a:t>
            </a:r>
            <a:r>
              <a:rPr lang="zh-TW" altLang="en-US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拜</a:t>
            </a:r>
            <a:r>
              <a:rPr lang="en-US" altLang="zh-TW" sz="900" b="1" dirty="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altLang="zh-TW" sz="900" b="1" dirty="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altLang="zh-TW" sz="800" b="1" dirty="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altLang="zh-TW" sz="800" b="1" dirty="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altLang="zh-TW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ea typeface="新細明體" pitchFamily="18" charset="-120"/>
              </a:rPr>
              <a:t>Welcome</a:t>
            </a:r>
            <a:r>
              <a:rPr lang="en-US" altLang="zh-TW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ea typeface="新細明體" pitchFamily="18" charset="-120"/>
              </a:rPr>
              <a:t>to BOLIP Sunday service</a:t>
            </a:r>
            <a:endParaRPr lang="en-US" altLang="zh-TW" sz="4000" b="1" dirty="0">
              <a:solidFill>
                <a:srgbClr val="FFFF00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35764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552618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472675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771375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5E"/>
            </a:gs>
            <a:gs pos="100000">
              <a:srgbClr val="0000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1484313"/>
            <a:ext cx="9144000" cy="5373687"/>
          </a:xfrm>
        </p:spPr>
        <p:txBody>
          <a:bodyPr/>
          <a:lstStyle/>
          <a:p>
            <a:pPr eaLnBrk="1" hangingPunct="1"/>
            <a:r>
              <a:rPr lang="zh-TW" altLang="en-US" sz="6000" smtClean="0">
                <a:solidFill>
                  <a:schemeClr val="bg1"/>
                </a:solidFill>
                <a:ea typeface="華康楷書體W7" pitchFamily="65" charset="-120"/>
              </a:rPr>
              <a:t>面對生命的困境</a:t>
            </a:r>
            <a:endParaRPr lang="en-US" altLang="zh-TW" sz="6000" smtClean="0">
              <a:solidFill>
                <a:schemeClr val="bg1"/>
              </a:solidFill>
              <a:ea typeface="華康楷書體W7" pitchFamily="65" charset="-120"/>
            </a:endParaRPr>
          </a:p>
          <a:p>
            <a:pPr algn="l" eaLnBrk="1" hangingPunct="1"/>
            <a:r>
              <a:rPr lang="en-US" altLang="zh-TW" sz="2000" smtClean="0">
                <a:solidFill>
                  <a:schemeClr val="bg1"/>
                </a:solidFill>
                <a:ea typeface="華康楷書體W7" pitchFamily="65" charset="-120"/>
              </a:rPr>
              <a:t>		mian	dui     sheng  ming   de        kun      jing </a:t>
            </a:r>
          </a:p>
          <a:p>
            <a:pPr algn="l" eaLnBrk="1" hangingPunct="1"/>
            <a:endParaRPr lang="zh-TW" altLang="en-US" sz="2000" smtClean="0">
              <a:solidFill>
                <a:schemeClr val="bg1"/>
              </a:solidFill>
              <a:ea typeface="華康楷書體W7" pitchFamily="65" charset="-120"/>
            </a:endParaRPr>
          </a:p>
          <a:p>
            <a:pPr eaLnBrk="1" hangingPunct="1"/>
            <a:r>
              <a:rPr lang="zh-TW" altLang="en-US" sz="6000" smtClean="0">
                <a:solidFill>
                  <a:schemeClr val="bg1"/>
                </a:solidFill>
                <a:ea typeface="華康楷書體W7" pitchFamily="65" charset="-120"/>
              </a:rPr>
              <a:t>心中充滿徬徨與恐懼</a:t>
            </a:r>
            <a:endParaRPr lang="en-US" altLang="zh-TW" sz="6000" smtClean="0">
              <a:solidFill>
                <a:schemeClr val="bg1"/>
              </a:solidFill>
              <a:ea typeface="華康楷書體W7" pitchFamily="65" charset="-120"/>
            </a:endParaRPr>
          </a:p>
          <a:p>
            <a:pPr algn="l" eaLnBrk="1" hangingPunct="1"/>
            <a:r>
              <a:rPr lang="en-US" altLang="zh-TW" sz="2000" smtClean="0">
                <a:solidFill>
                  <a:schemeClr val="bg1"/>
                </a:solidFill>
                <a:ea typeface="華康楷書體W7" pitchFamily="65" charset="-120"/>
              </a:rPr>
              <a:t>	    xin	zhong	chong man    pang   huang  yu 	kong	ju</a:t>
            </a:r>
            <a:endParaRPr lang="zh-TW" altLang="en-US" sz="2000" smtClean="0">
              <a:solidFill>
                <a:schemeClr val="bg1"/>
              </a:solidFill>
              <a:ea typeface="華康楷書體W7" pitchFamily="65" charset="-120"/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2411413" y="260350"/>
            <a:ext cx="43211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0" lang="zh-TW" altLang="en-US" sz="3600" u="sng" smtClean="0">
                <a:solidFill>
                  <a:srgbClr val="FFFFFF"/>
                </a:solidFill>
                <a:ea typeface="華康楷書體W7" pitchFamily="65" charset="-120"/>
              </a:rPr>
              <a:t>戰勝巨人的恩膏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7637463" y="404813"/>
            <a:ext cx="132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1800" smtClean="0">
                <a:solidFill>
                  <a:srgbClr val="FFFFFF"/>
                </a:solidFill>
                <a:latin typeface="華康楷書體W7" pitchFamily="65" charset="-120"/>
                <a:ea typeface="華康楷書體W7" pitchFamily="65" charset="-120"/>
              </a:rPr>
              <a:t>曲：</a:t>
            </a:r>
            <a:r>
              <a:rPr lang="zh-TW" altLang="en-US" sz="1800" smtClean="0">
                <a:solidFill>
                  <a:srgbClr val="FFFFFF"/>
                </a:solidFill>
                <a:ea typeface="華康楷書體W7" pitchFamily="65" charset="-120"/>
              </a:rPr>
              <a:t>何巧儀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58763" y="360363"/>
            <a:ext cx="132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1800" smtClean="0">
                <a:solidFill>
                  <a:srgbClr val="FFFFFF"/>
                </a:solidFill>
                <a:latin typeface="華康楷書體W7" pitchFamily="65" charset="-120"/>
                <a:ea typeface="華康楷書體W7" pitchFamily="65" charset="-120"/>
              </a:rPr>
              <a:t>詞：</a:t>
            </a:r>
            <a:r>
              <a:rPr lang="zh-TW" altLang="en-US" sz="1800" smtClean="0">
                <a:solidFill>
                  <a:srgbClr val="FFFFFF"/>
                </a:solidFill>
                <a:ea typeface="華康楷書體W7" pitchFamily="65" charset="-120"/>
              </a:rPr>
              <a:t>何巧儀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051050" y="6381750"/>
            <a:ext cx="50419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1800" smtClean="0">
                <a:solidFill>
                  <a:srgbClr val="FFFFFF"/>
                </a:solidFill>
                <a:cs typeface="Arial" pitchFamily="34" charset="0"/>
              </a:rPr>
              <a:t>©2011 River of Life Communication Center</a:t>
            </a:r>
          </a:p>
        </p:txBody>
      </p:sp>
    </p:spTree>
    <p:extLst>
      <p:ext uri="{BB962C8B-B14F-4D97-AF65-F5344CB8AC3E}">
        <p14:creationId xmlns:p14="http://schemas.microsoft.com/office/powerpoint/2010/main" xmlns="" val="85483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5E"/>
            </a:gs>
            <a:gs pos="100000">
              <a:srgbClr val="0000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1484313"/>
            <a:ext cx="9144000" cy="5373687"/>
          </a:xfrm>
        </p:spPr>
        <p:txBody>
          <a:bodyPr/>
          <a:lstStyle/>
          <a:p>
            <a:pPr eaLnBrk="1" hangingPunct="1"/>
            <a:r>
              <a:rPr kumimoji="0" lang="zh-TW" altLang="en-US" sz="6000" smtClean="0">
                <a:solidFill>
                  <a:schemeClr val="bg1"/>
                </a:solidFill>
                <a:ea typeface="華康楷書體W7" pitchFamily="65" charset="-120"/>
              </a:rPr>
              <a:t>重重難關圍繞著你</a:t>
            </a:r>
            <a:endParaRPr kumimoji="0" lang="en-US" altLang="zh-TW" sz="6000" smtClean="0">
              <a:solidFill>
                <a:schemeClr val="bg1"/>
              </a:solidFill>
              <a:ea typeface="華康楷書體W7" pitchFamily="65" charset="-120"/>
            </a:endParaRPr>
          </a:p>
          <a:p>
            <a:pPr algn="l" eaLnBrk="1" hangingPunct="1"/>
            <a:r>
              <a:rPr kumimoji="0" lang="en-US" altLang="zh-TW" sz="2000" smtClean="0">
                <a:solidFill>
                  <a:schemeClr val="bg1"/>
                </a:solidFill>
                <a:ea typeface="華康楷書體W7" pitchFamily="65" charset="-120"/>
              </a:rPr>
              <a:t>	         chong  chong  nan    guan   wei     rao      zhe     ni</a:t>
            </a:r>
          </a:p>
          <a:p>
            <a:pPr algn="l" eaLnBrk="1" hangingPunct="1"/>
            <a:endParaRPr kumimoji="0" lang="zh-TW" altLang="en-US" sz="2000" smtClean="0">
              <a:solidFill>
                <a:schemeClr val="bg1"/>
              </a:solidFill>
              <a:ea typeface="華康楷書體W7" pitchFamily="65" charset="-120"/>
            </a:endParaRPr>
          </a:p>
          <a:p>
            <a:pPr eaLnBrk="1" hangingPunct="1"/>
            <a:r>
              <a:rPr kumimoji="0" lang="zh-TW" altLang="en-US" sz="6000" smtClean="0">
                <a:solidFill>
                  <a:schemeClr val="bg1"/>
                </a:solidFill>
                <a:ea typeface="華康楷書體W7" pitchFamily="65" charset="-120"/>
              </a:rPr>
              <a:t>好像巨人在你面前</a:t>
            </a:r>
            <a:endParaRPr kumimoji="0" lang="en-US" altLang="zh-TW" sz="6000" smtClean="0">
              <a:solidFill>
                <a:schemeClr val="bg1"/>
              </a:solidFill>
              <a:ea typeface="華康楷書體W7" pitchFamily="65" charset="-120"/>
            </a:endParaRPr>
          </a:p>
          <a:p>
            <a:pPr algn="l" eaLnBrk="1" hangingPunct="1"/>
            <a:r>
              <a:rPr kumimoji="0" lang="en-US" altLang="zh-TW" sz="2000" smtClean="0">
                <a:solidFill>
                  <a:schemeClr val="bg1"/>
                </a:solidFill>
                <a:ea typeface="華康楷書體W7" pitchFamily="65" charset="-120"/>
              </a:rPr>
              <a:t>	         hao    xiang    ju       ren        zai     ni        mian    qian</a:t>
            </a:r>
            <a:endParaRPr kumimoji="0" lang="zh-TW" altLang="en-US" sz="2000" smtClean="0">
              <a:solidFill>
                <a:schemeClr val="bg1"/>
              </a:solidFill>
              <a:ea typeface="華康楷書體W7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411413" y="260350"/>
            <a:ext cx="43211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0" lang="zh-TW" altLang="en-US" sz="3600" u="sng" smtClean="0">
                <a:solidFill>
                  <a:srgbClr val="FFFFFF"/>
                </a:solidFill>
                <a:ea typeface="華康楷書體W7" pitchFamily="65" charset="-120"/>
              </a:rPr>
              <a:t>戰勝巨人的恩膏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7637463" y="404813"/>
            <a:ext cx="132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1800" smtClean="0">
                <a:solidFill>
                  <a:srgbClr val="FFFFFF"/>
                </a:solidFill>
                <a:latin typeface="華康楷書體W7" pitchFamily="65" charset="-120"/>
                <a:ea typeface="華康楷書體W7" pitchFamily="65" charset="-120"/>
              </a:rPr>
              <a:t>曲：</a:t>
            </a:r>
            <a:r>
              <a:rPr lang="zh-TW" altLang="en-US" sz="1800" smtClean="0">
                <a:solidFill>
                  <a:srgbClr val="FFFFFF"/>
                </a:solidFill>
                <a:ea typeface="華康楷書體W7" pitchFamily="65" charset="-120"/>
              </a:rPr>
              <a:t>何巧儀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258763" y="360363"/>
            <a:ext cx="132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1800" smtClean="0">
                <a:solidFill>
                  <a:srgbClr val="FFFFFF"/>
                </a:solidFill>
                <a:latin typeface="華康楷書體W7" pitchFamily="65" charset="-120"/>
                <a:ea typeface="華康楷書體W7" pitchFamily="65" charset="-120"/>
              </a:rPr>
              <a:t>詞：</a:t>
            </a:r>
            <a:r>
              <a:rPr lang="zh-TW" altLang="en-US" sz="1800" smtClean="0">
                <a:solidFill>
                  <a:srgbClr val="FFFFFF"/>
                </a:solidFill>
                <a:ea typeface="華康楷書體W7" pitchFamily="65" charset="-120"/>
              </a:rPr>
              <a:t>何巧儀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2051050" y="6381750"/>
            <a:ext cx="50419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1800" smtClean="0">
                <a:solidFill>
                  <a:srgbClr val="FFFFFF"/>
                </a:solidFill>
                <a:cs typeface="Arial" pitchFamily="34" charset="0"/>
              </a:rPr>
              <a:t>©2011 River of Life Communication Center</a:t>
            </a:r>
          </a:p>
        </p:txBody>
      </p:sp>
    </p:spTree>
    <p:extLst>
      <p:ext uri="{BB962C8B-B14F-4D97-AF65-F5344CB8AC3E}">
        <p14:creationId xmlns:p14="http://schemas.microsoft.com/office/powerpoint/2010/main" xmlns="" val="44776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5E"/>
            </a:gs>
            <a:gs pos="100000">
              <a:srgbClr val="0000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1484313"/>
            <a:ext cx="9144000" cy="5373687"/>
          </a:xfrm>
        </p:spPr>
        <p:txBody>
          <a:bodyPr/>
          <a:lstStyle/>
          <a:p>
            <a:pPr eaLnBrk="1" hangingPunct="1"/>
            <a:r>
              <a:rPr kumimoji="0" lang="zh-TW" altLang="en-US" sz="6000" smtClean="0">
                <a:solidFill>
                  <a:schemeClr val="bg1"/>
                </a:solidFill>
                <a:ea typeface="華康楷書體W7" pitchFamily="65" charset="-120"/>
              </a:rPr>
              <a:t>你要堅定地相信</a:t>
            </a:r>
            <a:endParaRPr kumimoji="0" lang="en-US" altLang="zh-TW" sz="6000" smtClean="0">
              <a:solidFill>
                <a:schemeClr val="bg1"/>
              </a:solidFill>
              <a:ea typeface="華康楷書體W7" pitchFamily="65" charset="-120"/>
            </a:endParaRPr>
          </a:p>
          <a:p>
            <a:pPr algn="l" eaLnBrk="1" hangingPunct="1"/>
            <a:r>
              <a:rPr kumimoji="0" lang="en-US" altLang="zh-TW" sz="2000" smtClean="0">
                <a:solidFill>
                  <a:schemeClr val="bg1"/>
                </a:solidFill>
                <a:ea typeface="華康楷書體W7" pitchFamily="65" charset="-120"/>
              </a:rPr>
              <a:t>		  ni	yao     jian    ding      di       xiang   xin</a:t>
            </a:r>
          </a:p>
          <a:p>
            <a:pPr algn="l" eaLnBrk="1" hangingPunct="1"/>
            <a:endParaRPr kumimoji="0" lang="zh-TW" altLang="en-US" sz="2000" smtClean="0">
              <a:solidFill>
                <a:schemeClr val="bg1"/>
              </a:solidFill>
              <a:ea typeface="華康楷書體W7" pitchFamily="65" charset="-120"/>
            </a:endParaRPr>
          </a:p>
          <a:p>
            <a:pPr eaLnBrk="1" hangingPunct="1"/>
            <a:r>
              <a:rPr kumimoji="0" lang="zh-TW" altLang="en-US" sz="6000" smtClean="0">
                <a:solidFill>
                  <a:schemeClr val="bg1"/>
                </a:solidFill>
                <a:ea typeface="華康楷書體W7" pitchFamily="65" charset="-120"/>
              </a:rPr>
              <a:t>神的應許已為你預備</a:t>
            </a:r>
            <a:endParaRPr kumimoji="0" lang="en-US" altLang="zh-TW" sz="6000" smtClean="0">
              <a:solidFill>
                <a:schemeClr val="bg1"/>
              </a:solidFill>
              <a:ea typeface="華康楷書體W7" pitchFamily="65" charset="-120"/>
            </a:endParaRPr>
          </a:p>
          <a:p>
            <a:pPr algn="l" eaLnBrk="1" hangingPunct="1"/>
            <a:r>
              <a:rPr kumimoji="0" lang="en-US" altLang="zh-TW" sz="2000" smtClean="0">
                <a:solidFill>
                  <a:schemeClr val="bg1"/>
                </a:solidFill>
                <a:ea typeface="華康楷書體W7" pitchFamily="65" charset="-120"/>
              </a:rPr>
              <a:t>	  shen	  de	ying	xu      yi       wei      ni        yu        bei</a:t>
            </a:r>
            <a:endParaRPr kumimoji="0" lang="zh-TW" altLang="en-US" sz="2000" smtClean="0">
              <a:solidFill>
                <a:schemeClr val="bg1"/>
              </a:solidFill>
              <a:ea typeface="華康楷書體W7" pitchFamily="65" charset="-120"/>
            </a:endParaRP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2411413" y="260350"/>
            <a:ext cx="43211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0" lang="zh-TW" altLang="en-US" sz="3600" u="sng" smtClean="0">
                <a:solidFill>
                  <a:srgbClr val="FFFFFF"/>
                </a:solidFill>
                <a:ea typeface="華康楷書體W7" pitchFamily="65" charset="-120"/>
              </a:rPr>
              <a:t>戰勝巨人的恩膏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7637463" y="404813"/>
            <a:ext cx="132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1800" smtClean="0">
                <a:solidFill>
                  <a:srgbClr val="FFFFFF"/>
                </a:solidFill>
                <a:latin typeface="華康楷書體W7" pitchFamily="65" charset="-120"/>
                <a:ea typeface="華康楷書體W7" pitchFamily="65" charset="-120"/>
              </a:rPr>
              <a:t>曲：</a:t>
            </a:r>
            <a:r>
              <a:rPr lang="zh-TW" altLang="en-US" sz="1800" smtClean="0">
                <a:solidFill>
                  <a:srgbClr val="FFFFFF"/>
                </a:solidFill>
                <a:ea typeface="華康楷書體W7" pitchFamily="65" charset="-120"/>
              </a:rPr>
              <a:t>何巧儀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258763" y="360363"/>
            <a:ext cx="132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1800" smtClean="0">
                <a:solidFill>
                  <a:srgbClr val="FFFFFF"/>
                </a:solidFill>
                <a:latin typeface="華康楷書體W7" pitchFamily="65" charset="-120"/>
                <a:ea typeface="華康楷書體W7" pitchFamily="65" charset="-120"/>
              </a:rPr>
              <a:t>詞：</a:t>
            </a:r>
            <a:r>
              <a:rPr lang="zh-TW" altLang="en-US" sz="1800" smtClean="0">
                <a:solidFill>
                  <a:srgbClr val="FFFFFF"/>
                </a:solidFill>
                <a:ea typeface="華康楷書體W7" pitchFamily="65" charset="-120"/>
              </a:rPr>
              <a:t>何巧儀</a:t>
            </a:r>
          </a:p>
        </p:txBody>
      </p:sp>
    </p:spTree>
    <p:extLst>
      <p:ext uri="{BB962C8B-B14F-4D97-AF65-F5344CB8AC3E}">
        <p14:creationId xmlns:p14="http://schemas.microsoft.com/office/powerpoint/2010/main" xmlns="" val="296432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5E"/>
            </a:gs>
            <a:gs pos="100000">
              <a:srgbClr val="0000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1484313"/>
            <a:ext cx="9144000" cy="5373687"/>
          </a:xfrm>
        </p:spPr>
        <p:txBody>
          <a:bodyPr/>
          <a:lstStyle/>
          <a:p>
            <a:pPr eaLnBrk="1" hangingPunct="1"/>
            <a:r>
              <a:rPr kumimoji="0" lang="zh-TW" altLang="en-US" sz="6000" smtClean="0">
                <a:solidFill>
                  <a:schemeClr val="bg1"/>
                </a:solidFill>
                <a:ea typeface="華康楷書體W7" pitchFamily="65" charset="-120"/>
              </a:rPr>
              <a:t>只要禱告 不要懼怕</a:t>
            </a:r>
            <a:endParaRPr kumimoji="0" lang="en-US" altLang="zh-TW" sz="6000" smtClean="0">
              <a:solidFill>
                <a:schemeClr val="bg1"/>
              </a:solidFill>
              <a:ea typeface="華康楷書體W7" pitchFamily="65" charset="-120"/>
            </a:endParaRPr>
          </a:p>
          <a:p>
            <a:pPr algn="l" eaLnBrk="1" hangingPunct="1"/>
            <a:r>
              <a:rPr kumimoji="0" lang="en-US" altLang="zh-TW" sz="1200" smtClean="0">
                <a:solidFill>
                  <a:schemeClr val="bg1"/>
                </a:solidFill>
                <a:ea typeface="華康楷書體W7" pitchFamily="65" charset="-120"/>
              </a:rPr>
              <a:t>	</a:t>
            </a:r>
            <a:r>
              <a:rPr kumimoji="0" lang="en-US" altLang="zh-TW" sz="2200" smtClean="0">
                <a:solidFill>
                  <a:schemeClr val="bg1"/>
                </a:solidFill>
                <a:ea typeface="華康楷書體W7" pitchFamily="65" charset="-120"/>
              </a:rPr>
              <a:t>        zhi    yao     dao    gao       bu      yao     ju     pa</a:t>
            </a:r>
          </a:p>
          <a:p>
            <a:pPr algn="l" eaLnBrk="1" hangingPunct="1"/>
            <a:endParaRPr kumimoji="0" lang="zh-TW" altLang="en-US" sz="2200" smtClean="0">
              <a:solidFill>
                <a:schemeClr val="bg1"/>
              </a:solidFill>
              <a:ea typeface="華康楷書體W7" pitchFamily="65" charset="-120"/>
            </a:endParaRPr>
          </a:p>
          <a:p>
            <a:pPr eaLnBrk="1" hangingPunct="1"/>
            <a:r>
              <a:rPr kumimoji="0" lang="zh-TW" altLang="en-US" sz="6000" smtClean="0">
                <a:solidFill>
                  <a:schemeClr val="bg1"/>
                </a:solidFill>
                <a:ea typeface="華康楷書體W7" pitchFamily="65" charset="-120"/>
              </a:rPr>
              <a:t>舉目仰望得勝的神</a:t>
            </a:r>
            <a:endParaRPr kumimoji="0" lang="en-US" altLang="zh-TW" sz="6000" smtClean="0">
              <a:solidFill>
                <a:schemeClr val="bg1"/>
              </a:solidFill>
              <a:ea typeface="華康楷書體W7" pitchFamily="65" charset="-120"/>
            </a:endParaRPr>
          </a:p>
          <a:p>
            <a:pPr algn="l" eaLnBrk="1" hangingPunct="1"/>
            <a:r>
              <a:rPr kumimoji="0" lang="en-US" altLang="zh-TW" sz="2200" smtClean="0">
                <a:solidFill>
                  <a:schemeClr val="bg1"/>
                </a:solidFill>
                <a:ea typeface="華康楷書體W7" pitchFamily="65" charset="-120"/>
              </a:rPr>
              <a:t>	        ju        mu    yang  wang  de   sheng    di     shen</a:t>
            </a:r>
            <a:endParaRPr kumimoji="0" lang="zh-TW" altLang="en-US" sz="2200" smtClean="0">
              <a:solidFill>
                <a:schemeClr val="bg1"/>
              </a:solidFill>
              <a:ea typeface="華康楷書體W7" pitchFamily="65" charset="-12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2411413" y="260350"/>
            <a:ext cx="43211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0" lang="zh-TW" altLang="en-US" sz="3600" u="sng" smtClean="0">
                <a:solidFill>
                  <a:srgbClr val="FFFFFF"/>
                </a:solidFill>
                <a:ea typeface="華康楷書體W7" pitchFamily="65" charset="-120"/>
              </a:rPr>
              <a:t>戰勝巨人的恩膏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7637463" y="404813"/>
            <a:ext cx="132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1800" smtClean="0">
                <a:solidFill>
                  <a:srgbClr val="FFFFFF"/>
                </a:solidFill>
                <a:latin typeface="華康楷書體W7" pitchFamily="65" charset="-120"/>
                <a:ea typeface="華康楷書體W7" pitchFamily="65" charset="-120"/>
              </a:rPr>
              <a:t>曲：</a:t>
            </a:r>
            <a:r>
              <a:rPr lang="zh-TW" altLang="en-US" sz="1800" smtClean="0">
                <a:solidFill>
                  <a:srgbClr val="FFFFFF"/>
                </a:solidFill>
                <a:ea typeface="華康楷書體W7" pitchFamily="65" charset="-120"/>
              </a:rPr>
              <a:t>何巧儀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58763" y="360363"/>
            <a:ext cx="132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1800" smtClean="0">
                <a:solidFill>
                  <a:srgbClr val="FFFFFF"/>
                </a:solidFill>
                <a:latin typeface="華康楷書體W7" pitchFamily="65" charset="-120"/>
                <a:ea typeface="華康楷書體W7" pitchFamily="65" charset="-120"/>
              </a:rPr>
              <a:t>詞：</a:t>
            </a:r>
            <a:r>
              <a:rPr lang="zh-TW" altLang="en-US" sz="1800" smtClean="0">
                <a:solidFill>
                  <a:srgbClr val="FFFFFF"/>
                </a:solidFill>
                <a:ea typeface="華康楷書體W7" pitchFamily="65" charset="-120"/>
              </a:rPr>
              <a:t>何巧儀</a:t>
            </a:r>
          </a:p>
        </p:txBody>
      </p:sp>
    </p:spTree>
    <p:extLst>
      <p:ext uri="{BB962C8B-B14F-4D97-AF65-F5344CB8AC3E}">
        <p14:creationId xmlns:p14="http://schemas.microsoft.com/office/powerpoint/2010/main" xmlns="" val="43568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5E"/>
            </a:gs>
            <a:gs pos="100000">
              <a:srgbClr val="0000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1484313"/>
            <a:ext cx="9144000" cy="5373687"/>
          </a:xfrm>
        </p:spPr>
        <p:txBody>
          <a:bodyPr/>
          <a:lstStyle/>
          <a:p>
            <a:pPr eaLnBrk="1" hangingPunct="1"/>
            <a:r>
              <a:rPr kumimoji="0" lang="zh-TW" altLang="en-US" sz="6000" smtClean="0">
                <a:solidFill>
                  <a:schemeClr val="bg1"/>
                </a:solidFill>
                <a:ea typeface="華康楷書體W7" pitchFamily="65" charset="-120"/>
              </a:rPr>
              <a:t>那戰勝巨人的恩膏</a:t>
            </a:r>
            <a:endParaRPr kumimoji="0" lang="en-US" altLang="zh-TW" sz="6000" smtClean="0">
              <a:solidFill>
                <a:schemeClr val="bg1"/>
              </a:solidFill>
              <a:ea typeface="華康楷書體W7" pitchFamily="65" charset="-120"/>
            </a:endParaRPr>
          </a:p>
          <a:p>
            <a:pPr algn="l" eaLnBrk="1" hangingPunct="1"/>
            <a:r>
              <a:rPr kumimoji="0" lang="en-US" altLang="zh-TW" sz="2200" smtClean="0">
                <a:solidFill>
                  <a:schemeClr val="bg1"/>
                </a:solidFill>
                <a:ea typeface="華康楷書體W7" pitchFamily="65" charset="-120"/>
              </a:rPr>
              <a:t>		na   zhan  sheng  ju    ren      di      en       gao</a:t>
            </a:r>
          </a:p>
          <a:p>
            <a:pPr algn="l" eaLnBrk="1" hangingPunct="1"/>
            <a:endParaRPr kumimoji="0" lang="zh-TW" altLang="en-US" sz="2200" smtClean="0">
              <a:solidFill>
                <a:schemeClr val="bg1"/>
              </a:solidFill>
              <a:ea typeface="華康楷書體W7" pitchFamily="65" charset="-120"/>
            </a:endParaRPr>
          </a:p>
          <a:p>
            <a:pPr eaLnBrk="1" hangingPunct="1"/>
            <a:r>
              <a:rPr kumimoji="0" lang="zh-TW" altLang="en-US" sz="6000" smtClean="0">
                <a:solidFill>
                  <a:schemeClr val="bg1"/>
                </a:solidFill>
                <a:ea typeface="華康楷書體W7" pitchFamily="65" charset="-120"/>
              </a:rPr>
              <a:t>已經從天上降下來</a:t>
            </a:r>
            <a:endParaRPr kumimoji="0" lang="en-US" altLang="zh-TW" sz="6000" smtClean="0">
              <a:solidFill>
                <a:schemeClr val="bg1"/>
              </a:solidFill>
              <a:ea typeface="華康楷書體W7" pitchFamily="65" charset="-120"/>
            </a:endParaRPr>
          </a:p>
          <a:p>
            <a:pPr algn="l" eaLnBrk="1" hangingPunct="1"/>
            <a:r>
              <a:rPr kumimoji="0" lang="en-US" altLang="zh-TW" sz="2200" smtClean="0">
                <a:solidFill>
                  <a:schemeClr val="bg1"/>
                </a:solidFill>
                <a:ea typeface="華康楷書體W7" pitchFamily="65" charset="-120"/>
              </a:rPr>
              <a:t>		yi   jing     cong   tian   shang  jiang  xia    lai</a:t>
            </a:r>
            <a:endParaRPr kumimoji="0" lang="zh-TW" altLang="en-US" sz="2200" smtClean="0">
              <a:solidFill>
                <a:schemeClr val="bg1"/>
              </a:solidFill>
              <a:ea typeface="華康楷書體W7" pitchFamily="65" charset="-120"/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2411413" y="260350"/>
            <a:ext cx="43211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0" lang="zh-TW" altLang="en-US" sz="3600" u="sng" smtClean="0">
                <a:solidFill>
                  <a:srgbClr val="FFFFFF"/>
                </a:solidFill>
                <a:ea typeface="華康楷書體W7" pitchFamily="65" charset="-120"/>
              </a:rPr>
              <a:t>戰勝巨人的恩膏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7637463" y="404813"/>
            <a:ext cx="132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1800" smtClean="0">
                <a:solidFill>
                  <a:srgbClr val="FFFFFF"/>
                </a:solidFill>
                <a:latin typeface="華康楷書體W7" pitchFamily="65" charset="-120"/>
                <a:ea typeface="華康楷書體W7" pitchFamily="65" charset="-120"/>
              </a:rPr>
              <a:t>曲：</a:t>
            </a:r>
            <a:r>
              <a:rPr lang="zh-TW" altLang="en-US" sz="1800" smtClean="0">
                <a:solidFill>
                  <a:srgbClr val="FFFFFF"/>
                </a:solidFill>
                <a:ea typeface="華康楷書體W7" pitchFamily="65" charset="-120"/>
              </a:rPr>
              <a:t>何巧儀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258763" y="360363"/>
            <a:ext cx="132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1800" smtClean="0">
                <a:solidFill>
                  <a:srgbClr val="FFFFFF"/>
                </a:solidFill>
                <a:latin typeface="華康楷書體W7" pitchFamily="65" charset="-120"/>
                <a:ea typeface="華康楷書體W7" pitchFamily="65" charset="-120"/>
              </a:rPr>
              <a:t>詞：</a:t>
            </a:r>
            <a:r>
              <a:rPr lang="zh-TW" altLang="en-US" sz="1800" smtClean="0">
                <a:solidFill>
                  <a:srgbClr val="FFFFFF"/>
                </a:solidFill>
                <a:ea typeface="華康楷書體W7" pitchFamily="65" charset="-120"/>
              </a:rPr>
              <a:t>何巧儀</a:t>
            </a:r>
          </a:p>
        </p:txBody>
      </p:sp>
    </p:spTree>
    <p:extLst>
      <p:ext uri="{BB962C8B-B14F-4D97-AF65-F5344CB8AC3E}">
        <p14:creationId xmlns:p14="http://schemas.microsoft.com/office/powerpoint/2010/main" xmlns="" val="277515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5E"/>
            </a:gs>
            <a:gs pos="100000">
              <a:srgbClr val="0000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1484313"/>
            <a:ext cx="9144000" cy="5373687"/>
          </a:xfrm>
        </p:spPr>
        <p:txBody>
          <a:bodyPr/>
          <a:lstStyle/>
          <a:p>
            <a:pPr eaLnBrk="1" hangingPunct="1"/>
            <a:r>
              <a:rPr kumimoji="0" lang="zh-TW" altLang="en-US" sz="6000" smtClean="0">
                <a:solidFill>
                  <a:schemeClr val="bg1"/>
                </a:solidFill>
                <a:ea typeface="華康楷書體W7" pitchFamily="65" charset="-120"/>
              </a:rPr>
              <a:t>要抓住神應許 勇敢面對</a:t>
            </a:r>
            <a:endParaRPr kumimoji="0" lang="en-US" altLang="zh-TW" sz="6000" smtClean="0">
              <a:solidFill>
                <a:schemeClr val="bg1"/>
              </a:solidFill>
              <a:ea typeface="華康楷書體W7" pitchFamily="65" charset="-120"/>
            </a:endParaRPr>
          </a:p>
          <a:p>
            <a:pPr algn="l" eaLnBrk="1" hangingPunct="1"/>
            <a:r>
              <a:rPr kumimoji="0" lang="en-US" altLang="zh-TW" sz="2200" smtClean="0">
                <a:solidFill>
                  <a:schemeClr val="bg1"/>
                </a:solidFill>
                <a:ea typeface="華康楷書體W7" pitchFamily="65" charset="-120"/>
              </a:rPr>
              <a:t>	yao  zhua  zhu   shen  ying    xu        yong  gan   mian   dui</a:t>
            </a:r>
          </a:p>
          <a:p>
            <a:pPr algn="l" eaLnBrk="1" hangingPunct="1"/>
            <a:endParaRPr kumimoji="0" lang="zh-TW" altLang="en-US" sz="2200" smtClean="0">
              <a:solidFill>
                <a:schemeClr val="bg1"/>
              </a:solidFill>
              <a:ea typeface="華康楷書體W7" pitchFamily="65" charset="-120"/>
            </a:endParaRPr>
          </a:p>
          <a:p>
            <a:pPr eaLnBrk="1" hangingPunct="1"/>
            <a:r>
              <a:rPr kumimoji="0" lang="zh-TW" altLang="en-US" sz="6000" smtClean="0">
                <a:solidFill>
                  <a:schemeClr val="bg1"/>
                </a:solidFill>
                <a:ea typeface="華康楷書體W7" pitchFamily="65" charset="-120"/>
              </a:rPr>
              <a:t>因神與你同在</a:t>
            </a:r>
            <a:endParaRPr kumimoji="0" lang="en-US" altLang="zh-TW" sz="6000" smtClean="0">
              <a:solidFill>
                <a:schemeClr val="bg1"/>
              </a:solidFill>
              <a:ea typeface="華康楷書體W7" pitchFamily="65" charset="-120"/>
            </a:endParaRPr>
          </a:p>
          <a:p>
            <a:pPr algn="l" eaLnBrk="1" hangingPunct="1"/>
            <a:r>
              <a:rPr kumimoji="0" lang="en-US" altLang="zh-TW" sz="2200" smtClean="0">
                <a:solidFill>
                  <a:schemeClr val="bg1"/>
                </a:solidFill>
                <a:ea typeface="華康楷書體W7" pitchFamily="65" charset="-120"/>
              </a:rPr>
              <a:t>		       yin     shen   yu     ni       tong   zai</a:t>
            </a:r>
            <a:endParaRPr kumimoji="0" lang="zh-TW" altLang="en-US" sz="2200" smtClean="0">
              <a:solidFill>
                <a:schemeClr val="bg1"/>
              </a:solidFill>
              <a:ea typeface="華康楷書體W7" pitchFamily="65" charset="-120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2411413" y="260350"/>
            <a:ext cx="43211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0" lang="zh-TW" altLang="en-US" sz="3600" u="sng" smtClean="0">
                <a:solidFill>
                  <a:srgbClr val="FFFFFF"/>
                </a:solidFill>
                <a:ea typeface="華康楷書體W7" pitchFamily="65" charset="-120"/>
              </a:rPr>
              <a:t>戰勝巨人的恩膏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7637463" y="404813"/>
            <a:ext cx="132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1800" smtClean="0">
                <a:solidFill>
                  <a:srgbClr val="FFFFFF"/>
                </a:solidFill>
                <a:latin typeface="華康楷書體W7" pitchFamily="65" charset="-120"/>
                <a:ea typeface="華康楷書體W7" pitchFamily="65" charset="-120"/>
              </a:rPr>
              <a:t>曲：</a:t>
            </a:r>
            <a:r>
              <a:rPr lang="zh-TW" altLang="en-US" sz="1800" smtClean="0">
                <a:solidFill>
                  <a:srgbClr val="FFFFFF"/>
                </a:solidFill>
                <a:ea typeface="華康楷書體W7" pitchFamily="65" charset="-120"/>
              </a:rPr>
              <a:t>何巧儀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258763" y="360363"/>
            <a:ext cx="132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1800" smtClean="0">
                <a:solidFill>
                  <a:srgbClr val="FFFFFF"/>
                </a:solidFill>
                <a:latin typeface="華康楷書體W7" pitchFamily="65" charset="-120"/>
                <a:ea typeface="華康楷書體W7" pitchFamily="65" charset="-120"/>
              </a:rPr>
              <a:t>詞：</a:t>
            </a:r>
            <a:r>
              <a:rPr lang="zh-TW" altLang="en-US" sz="1800" smtClean="0">
                <a:solidFill>
                  <a:srgbClr val="FFFFFF"/>
                </a:solidFill>
                <a:ea typeface="華康楷書體W7" pitchFamily="65" charset="-120"/>
              </a:rPr>
              <a:t>何巧儀</a:t>
            </a:r>
          </a:p>
        </p:txBody>
      </p:sp>
    </p:spTree>
    <p:extLst>
      <p:ext uri="{BB962C8B-B14F-4D97-AF65-F5344CB8AC3E}">
        <p14:creationId xmlns:p14="http://schemas.microsoft.com/office/powerpoint/2010/main" xmlns="" val="160867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5E"/>
            </a:gs>
            <a:gs pos="100000">
              <a:srgbClr val="0000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1484313"/>
            <a:ext cx="9144000" cy="5373687"/>
          </a:xfrm>
        </p:spPr>
        <p:txBody>
          <a:bodyPr/>
          <a:lstStyle/>
          <a:p>
            <a:pPr eaLnBrk="1" hangingPunct="1"/>
            <a:r>
              <a:rPr kumimoji="0" lang="zh-TW" altLang="en-US" sz="6000" smtClean="0">
                <a:solidFill>
                  <a:schemeClr val="bg1"/>
                </a:solidFill>
                <a:ea typeface="華康楷書體W7" pitchFamily="65" charset="-120"/>
              </a:rPr>
              <a:t>那戰勝巨人的恩膏</a:t>
            </a:r>
          </a:p>
          <a:p>
            <a:pPr algn="l" eaLnBrk="1" hangingPunct="1"/>
            <a:r>
              <a:rPr kumimoji="0" lang="en-US" altLang="zh-TW" sz="2200" smtClean="0">
                <a:solidFill>
                  <a:schemeClr val="bg1"/>
                </a:solidFill>
                <a:ea typeface="華康楷書體W7" pitchFamily="65" charset="-120"/>
              </a:rPr>
              <a:t>		na  zhan  sheng  ju     ren     di        en     gao</a:t>
            </a:r>
          </a:p>
          <a:p>
            <a:pPr algn="l" eaLnBrk="1" hangingPunct="1"/>
            <a:endParaRPr kumimoji="0" lang="en-US" altLang="zh-TW" sz="2200" smtClean="0">
              <a:solidFill>
                <a:schemeClr val="bg1"/>
              </a:solidFill>
              <a:ea typeface="華康楷書體W7" pitchFamily="65" charset="-120"/>
            </a:endParaRPr>
          </a:p>
          <a:p>
            <a:pPr eaLnBrk="1" hangingPunct="1"/>
            <a:r>
              <a:rPr kumimoji="0" lang="zh-TW" altLang="en-US" sz="6000" smtClean="0">
                <a:solidFill>
                  <a:schemeClr val="bg1"/>
                </a:solidFill>
                <a:ea typeface="華康楷書體W7" pitchFamily="65" charset="-120"/>
              </a:rPr>
              <a:t>已經在前為你開路</a:t>
            </a:r>
            <a:endParaRPr kumimoji="0" lang="en-US" altLang="zh-TW" sz="6000" smtClean="0">
              <a:solidFill>
                <a:schemeClr val="bg1"/>
              </a:solidFill>
              <a:ea typeface="華康楷書體W7" pitchFamily="65" charset="-120"/>
            </a:endParaRPr>
          </a:p>
          <a:p>
            <a:pPr algn="l" eaLnBrk="1" hangingPunct="1"/>
            <a:r>
              <a:rPr kumimoji="0" lang="en-US" altLang="zh-TW" sz="2200" smtClean="0">
                <a:solidFill>
                  <a:schemeClr val="bg1"/>
                </a:solidFill>
                <a:ea typeface="華康楷書體W7" pitchFamily="65" charset="-120"/>
              </a:rPr>
              <a:t>		yi   jing      zai    qian    wei    ni        kai    lu</a:t>
            </a:r>
            <a:endParaRPr kumimoji="0" lang="zh-TW" altLang="en-US" sz="2200" smtClean="0">
              <a:solidFill>
                <a:schemeClr val="bg1"/>
              </a:solidFill>
              <a:ea typeface="華康楷書體W7" pitchFamily="65" charset="-120"/>
            </a:endParaRP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2411413" y="260350"/>
            <a:ext cx="43211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0" lang="zh-TW" altLang="en-US" sz="3600" u="sng" smtClean="0">
                <a:solidFill>
                  <a:srgbClr val="FFFFFF"/>
                </a:solidFill>
                <a:ea typeface="華康楷書體W7" pitchFamily="65" charset="-120"/>
              </a:rPr>
              <a:t>戰勝巨人的恩膏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7637463" y="404813"/>
            <a:ext cx="132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1800" smtClean="0">
                <a:solidFill>
                  <a:srgbClr val="FFFFFF"/>
                </a:solidFill>
                <a:latin typeface="華康楷書體W7" pitchFamily="65" charset="-120"/>
                <a:ea typeface="華康楷書體W7" pitchFamily="65" charset="-120"/>
              </a:rPr>
              <a:t>曲：</a:t>
            </a:r>
            <a:r>
              <a:rPr lang="zh-TW" altLang="en-US" sz="1800" smtClean="0">
                <a:solidFill>
                  <a:srgbClr val="FFFFFF"/>
                </a:solidFill>
                <a:ea typeface="華康楷書體W7" pitchFamily="65" charset="-120"/>
              </a:rPr>
              <a:t>何巧儀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258763" y="360363"/>
            <a:ext cx="132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1800" smtClean="0">
                <a:solidFill>
                  <a:srgbClr val="FFFFFF"/>
                </a:solidFill>
                <a:latin typeface="華康楷書體W7" pitchFamily="65" charset="-120"/>
                <a:ea typeface="華康楷書體W7" pitchFamily="65" charset="-120"/>
              </a:rPr>
              <a:t>詞：</a:t>
            </a:r>
            <a:r>
              <a:rPr lang="zh-TW" altLang="en-US" sz="1800" smtClean="0">
                <a:solidFill>
                  <a:srgbClr val="FFFFFF"/>
                </a:solidFill>
                <a:ea typeface="華康楷書體W7" pitchFamily="65" charset="-120"/>
              </a:rPr>
              <a:t>何巧儀</a:t>
            </a:r>
          </a:p>
        </p:txBody>
      </p:sp>
    </p:spTree>
    <p:extLst>
      <p:ext uri="{BB962C8B-B14F-4D97-AF65-F5344CB8AC3E}">
        <p14:creationId xmlns:p14="http://schemas.microsoft.com/office/powerpoint/2010/main" xmlns="" val="342702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5E"/>
            </a:gs>
            <a:gs pos="100000">
              <a:srgbClr val="0000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1484313"/>
            <a:ext cx="9144000" cy="5373687"/>
          </a:xfrm>
        </p:spPr>
        <p:txBody>
          <a:bodyPr/>
          <a:lstStyle/>
          <a:p>
            <a:pPr eaLnBrk="1" hangingPunct="1"/>
            <a:r>
              <a:rPr kumimoji="0" lang="zh-TW" altLang="en-US" sz="6000" smtClean="0">
                <a:solidFill>
                  <a:schemeClr val="bg1"/>
                </a:solidFill>
                <a:ea typeface="華康楷書體W7" pitchFamily="65" charset="-120"/>
              </a:rPr>
              <a:t>你要剛強壯膽</a:t>
            </a:r>
            <a:endParaRPr kumimoji="0" lang="en-US" altLang="zh-TW" sz="6000" smtClean="0">
              <a:solidFill>
                <a:schemeClr val="bg1"/>
              </a:solidFill>
              <a:ea typeface="華康楷書體W7" pitchFamily="65" charset="-120"/>
            </a:endParaRPr>
          </a:p>
          <a:p>
            <a:pPr algn="l" eaLnBrk="1" hangingPunct="1"/>
            <a:r>
              <a:rPr kumimoji="0" lang="en-US" altLang="zh-TW" sz="2200" smtClean="0">
                <a:solidFill>
                  <a:schemeClr val="bg1"/>
                </a:solidFill>
                <a:ea typeface="華康楷書體W7" pitchFamily="65" charset="-120"/>
              </a:rPr>
              <a:t>		        ni     yao    gang  qiang  zhuang dan</a:t>
            </a:r>
          </a:p>
          <a:p>
            <a:pPr algn="l" eaLnBrk="1" hangingPunct="1"/>
            <a:endParaRPr kumimoji="0" lang="zh-TW" altLang="en-US" sz="2200" smtClean="0">
              <a:solidFill>
                <a:schemeClr val="bg1"/>
              </a:solidFill>
              <a:ea typeface="華康楷書體W7" pitchFamily="65" charset="-120"/>
            </a:endParaRPr>
          </a:p>
          <a:p>
            <a:pPr eaLnBrk="1" hangingPunct="1"/>
            <a:r>
              <a:rPr kumimoji="0" lang="zh-TW" altLang="en-US" sz="6000" smtClean="0">
                <a:solidFill>
                  <a:schemeClr val="bg1"/>
                </a:solidFill>
                <a:ea typeface="華康楷書體W7" pitchFamily="65" charset="-120"/>
              </a:rPr>
              <a:t>憑信心向前行</a:t>
            </a:r>
            <a:endParaRPr kumimoji="0" lang="en-US" altLang="zh-TW" sz="6000" smtClean="0">
              <a:solidFill>
                <a:schemeClr val="bg1"/>
              </a:solidFill>
              <a:ea typeface="華康楷書體W7" pitchFamily="65" charset="-120"/>
            </a:endParaRPr>
          </a:p>
          <a:p>
            <a:pPr algn="l" eaLnBrk="1" hangingPunct="1"/>
            <a:r>
              <a:rPr kumimoji="0" lang="en-US" altLang="zh-TW" sz="2200" smtClean="0">
                <a:solidFill>
                  <a:schemeClr val="bg1"/>
                </a:solidFill>
                <a:ea typeface="華康楷書體W7" pitchFamily="65" charset="-120"/>
              </a:rPr>
              <a:t>		      pin     xin     xin    xiang  qian   xing</a:t>
            </a:r>
            <a:endParaRPr kumimoji="0" lang="zh-TW" altLang="en-US" sz="2200" smtClean="0">
              <a:solidFill>
                <a:schemeClr val="bg1"/>
              </a:solidFill>
              <a:ea typeface="華康楷書體W7" pitchFamily="65" charset="-120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2411413" y="260350"/>
            <a:ext cx="43211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0" lang="zh-TW" altLang="en-US" sz="3600" u="sng" smtClean="0">
                <a:solidFill>
                  <a:srgbClr val="FFFFFF"/>
                </a:solidFill>
                <a:ea typeface="華康楷書體W7" pitchFamily="65" charset="-120"/>
              </a:rPr>
              <a:t>戰勝巨人的恩膏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7637463" y="404813"/>
            <a:ext cx="132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1800" smtClean="0">
                <a:solidFill>
                  <a:srgbClr val="FFFFFF"/>
                </a:solidFill>
                <a:latin typeface="華康楷書體W7" pitchFamily="65" charset="-120"/>
                <a:ea typeface="華康楷書體W7" pitchFamily="65" charset="-120"/>
              </a:rPr>
              <a:t>曲：</a:t>
            </a:r>
            <a:r>
              <a:rPr lang="zh-TW" altLang="en-US" sz="1800" smtClean="0">
                <a:solidFill>
                  <a:srgbClr val="FFFFFF"/>
                </a:solidFill>
                <a:ea typeface="華康楷書體W7" pitchFamily="65" charset="-120"/>
              </a:rPr>
              <a:t>何巧儀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258763" y="360363"/>
            <a:ext cx="132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1800" smtClean="0">
                <a:solidFill>
                  <a:srgbClr val="FFFFFF"/>
                </a:solidFill>
                <a:latin typeface="華康楷書體W7" pitchFamily="65" charset="-120"/>
                <a:ea typeface="華康楷書體W7" pitchFamily="65" charset="-120"/>
              </a:rPr>
              <a:t>詞：</a:t>
            </a:r>
            <a:r>
              <a:rPr lang="zh-TW" altLang="en-US" sz="1800" smtClean="0">
                <a:solidFill>
                  <a:srgbClr val="FFFFFF"/>
                </a:solidFill>
                <a:ea typeface="華康楷書體W7" pitchFamily="65" charset="-120"/>
              </a:rPr>
              <a:t>何巧儀</a:t>
            </a:r>
          </a:p>
        </p:txBody>
      </p:sp>
    </p:spTree>
    <p:extLst>
      <p:ext uri="{BB962C8B-B14F-4D97-AF65-F5344CB8AC3E}">
        <p14:creationId xmlns:p14="http://schemas.microsoft.com/office/powerpoint/2010/main" xmlns="" val="106369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815975"/>
            <a:ext cx="7772400" cy="1152525"/>
          </a:xfrm>
        </p:spPr>
        <p:txBody>
          <a:bodyPr/>
          <a:lstStyle/>
          <a:p>
            <a:pPr eaLnBrk="1" hangingPunct="1"/>
            <a:r>
              <a:rPr lang="zh-TW" altLang="en-US" sz="540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新的親密</a:t>
            </a:r>
            <a:r>
              <a:rPr lang="en-US" altLang="zh-TW" sz="540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540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CN" altLang="en-US" sz="320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愛修園</a:t>
            </a:r>
            <a:r>
              <a:rPr lang="en-US" altLang="zh-TW" sz="600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600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</a:br>
            <a:endParaRPr lang="es-ES" altLang="en-US" sz="1600" smtClean="0">
              <a:solidFill>
                <a:srgbClr val="7030A0"/>
              </a:solidFill>
            </a:endParaRPr>
          </a:p>
        </p:txBody>
      </p:sp>
      <p:sp>
        <p:nvSpPr>
          <p:cNvPr id="3075" name="矩形 2"/>
          <p:cNvSpPr>
            <a:spLocks noChangeArrowheads="1"/>
          </p:cNvSpPr>
          <p:nvPr/>
        </p:nvSpPr>
        <p:spPr bwMode="auto">
          <a:xfrm>
            <a:off x="2268538" y="1989138"/>
            <a:ext cx="6461125" cy="403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smtClean="0">
                <a:solidFill>
                  <a:srgbClr val="7030A0"/>
                </a:solidFill>
                <a:ea typeface="標楷體" pitchFamily="65" charset="-120"/>
              </a:rPr>
              <a:t>哦主</a:t>
            </a:r>
            <a:r>
              <a:rPr lang="en-US" altLang="zh-TW" sz="4400" b="1" smtClean="0">
                <a:solidFill>
                  <a:srgbClr val="7030A0"/>
                </a:solidFill>
                <a:ea typeface="標楷體" pitchFamily="65" charset="-120"/>
              </a:rPr>
              <a:t>﹗</a:t>
            </a:r>
            <a:r>
              <a:rPr lang="zh-TW" altLang="en-US" sz="4400" b="1" smtClean="0">
                <a:solidFill>
                  <a:srgbClr val="7030A0"/>
                </a:solidFill>
                <a:ea typeface="標楷體" pitchFamily="65" charset="-120"/>
              </a:rPr>
              <a:t>我深深渴慕祢</a:t>
            </a:r>
          </a:p>
          <a:p>
            <a: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smtClean="0">
                <a:solidFill>
                  <a:srgbClr val="7030A0"/>
                </a:solidFill>
                <a:ea typeface="標楷體" pitchFamily="65" charset="-120"/>
              </a:rPr>
              <a:t>深願與祢完全成為一</a:t>
            </a:r>
          </a:p>
          <a:p>
            <a: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smtClean="0">
                <a:solidFill>
                  <a:srgbClr val="7030A0"/>
                </a:solidFill>
                <a:ea typeface="標楷體" pitchFamily="65" charset="-120"/>
              </a:rPr>
              <a:t>帶我進入新的親密</a:t>
            </a:r>
          </a:p>
          <a:p>
            <a: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smtClean="0">
                <a:solidFill>
                  <a:srgbClr val="7030A0"/>
                </a:solidFill>
                <a:ea typeface="標楷體" pitchFamily="65" charset="-120"/>
              </a:rPr>
              <a:t>賜給我從未曾經歷的</a:t>
            </a:r>
          </a:p>
        </p:txBody>
      </p:sp>
    </p:spTree>
    <p:extLst>
      <p:ext uri="{BB962C8B-B14F-4D97-AF65-F5344CB8AC3E}">
        <p14:creationId xmlns:p14="http://schemas.microsoft.com/office/powerpoint/2010/main" xmlns="" val="418607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矩形 1"/>
          <p:cNvSpPr>
            <a:spLocks noChangeArrowheads="1"/>
          </p:cNvSpPr>
          <p:nvPr/>
        </p:nvSpPr>
        <p:spPr bwMode="auto">
          <a:xfrm>
            <a:off x="2411413" y="260350"/>
            <a:ext cx="4572000" cy="606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smtClean="0">
                <a:solidFill>
                  <a:srgbClr val="7030A0"/>
                </a:solidFill>
                <a:ea typeface="標楷體" pitchFamily="65" charset="-120"/>
              </a:rPr>
              <a:t>釋放饑渴靈火</a:t>
            </a:r>
          </a:p>
          <a:p>
            <a:pPr algn="ctr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smtClean="0">
                <a:solidFill>
                  <a:srgbClr val="7030A0"/>
                </a:solidFill>
                <a:ea typeface="標楷體" pitchFamily="65" charset="-120"/>
              </a:rPr>
              <a:t>點燃新婦愛火</a:t>
            </a:r>
          </a:p>
          <a:p>
            <a:pPr algn="ctr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smtClean="0">
                <a:solidFill>
                  <a:srgbClr val="7030A0"/>
                </a:solidFill>
                <a:ea typeface="標楷體" pitchFamily="65" charset="-120"/>
              </a:rPr>
              <a:t>使我得著祢</a:t>
            </a:r>
          </a:p>
          <a:p>
            <a:pPr algn="ctr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smtClean="0">
                <a:solidFill>
                  <a:srgbClr val="7030A0"/>
                </a:solidFill>
                <a:ea typeface="標楷體" pitchFamily="65" charset="-120"/>
              </a:rPr>
              <a:t>超越任何疑惑</a:t>
            </a:r>
          </a:p>
          <a:p>
            <a:pPr algn="ctr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smtClean="0">
                <a:solidFill>
                  <a:srgbClr val="7030A0"/>
                </a:solidFill>
                <a:ea typeface="標楷體" pitchFamily="65" charset="-120"/>
              </a:rPr>
              <a:t>勝過一切懼怕</a:t>
            </a:r>
          </a:p>
          <a:p>
            <a:pPr algn="ctr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smtClean="0">
                <a:solidFill>
                  <a:srgbClr val="7030A0"/>
                </a:solidFill>
                <a:ea typeface="標楷體" pitchFamily="65" charset="-120"/>
              </a:rPr>
              <a:t>我要認識祢</a:t>
            </a:r>
          </a:p>
        </p:txBody>
      </p:sp>
    </p:spTree>
    <p:extLst>
      <p:ext uri="{BB962C8B-B14F-4D97-AF65-F5344CB8AC3E}">
        <p14:creationId xmlns:p14="http://schemas.microsoft.com/office/powerpoint/2010/main" xmlns="" val="301580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矩形 1"/>
          <p:cNvSpPr>
            <a:spLocks noChangeArrowheads="1"/>
          </p:cNvSpPr>
          <p:nvPr/>
        </p:nvSpPr>
        <p:spPr bwMode="auto">
          <a:xfrm>
            <a:off x="900113" y="1989138"/>
            <a:ext cx="80645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smtClean="0">
                <a:solidFill>
                  <a:srgbClr val="7030A0"/>
                </a:solidFill>
                <a:ea typeface="標楷體" pitchFamily="65" charset="-120"/>
              </a:rPr>
              <a:t>耶穌</a:t>
            </a:r>
            <a:r>
              <a:rPr lang="en-US" altLang="zh-TW" sz="4400" b="1" smtClean="0">
                <a:solidFill>
                  <a:srgbClr val="7030A0"/>
                </a:solidFill>
                <a:ea typeface="標楷體" pitchFamily="65" charset="-120"/>
              </a:rPr>
              <a:t>﹐</a:t>
            </a:r>
            <a:r>
              <a:rPr lang="zh-TW" altLang="en-US" sz="4400" b="1" smtClean="0">
                <a:solidFill>
                  <a:srgbClr val="7030A0"/>
                </a:solidFill>
                <a:ea typeface="標楷體" pitchFamily="65" charset="-120"/>
              </a:rPr>
              <a:t>耶穌</a:t>
            </a:r>
            <a:r>
              <a:rPr lang="en-US" altLang="zh-TW" sz="4400" b="1" smtClean="0">
                <a:solidFill>
                  <a:srgbClr val="7030A0"/>
                </a:solidFill>
                <a:ea typeface="標楷體" pitchFamily="65" charset="-120"/>
              </a:rPr>
              <a:t>﹐</a:t>
            </a:r>
            <a:r>
              <a:rPr lang="zh-TW" altLang="en-US" sz="4400" b="1" smtClean="0">
                <a:solidFill>
                  <a:srgbClr val="7030A0"/>
                </a:solidFill>
                <a:ea typeface="標楷體" pitchFamily="65" charset="-120"/>
              </a:rPr>
              <a:t>求祢奪得我的心</a:t>
            </a:r>
          </a:p>
          <a:p>
            <a: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smtClean="0">
                <a:solidFill>
                  <a:srgbClr val="7030A0"/>
                </a:solidFill>
                <a:ea typeface="標楷體" pitchFamily="65" charset="-120"/>
              </a:rPr>
              <a:t>耶穌</a:t>
            </a:r>
            <a:r>
              <a:rPr lang="en-US" altLang="zh-TW" sz="4400" b="1" smtClean="0">
                <a:solidFill>
                  <a:srgbClr val="7030A0"/>
                </a:solidFill>
                <a:ea typeface="標楷體" pitchFamily="65" charset="-120"/>
              </a:rPr>
              <a:t>﹐</a:t>
            </a:r>
            <a:r>
              <a:rPr lang="zh-TW" altLang="en-US" sz="4400" b="1" smtClean="0">
                <a:solidFill>
                  <a:srgbClr val="7030A0"/>
                </a:solidFill>
                <a:ea typeface="標楷體" pitchFamily="65" charset="-120"/>
              </a:rPr>
              <a:t>耶穌</a:t>
            </a:r>
            <a:r>
              <a:rPr lang="en-US" altLang="zh-TW" sz="4400" b="1" smtClean="0">
                <a:solidFill>
                  <a:srgbClr val="7030A0"/>
                </a:solidFill>
                <a:ea typeface="標楷體" pitchFamily="65" charset="-120"/>
              </a:rPr>
              <a:t>﹐</a:t>
            </a:r>
            <a:r>
              <a:rPr lang="zh-TW" altLang="en-US" sz="4400" b="1" smtClean="0">
                <a:solidFill>
                  <a:srgbClr val="7030A0"/>
                </a:solidFill>
                <a:ea typeface="標楷體" pitchFamily="65" charset="-120"/>
              </a:rPr>
              <a:t>求祢吸引我的眼</a:t>
            </a:r>
          </a:p>
        </p:txBody>
      </p:sp>
    </p:spTree>
    <p:extLst>
      <p:ext uri="{BB962C8B-B14F-4D97-AF65-F5344CB8AC3E}">
        <p14:creationId xmlns:p14="http://schemas.microsoft.com/office/powerpoint/2010/main" xmlns="" val="268808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>
            <a:spLocks noChangeArrowheads="1"/>
          </p:cNvSpPr>
          <p:nvPr/>
        </p:nvSpPr>
        <p:spPr bwMode="auto">
          <a:xfrm>
            <a:off x="1619250" y="1196975"/>
            <a:ext cx="6337300" cy="403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smtClean="0">
                <a:solidFill>
                  <a:srgbClr val="7030A0"/>
                </a:solidFill>
                <a:ea typeface="標楷體" pitchFamily="65" charset="-120"/>
              </a:rPr>
              <a:t>耶穌</a:t>
            </a:r>
            <a:r>
              <a:rPr lang="en-US" altLang="zh-TW" sz="4400" b="1" smtClean="0">
                <a:solidFill>
                  <a:srgbClr val="7030A0"/>
                </a:solidFill>
                <a:ea typeface="標楷體" pitchFamily="65" charset="-120"/>
              </a:rPr>
              <a:t>﹐</a:t>
            </a:r>
            <a:r>
              <a:rPr lang="zh-TW" altLang="en-US" sz="4400" b="1" smtClean="0">
                <a:solidFill>
                  <a:srgbClr val="7030A0"/>
                </a:solidFill>
                <a:ea typeface="標楷體" pitchFamily="65" charset="-120"/>
              </a:rPr>
              <a:t>耶穌</a:t>
            </a:r>
            <a:r>
              <a:rPr lang="en-US" altLang="zh-TW" sz="4400" b="1" smtClean="0">
                <a:solidFill>
                  <a:srgbClr val="7030A0"/>
                </a:solidFill>
                <a:ea typeface="標楷體" pitchFamily="65" charset="-120"/>
              </a:rPr>
              <a:t>﹐</a:t>
            </a:r>
          </a:p>
          <a:p>
            <a:pPr algn="ctr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smtClean="0">
                <a:solidFill>
                  <a:srgbClr val="7030A0"/>
                </a:solidFill>
                <a:ea typeface="標楷體" pitchFamily="65" charset="-120"/>
              </a:rPr>
              <a:t>祢已吸引我的心</a:t>
            </a:r>
          </a:p>
          <a:p>
            <a:pPr algn="ctr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smtClean="0">
                <a:solidFill>
                  <a:srgbClr val="7030A0"/>
                </a:solidFill>
                <a:ea typeface="標楷體" pitchFamily="65" charset="-120"/>
              </a:rPr>
              <a:t>耶穌</a:t>
            </a:r>
            <a:r>
              <a:rPr lang="en-US" altLang="zh-TW" sz="4400" b="1" smtClean="0">
                <a:solidFill>
                  <a:srgbClr val="7030A0"/>
                </a:solidFill>
                <a:ea typeface="標楷體" pitchFamily="65" charset="-120"/>
              </a:rPr>
              <a:t>﹐</a:t>
            </a:r>
            <a:r>
              <a:rPr lang="zh-TW" altLang="en-US" sz="4400" b="1" smtClean="0">
                <a:solidFill>
                  <a:srgbClr val="7030A0"/>
                </a:solidFill>
                <a:ea typeface="標楷體" pitchFamily="65" charset="-120"/>
              </a:rPr>
              <a:t>耶穌</a:t>
            </a:r>
            <a:r>
              <a:rPr lang="en-US" altLang="zh-TW" sz="4400" b="1" smtClean="0">
                <a:solidFill>
                  <a:srgbClr val="7030A0"/>
                </a:solidFill>
                <a:ea typeface="標楷體" pitchFamily="65" charset="-120"/>
              </a:rPr>
              <a:t>﹐</a:t>
            </a:r>
          </a:p>
          <a:p>
            <a:pPr algn="ctr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smtClean="0">
                <a:solidFill>
                  <a:srgbClr val="7030A0"/>
                </a:solidFill>
                <a:ea typeface="標楷體" pitchFamily="65" charset="-120"/>
              </a:rPr>
              <a:t>榮耀新郎願祢快來</a:t>
            </a:r>
          </a:p>
        </p:txBody>
      </p:sp>
    </p:spTree>
    <p:extLst>
      <p:ext uri="{BB962C8B-B14F-4D97-AF65-F5344CB8AC3E}">
        <p14:creationId xmlns:p14="http://schemas.microsoft.com/office/powerpoint/2010/main" xmlns="" val="143934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857105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標題 2"/>
          <p:cNvSpPr>
            <a:spLocks noGrp="1"/>
          </p:cNvSpPr>
          <p:nvPr>
            <p:ph type="title"/>
          </p:nvPr>
        </p:nvSpPr>
        <p:spPr>
          <a:xfrm>
            <a:off x="114300" y="222250"/>
            <a:ext cx="8893175" cy="539750"/>
          </a:xfrm>
        </p:spPr>
        <p:txBody>
          <a:bodyPr/>
          <a:lstStyle/>
          <a:p>
            <a:pPr eaLnBrk="1" hangingPunct="1"/>
            <a:r>
              <a:rPr lang="zh-TW" altLang="en-US" sz="3200" b="1" u="sng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愛心奉獻</a:t>
            </a:r>
            <a:r>
              <a:rPr lang="zh-TW" altLang="en-US" sz="2400" b="1" u="sng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</a:t>
            </a:r>
            <a:r>
              <a:rPr lang="en-US" altLang="zh-TW" sz="2800" b="1" i="1" u="sng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pitchFamily="34" charset="0"/>
              </a:rPr>
              <a:t>Love Offering</a:t>
            </a:r>
            <a:endParaRPr lang="en-US" altLang="zh-TW" sz="1800" b="1" i="1" u="sng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pitchFamily="34" charset="0"/>
            </a:endParaRPr>
          </a:p>
        </p:txBody>
      </p:sp>
      <p:sp>
        <p:nvSpPr>
          <p:cNvPr id="81923" name="TextBox 1"/>
          <p:cNvSpPr txBox="1">
            <a:spLocks noChangeArrowheads="1"/>
          </p:cNvSpPr>
          <p:nvPr/>
        </p:nvSpPr>
        <p:spPr bwMode="auto">
          <a:xfrm>
            <a:off x="80963" y="917575"/>
            <a:ext cx="8834437" cy="592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00" i="1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因有一嬰孩為我們而生；有一子賜給我們。政權必擔在他的肩頭上；他名稱為「奇妙策士、全能的</a:t>
            </a:r>
            <a:r>
              <a:rPr lang="zh-TW" altLang="en-US" sz="24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　</a:t>
            </a:r>
            <a:r>
              <a:rPr lang="zh-TW" altLang="en-US" sz="36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神、永在的父、和平的君」。</a:t>
            </a:r>
            <a:r>
              <a:rPr lang="en-US" altLang="zh-TW" sz="36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</a:t>
            </a:r>
            <a:r>
              <a:rPr lang="en-US" altLang="zh-CN" sz="2800" b="1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(</a:t>
            </a:r>
            <a:r>
              <a:rPr lang="zh-TW" altLang="en-US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以賽亞書 </a:t>
            </a:r>
            <a:r>
              <a:rPr lang="en-US" altLang="zh-TW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pitchFamily="34" charset="0"/>
              </a:rPr>
              <a:t>Isaiah 9:6</a:t>
            </a:r>
            <a:r>
              <a:rPr lang="zh-CN" altLang="en-US" sz="2800" b="1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）</a:t>
            </a:r>
            <a:endParaRPr lang="en-US" altLang="zh-CN" sz="2800" b="1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500" b="1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i="1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pitchFamily="34" charset="0"/>
              </a:rPr>
              <a:t>For to us a child is born, to us a son is given, and the government will be on his shoulders.  And he will be called Wonderful Counselor, Mighty God, Everlasting Father, Prince of Peace.</a:t>
            </a:r>
            <a:endParaRPr lang="en-US" altLang="zh-TW" sz="360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60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60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60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60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60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奉獻支票抬頭</a:t>
            </a:r>
            <a:r>
              <a:rPr lang="en-US" altLang="zh-TW" sz="44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:</a:t>
            </a:r>
            <a:r>
              <a:rPr lang="en-US" altLang="zh-TW" sz="60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“</a:t>
            </a:r>
            <a:r>
              <a:rPr lang="en-US" altLang="zh-TW" sz="6600" b="1" smtClean="0">
                <a:solidFill>
                  <a:srgbClr val="FFFF00"/>
                </a:solidFill>
                <a:latin typeface="Batang" pitchFamily="18" charset="-127"/>
                <a:ea typeface="Batang" pitchFamily="18" charset="-127"/>
                <a:cs typeface="Arial" pitchFamily="34" charset="0"/>
              </a:rPr>
              <a:t>BOLIP</a:t>
            </a:r>
            <a:r>
              <a:rPr lang="en-US" altLang="zh-TW" sz="60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16779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ubtitle 2"/>
          <p:cNvSpPr>
            <a:spLocks noGrp="1"/>
          </p:cNvSpPr>
          <p:nvPr>
            <p:ph type="subTitle" idx="1"/>
          </p:nvPr>
        </p:nvSpPr>
        <p:spPr>
          <a:xfrm>
            <a:off x="294373" y="1886552"/>
            <a:ext cx="8534400" cy="3541713"/>
          </a:xfrm>
        </p:spPr>
        <p:txBody>
          <a:bodyPr/>
          <a:lstStyle/>
          <a:p>
            <a:pPr eaLnBrk="1" hangingPunct="1"/>
            <a:endParaRPr lang="en-US" altLang="zh-TW" sz="900" i="1" dirty="0" smtClean="0">
              <a:latin typeface="Arial Narrow" pitchFamily="34" charset="0"/>
              <a:ea typeface="DFKai-SB" pitchFamily="65" charset="-120"/>
            </a:endParaRPr>
          </a:p>
          <a:p>
            <a:pPr eaLnBrk="1" hangingPunct="1"/>
            <a:endParaRPr lang="en-US" altLang="zh-TW" sz="600" i="1" dirty="0" smtClean="0">
              <a:latin typeface="Arial Narrow" pitchFamily="34" charset="0"/>
              <a:ea typeface="DFKai-SB" pitchFamily="65" charset="-120"/>
            </a:endParaRPr>
          </a:p>
          <a:p>
            <a:pPr eaLnBrk="1" hangingPunct="1"/>
            <a:r>
              <a:rPr lang="zh-TW" altLang="en-US" sz="4800" dirty="0" smtClean="0">
                <a:latin typeface="Mongolian Baiti" pitchFamily="66" charset="0"/>
                <a:ea typeface="DFKai-SB" pitchFamily="65" charset="-120"/>
                <a:cs typeface="Mongolian Baiti" pitchFamily="66" charset="0"/>
              </a:rPr>
              <a:t>為青少年和兒童主日學的老師和學生禱告</a:t>
            </a:r>
            <a:endParaRPr lang="en-US" altLang="zh-TW" sz="4800" dirty="0" smtClean="0">
              <a:latin typeface="Mongolian Baiti" pitchFamily="66" charset="0"/>
              <a:ea typeface="DFKai-SB" pitchFamily="65" charset="-120"/>
              <a:cs typeface="Mongolian Baiti" pitchFamily="66" charset="0"/>
            </a:endParaRPr>
          </a:p>
          <a:p>
            <a:pPr eaLnBrk="1" hangingPunct="1"/>
            <a:endParaRPr lang="en-US" altLang="zh-TW" sz="1600" dirty="0">
              <a:latin typeface="Mongolian Baiti" pitchFamily="66" charset="0"/>
              <a:ea typeface="DFKai-SB" pitchFamily="65" charset="-120"/>
              <a:cs typeface="Mongolian Baiti" pitchFamily="66" charset="0"/>
            </a:endParaRPr>
          </a:p>
          <a:p>
            <a:pPr eaLnBrk="1" hangingPunct="1"/>
            <a:r>
              <a:rPr lang="en-US" altLang="zh-TW" sz="4000" dirty="0" smtClean="0">
                <a:solidFill>
                  <a:srgbClr val="FFFF00"/>
                </a:solidFill>
                <a:latin typeface="Mongolian Baiti" pitchFamily="66" charset="0"/>
                <a:ea typeface="DFKai-SB" pitchFamily="65" charset="-120"/>
                <a:cs typeface="Mongolian Baiti" pitchFamily="66" charset="0"/>
              </a:rPr>
              <a:t>Praying for the teachers and students of youth and children Sunday School</a:t>
            </a:r>
          </a:p>
        </p:txBody>
      </p:sp>
    </p:spTree>
    <p:extLst>
      <p:ext uri="{BB962C8B-B14F-4D97-AF65-F5344CB8AC3E}">
        <p14:creationId xmlns:p14="http://schemas.microsoft.com/office/powerpoint/2010/main" xmlns="" val="12583093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54151" y="304800"/>
            <a:ext cx="8635697" cy="1446550"/>
          </a:xfrm>
          <a:extLst/>
        </p:spPr>
        <p:txBody>
          <a:bodyPr wrap="none" lIns="91440" tIns="45720" rIns="91440" bIns="45720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44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下季</a:t>
            </a:r>
            <a:r>
              <a:rPr lang="zh-TW" altLang="en-US" sz="18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sz="40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(Jan 2016)</a:t>
            </a:r>
            <a:r>
              <a:rPr lang="en-US" altLang="zh-TW" sz="18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4400" b="1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成人主日學的預告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altLang="zh-TW" sz="4400" b="1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『</a:t>
            </a:r>
            <a:r>
              <a:rPr lang="zh-TW" altLang="en-US" sz="4400" b="1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基要真理</a:t>
            </a:r>
            <a:r>
              <a:rPr lang="en-US" altLang="zh-TW" sz="4400" b="1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』</a:t>
            </a:r>
            <a:r>
              <a:rPr lang="zh-TW" altLang="en-US" sz="4400" b="1" dirty="0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  </a:t>
            </a:r>
            <a:r>
              <a:rPr lang="zh-CN" altLang="en-US" sz="3200" dirty="0" smtClean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教學計劃</a:t>
            </a:r>
            <a:endParaRPr lang="en-US" sz="32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30225" y="1981200"/>
            <a:ext cx="7902575" cy="469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buClr>
                <a:schemeClr val="accent1"/>
              </a:buClr>
              <a:buSzPct val="80000"/>
              <a:buFont typeface="Wingdings 2" pitchFamily="18" charset="2"/>
              <a:buChar char=""/>
              <a:defRPr sz="3200">
                <a:solidFill>
                  <a:schemeClr val="tx1"/>
                </a:solidFill>
                <a:latin typeface="Corbel" pitchFamily="34" charset="0"/>
              </a:defRPr>
            </a:lvl1pPr>
            <a:lvl2pPr marL="855663" indent="-398463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"/>
              <a:defRPr sz="2800">
                <a:solidFill>
                  <a:schemeClr val="tx1"/>
                </a:solidFill>
                <a:latin typeface="Corbel" pitchFamily="34" charset="0"/>
              </a:defRPr>
            </a:lvl2pPr>
            <a:lvl3pPr marL="995363" indent="-228600" eaLnBrk="0" hangingPunct="0">
              <a:spcBef>
                <a:spcPct val="20000"/>
              </a:spcBef>
              <a:buClr>
                <a:srgbClr val="E66C7D"/>
              </a:buClr>
              <a:buFont typeface="Arial" pitchFamily="34" charset="0"/>
              <a:buChar char="▪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216025" indent="-182563" eaLnBrk="0" hangingPunct="0">
              <a:spcBef>
                <a:spcPct val="20000"/>
              </a:spcBef>
              <a:buClr>
                <a:srgbClr val="6BB76D"/>
              </a:buClr>
              <a:buFont typeface="Arial" pitchFamily="34" charset="0"/>
              <a:buChar char="▪"/>
              <a:defRPr sz="2000">
                <a:solidFill>
                  <a:schemeClr val="tx1"/>
                </a:solidFill>
                <a:latin typeface="Corbel" pitchFamily="34" charset="0"/>
              </a:defRPr>
            </a:lvl4pPr>
            <a:lvl5pPr marL="1425575" indent="-182563" eaLnBrk="0" hangingPunct="0">
              <a:spcBef>
                <a:spcPct val="20000"/>
              </a:spcBef>
              <a:buClr>
                <a:srgbClr val="E88651"/>
              </a:buClr>
              <a:buFont typeface="Wingdings 3" pitchFamily="18" charset="2"/>
              <a:buChar char="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1882775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itchFamily="18" charset="2"/>
              <a:buChar char="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339975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itchFamily="18" charset="2"/>
              <a:buChar char="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2797175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itchFamily="18" charset="2"/>
              <a:buChar char="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254375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itchFamily="18" charset="2"/>
              <a:buChar char="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lvl="1" defTabSz="914400" eaLnBrk="1" fontAlgn="base" hangingPunct="1">
              <a:spcBef>
                <a:spcPts val="15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§"/>
            </a:pPr>
            <a:r>
              <a:rPr lang="en-US" altLang="zh-TW" sz="3200" b="1" dirty="0" smtClean="0">
                <a:solidFill>
                  <a:srgbClr val="FFFF00"/>
                </a:solidFill>
                <a:ea typeface="DFKai-SB" pitchFamily="65" charset="-120"/>
                <a:cs typeface="Arial" pitchFamily="34" charset="0"/>
              </a:rPr>
              <a:t>1/10</a:t>
            </a:r>
            <a:r>
              <a:rPr lang="en-US" altLang="zh-TW" sz="32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 </a:t>
            </a:r>
            <a:r>
              <a:rPr lang="zh-TW" altLang="en-US" sz="32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認識父神與耶穌基督</a:t>
            </a:r>
            <a:r>
              <a:rPr lang="en-US" altLang="zh-TW" sz="32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 </a:t>
            </a:r>
            <a:r>
              <a:rPr lang="zh-CN" altLang="en-US" sz="3200" dirty="0" smtClean="0">
                <a:solidFill>
                  <a:srgbClr val="FFFF00"/>
                </a:solidFill>
                <a:latin typeface="Arial" pitchFamily="34" charset="0"/>
                <a:ea typeface="DFKai-SB" pitchFamily="65" charset="-120"/>
                <a:cs typeface="Arial" pitchFamily="34" charset="0"/>
              </a:rPr>
              <a:t>陳逸</a:t>
            </a:r>
            <a:endParaRPr lang="zh-TW" altLang="en-US" sz="3200" b="1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lvl="1" defTabSz="914400" eaLnBrk="1" fontAlgn="base" hangingPunct="1">
              <a:spcBef>
                <a:spcPts val="15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§"/>
            </a:pPr>
            <a:r>
              <a:rPr lang="en-US" altLang="zh-TW" sz="3200" b="1" dirty="0" smtClean="0">
                <a:solidFill>
                  <a:srgbClr val="FFFF00"/>
                </a:solidFill>
                <a:ea typeface="DFKai-SB" pitchFamily="65" charset="-120"/>
                <a:cs typeface="Arial" pitchFamily="34" charset="0"/>
              </a:rPr>
              <a:t>1/17</a:t>
            </a:r>
            <a:r>
              <a:rPr lang="en-US" altLang="zh-TW" sz="32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</a:t>
            </a:r>
            <a:r>
              <a:rPr lang="zh-TW" altLang="en-US" sz="32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認識聖靈與禱告</a:t>
            </a:r>
            <a:r>
              <a:rPr lang="en-US" altLang="zh-TW" sz="32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     </a:t>
            </a:r>
            <a:r>
              <a:rPr lang="zh-CN" altLang="en-US" sz="3200" dirty="0" smtClean="0">
                <a:solidFill>
                  <a:srgbClr val="FFFF00"/>
                </a:solidFill>
                <a:latin typeface="Calibri" pitchFamily="34" charset="0"/>
                <a:ea typeface="DFKai-SB" pitchFamily="65" charset="-120"/>
                <a:cs typeface="Arial" pitchFamily="34" charset="0"/>
              </a:rPr>
              <a:t>師母</a:t>
            </a:r>
            <a:endParaRPr lang="zh-TW" altLang="en-US" sz="3200" b="1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lvl="1" defTabSz="914400" eaLnBrk="1" fontAlgn="base" hangingPunct="1">
              <a:spcBef>
                <a:spcPts val="15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§"/>
            </a:pPr>
            <a:r>
              <a:rPr lang="en-US" altLang="zh-TW" sz="3200" b="1" dirty="0" smtClean="0">
                <a:solidFill>
                  <a:srgbClr val="FFFF00"/>
                </a:solidFill>
                <a:ea typeface="DFKai-SB" pitchFamily="65" charset="-120"/>
                <a:cs typeface="Arial" pitchFamily="34" charset="0"/>
              </a:rPr>
              <a:t>1/24</a:t>
            </a:r>
            <a:r>
              <a:rPr lang="en-US" altLang="zh-TW" sz="32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</a:t>
            </a:r>
            <a:r>
              <a:rPr lang="zh-TW" altLang="en-US" sz="32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認識信心與救恩</a:t>
            </a:r>
            <a:r>
              <a:rPr lang="en-US" altLang="zh-TW" sz="32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     </a:t>
            </a:r>
            <a:r>
              <a:rPr lang="zh-CN" altLang="en-US" sz="3200" dirty="0" smtClean="0">
                <a:solidFill>
                  <a:srgbClr val="FFFF00"/>
                </a:solidFill>
                <a:latin typeface="Arial" pitchFamily="34" charset="0"/>
                <a:cs typeface="华文楷体"/>
              </a:rPr>
              <a:t>戴秀貞</a:t>
            </a:r>
            <a:endParaRPr lang="zh-TW" altLang="en-US" sz="3200" b="1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lvl="1" defTabSz="914400" eaLnBrk="1" fontAlgn="base" hangingPunct="1">
              <a:spcBef>
                <a:spcPts val="15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§"/>
            </a:pPr>
            <a:r>
              <a:rPr lang="en-US" altLang="zh-TW" sz="3200" b="1" dirty="0" smtClean="0">
                <a:solidFill>
                  <a:srgbClr val="FFFF00"/>
                </a:solidFill>
                <a:ea typeface="DFKai-SB" pitchFamily="65" charset="-120"/>
                <a:cs typeface="Arial" pitchFamily="34" charset="0"/>
              </a:rPr>
              <a:t>1/31</a:t>
            </a:r>
            <a:r>
              <a:rPr lang="en-US" altLang="zh-TW" sz="32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</a:t>
            </a:r>
            <a:r>
              <a:rPr lang="zh-TW" altLang="en-US" sz="32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認識聖經</a:t>
            </a:r>
            <a:r>
              <a:rPr lang="en-US" altLang="zh-TW" sz="32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           </a:t>
            </a:r>
            <a:r>
              <a:rPr lang="zh-CN" altLang="en-US" sz="3200" dirty="0" smtClean="0">
                <a:solidFill>
                  <a:srgbClr val="FFFF00"/>
                </a:solidFill>
                <a:latin typeface="Arial" pitchFamily="34" charset="0"/>
                <a:cs typeface="华文楷体"/>
              </a:rPr>
              <a:t>臧裕華</a:t>
            </a:r>
            <a:endParaRPr lang="zh-TW" altLang="en-US" sz="3200" b="1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lvl="1" defTabSz="914400" eaLnBrk="1" fontAlgn="base" hangingPunct="1">
              <a:spcBef>
                <a:spcPts val="15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§"/>
            </a:pPr>
            <a:r>
              <a:rPr lang="en-US" altLang="zh-TW" sz="3200" b="1" dirty="0" smtClean="0">
                <a:solidFill>
                  <a:srgbClr val="FFFF00"/>
                </a:solidFill>
                <a:ea typeface="DFKai-SB" pitchFamily="65" charset="-120"/>
                <a:cs typeface="Arial" pitchFamily="34" charset="0"/>
              </a:rPr>
              <a:t>2/7 </a:t>
            </a:r>
            <a:r>
              <a:rPr lang="en-US" altLang="zh-TW" sz="32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</a:t>
            </a:r>
            <a:r>
              <a:rPr lang="zh-TW" altLang="en-US" sz="32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認識基督徒與教會</a:t>
            </a:r>
            <a:r>
              <a:rPr lang="en-US" altLang="zh-TW" sz="32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   </a:t>
            </a:r>
            <a:r>
              <a:rPr lang="zh-CN" altLang="en-US" sz="3200" dirty="0" smtClean="0">
                <a:solidFill>
                  <a:srgbClr val="FFFF00"/>
                </a:solidFill>
                <a:latin typeface="Arial" pitchFamily="34" charset="0"/>
                <a:cs typeface="华文楷体"/>
              </a:rPr>
              <a:t>謝茹玉</a:t>
            </a:r>
            <a:endParaRPr lang="zh-TW" altLang="en-US" sz="3200" b="1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lvl="1" defTabSz="914400" eaLnBrk="1" fontAlgn="base" hangingPunct="1">
              <a:spcBef>
                <a:spcPts val="15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§"/>
            </a:pPr>
            <a:r>
              <a:rPr lang="en-US" altLang="zh-TW" sz="3200" b="1" dirty="0" smtClean="0">
                <a:solidFill>
                  <a:srgbClr val="FFFF00"/>
                </a:solidFill>
                <a:ea typeface="DFKai-SB" pitchFamily="65" charset="-120"/>
                <a:cs typeface="Arial" pitchFamily="34" charset="0"/>
              </a:rPr>
              <a:t>2/14</a:t>
            </a:r>
            <a:r>
              <a:rPr lang="en-US" altLang="zh-TW" sz="32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</a:t>
            </a:r>
            <a:r>
              <a:rPr lang="zh-TW" altLang="en-US" sz="32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認識屬靈的恩賜 </a:t>
            </a:r>
            <a:r>
              <a:rPr lang="en-US" altLang="zh-TW" sz="32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    </a:t>
            </a:r>
            <a:r>
              <a:rPr lang="zh-CN" altLang="en-US" sz="3200" dirty="0" smtClean="0">
                <a:solidFill>
                  <a:srgbClr val="FFFF00"/>
                </a:solidFill>
                <a:latin typeface="Arial" pitchFamily="34" charset="0"/>
                <a:cs typeface="华文楷体"/>
              </a:rPr>
              <a:t>謝茹玉</a:t>
            </a:r>
            <a:endParaRPr lang="zh-TW" altLang="en-US" sz="3200" b="1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lvl="1" defTabSz="914400" eaLnBrk="1" fontAlgn="base" hangingPunct="1">
              <a:spcBef>
                <a:spcPts val="15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§"/>
            </a:pPr>
            <a:r>
              <a:rPr lang="en-US" altLang="zh-TW" sz="3200" b="1" dirty="0" smtClean="0">
                <a:solidFill>
                  <a:srgbClr val="FFFF00"/>
                </a:solidFill>
                <a:ea typeface="DFKai-SB" pitchFamily="65" charset="-120"/>
                <a:cs typeface="Arial" pitchFamily="34" charset="0"/>
              </a:rPr>
              <a:t>2/21 </a:t>
            </a:r>
            <a:r>
              <a:rPr lang="zh-TW" altLang="en-US" sz="32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認識奉獻</a:t>
            </a:r>
            <a:r>
              <a:rPr lang="en-US" altLang="zh-TW" sz="32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           </a:t>
            </a:r>
            <a:r>
              <a:rPr lang="zh-CN" altLang="en-US" sz="3200" dirty="0" smtClean="0">
                <a:solidFill>
                  <a:srgbClr val="FFFF00"/>
                </a:solidFill>
                <a:latin typeface="Calibri" pitchFamily="34" charset="0"/>
                <a:cs typeface="华文楷体"/>
              </a:rPr>
              <a:t>張鴻影</a:t>
            </a:r>
            <a:endParaRPr lang="zh-TW" altLang="en-US" sz="1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86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7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8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7450" y="4648200"/>
            <a:ext cx="9084282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400">
              <a:defRPr/>
            </a:pPr>
            <a:r>
              <a:rPr lang="en-US" sz="4800" b="1" u="sng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cs typeface="Arial" pitchFamily="34" charset="0"/>
              </a:rPr>
              <a:t>LAST</a:t>
            </a:r>
            <a:r>
              <a:rPr lang="en-US" sz="4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cs typeface="Arial" pitchFamily="34" charset="0"/>
              </a:rPr>
              <a:t> Christmas</a:t>
            </a:r>
            <a:r>
              <a:rPr lang="en-US" sz="4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pitchFamily="34" charset="0"/>
              </a:rPr>
              <a:t> Choir practice </a:t>
            </a:r>
          </a:p>
          <a:p>
            <a:pPr algn="ctr" defTabSz="914400">
              <a:defRPr/>
            </a:pPr>
            <a:r>
              <a:rPr lang="en-US" sz="4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pitchFamily="34" charset="0"/>
              </a:rPr>
              <a:t>Today From 1:30 to 2:30!</a:t>
            </a:r>
          </a:p>
        </p:txBody>
      </p:sp>
      <p:pic>
        <p:nvPicPr>
          <p:cNvPr id="88067" name="Picture 2" descr="C:\Users\WT\Desktop\David\singers clipar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0"/>
            <a:ext cx="8164513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9795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標題 2"/>
          <p:cNvSpPr>
            <a:spLocks noGrp="1"/>
          </p:cNvSpPr>
          <p:nvPr>
            <p:ph type="title"/>
          </p:nvPr>
        </p:nvSpPr>
        <p:spPr>
          <a:xfrm>
            <a:off x="-28575" y="685800"/>
            <a:ext cx="8839200" cy="685800"/>
          </a:xfrm>
        </p:spPr>
        <p:txBody>
          <a:bodyPr/>
          <a:lstStyle/>
          <a:p>
            <a:pPr eaLnBrk="1" hangingPunct="1"/>
            <a:r>
              <a:rPr lang="zh-TW" altLang="en-US" sz="3600" b="1" u="sng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上週主日統計</a:t>
            </a:r>
            <a:r>
              <a:rPr lang="zh-TW" altLang="en-US" sz="2800" b="1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 </a:t>
            </a:r>
            <a:r>
              <a:rPr lang="en-US" altLang="zh-TW" sz="3200" b="1" i="1" u="sng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pitchFamily="34" charset="0"/>
              </a:rPr>
              <a:t>December 6 Sunday</a:t>
            </a:r>
            <a:r>
              <a:rPr lang="zh-TW" altLang="en-US" sz="3200" b="1" i="1" u="sng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pitchFamily="34" charset="0"/>
              </a:rPr>
              <a:t> </a:t>
            </a:r>
            <a:r>
              <a:rPr lang="en-US" altLang="zh-TW" sz="3200" b="1" i="1" u="sng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pitchFamily="34" charset="0"/>
              </a:rPr>
              <a:t>Statistics</a:t>
            </a:r>
            <a:endParaRPr lang="en-US" altLang="zh-TW" sz="2400" b="1" i="1" u="sng" smtClean="0">
              <a:solidFill>
                <a:srgbClr val="FFFF00"/>
              </a:solidFill>
              <a:latin typeface="Arial Narrow" pitchFamily="34" charset="0"/>
              <a:ea typeface="DFKai-SB" pitchFamily="65" charset="-120"/>
              <a:cs typeface="Arial" pitchFamily="34" charset="0"/>
            </a:endParaRPr>
          </a:p>
        </p:txBody>
      </p:sp>
      <p:sp>
        <p:nvSpPr>
          <p:cNvPr id="84995" name="TextBox 1"/>
          <p:cNvSpPr txBox="1">
            <a:spLocks noChangeArrowheads="1"/>
          </p:cNvSpPr>
          <p:nvPr/>
        </p:nvSpPr>
        <p:spPr bwMode="auto">
          <a:xfrm>
            <a:off x="304800" y="1571625"/>
            <a:ext cx="8763000" cy="534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9" rIns="91416" bIns="45709">
            <a:spAutoFit/>
          </a:bodyPr>
          <a:lstStyle>
            <a:lvl1pPr defTabSz="9128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12813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12813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12813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12813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00" b="1" i="1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大人</a:t>
            </a:r>
            <a:r>
              <a:rPr lang="zh-TW" altLang="en-US" sz="18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</a:t>
            </a:r>
            <a:r>
              <a:rPr lang="en-US" altLang="zh-TW" sz="360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pitchFamily="34" charset="0"/>
              </a:rPr>
              <a:t>+ </a:t>
            </a:r>
            <a:r>
              <a:rPr lang="zh-TW" altLang="en-US" sz="36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青少年人數 </a:t>
            </a:r>
            <a:r>
              <a:rPr lang="en-US" altLang="zh-TW" sz="360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pitchFamily="34" charset="0"/>
              </a:rPr>
              <a:t>Adults</a:t>
            </a:r>
            <a:r>
              <a:rPr lang="zh-TW" altLang="en-US" sz="360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pitchFamily="34" charset="0"/>
              </a:rPr>
              <a:t> </a:t>
            </a:r>
            <a:r>
              <a:rPr lang="en-US" altLang="zh-TW" sz="360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pitchFamily="34" charset="0"/>
              </a:rPr>
              <a:t>+</a:t>
            </a:r>
            <a:r>
              <a:rPr lang="zh-TW" altLang="en-US" sz="360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pitchFamily="34" charset="0"/>
              </a:rPr>
              <a:t> </a:t>
            </a:r>
            <a:r>
              <a:rPr lang="en-US" altLang="zh-TW" sz="360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pitchFamily="34" charset="0"/>
              </a:rPr>
              <a:t>Youth</a:t>
            </a:r>
            <a:r>
              <a:rPr lang="en-US" altLang="zh-TW" sz="36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:</a:t>
            </a:r>
            <a:r>
              <a:rPr lang="en-US" altLang="zh-TW" sz="3600" smtClean="0">
                <a:solidFill>
                  <a:srgbClr val="FFFFFF"/>
                </a:solidFill>
                <a:ea typeface="DFKai-SB" pitchFamily="65" charset="-120"/>
                <a:cs typeface="Arial" pitchFamily="34" charset="0"/>
              </a:rPr>
              <a:t>89+13</a:t>
            </a:r>
            <a:endParaRPr lang="en-US" altLang="zh-TW" sz="5400" smtClean="0">
              <a:solidFill>
                <a:srgbClr val="FFFFFF"/>
              </a:solidFill>
              <a:ea typeface="DFKai-SB" pitchFamily="65" charset="-120"/>
              <a:cs typeface="Arial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20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孩童人數 </a:t>
            </a:r>
            <a:r>
              <a:rPr lang="en-US" altLang="zh-TW" sz="360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pitchFamily="34" charset="0"/>
              </a:rPr>
              <a:t>Children</a:t>
            </a:r>
            <a:r>
              <a:rPr lang="en-US" altLang="zh-TW" sz="36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: </a:t>
            </a:r>
            <a:r>
              <a:rPr lang="en-US" altLang="zh-TW" sz="3600" smtClean="0">
                <a:solidFill>
                  <a:srgbClr val="FFFFFF"/>
                </a:solidFill>
                <a:ea typeface="DFKai-SB" pitchFamily="65" charset="-120"/>
                <a:cs typeface="Arial" pitchFamily="34" charset="0"/>
              </a:rPr>
              <a:t>10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20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一般常費 </a:t>
            </a:r>
            <a:r>
              <a:rPr lang="en-US" altLang="zh-TW" sz="360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pitchFamily="34" charset="0"/>
              </a:rPr>
              <a:t>General Fund</a:t>
            </a:r>
            <a:r>
              <a:rPr lang="en-US" altLang="zh-TW" sz="36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:  </a:t>
            </a:r>
            <a:r>
              <a:rPr lang="zh-TW" altLang="en-US" sz="28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 </a:t>
            </a:r>
            <a:r>
              <a:rPr lang="en-US" altLang="zh-TW" sz="3600" smtClean="0">
                <a:solidFill>
                  <a:srgbClr val="FFFFFF"/>
                </a:solidFill>
                <a:ea typeface="DFKai-SB" pitchFamily="65" charset="-120"/>
                <a:cs typeface="Arial" pitchFamily="34" charset="0"/>
              </a:rPr>
              <a:t>$4988.00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20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宣教基金 </a:t>
            </a:r>
            <a:r>
              <a:rPr lang="en-US" altLang="zh-TW" sz="360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pitchFamily="34" charset="0"/>
              </a:rPr>
              <a:t>Mission Fund</a:t>
            </a:r>
            <a:r>
              <a:rPr lang="en-US" altLang="zh-TW" sz="36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:   </a:t>
            </a:r>
            <a:r>
              <a:rPr lang="en-US" altLang="zh-TW" sz="8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      </a:t>
            </a:r>
            <a:r>
              <a:rPr lang="zh-TW" altLang="en-US" sz="8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 </a:t>
            </a:r>
            <a:r>
              <a:rPr lang="en-US" altLang="zh-TW" sz="3600" smtClean="0">
                <a:solidFill>
                  <a:srgbClr val="FFFFFF"/>
                </a:solidFill>
                <a:ea typeface="DFKai-SB" pitchFamily="65" charset="-120"/>
                <a:cs typeface="Arial" pitchFamily="34" charset="0"/>
              </a:rPr>
              <a:t>$720.00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20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慈惠基金 </a:t>
            </a:r>
            <a:r>
              <a:rPr lang="en-US" altLang="zh-TW" sz="360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pitchFamily="34" charset="0"/>
              </a:rPr>
              <a:t>Benevolent Fund</a:t>
            </a:r>
            <a:r>
              <a:rPr lang="en-US" altLang="zh-TW" sz="36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:</a:t>
            </a:r>
            <a:r>
              <a:rPr lang="en-US" altLang="zh-TW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</a:t>
            </a:r>
            <a:r>
              <a:rPr lang="en-US" altLang="zh-TW" sz="12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   </a:t>
            </a:r>
            <a:r>
              <a:rPr lang="zh-TW" altLang="en-US" sz="12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      </a:t>
            </a:r>
            <a:r>
              <a:rPr lang="en-US" altLang="zh-TW" sz="3600" smtClean="0">
                <a:solidFill>
                  <a:srgbClr val="FFFFFF"/>
                </a:solidFill>
                <a:ea typeface="DFKai-SB" pitchFamily="65" charset="-120"/>
                <a:cs typeface="Arial" pitchFamily="34" charset="0"/>
              </a:rPr>
              <a:t>$0.00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20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建堂基金 </a:t>
            </a:r>
            <a:r>
              <a:rPr lang="en-US" altLang="zh-TW" sz="360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pitchFamily="34" charset="0"/>
              </a:rPr>
              <a:t>Building Fund</a:t>
            </a:r>
            <a:r>
              <a:rPr lang="en-US" altLang="zh-TW" sz="36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: </a:t>
            </a:r>
            <a:r>
              <a:rPr lang="en-US" altLang="zh-TW" sz="18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</a:t>
            </a:r>
            <a:r>
              <a:rPr lang="zh-TW" altLang="en-US" sz="7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               </a:t>
            </a:r>
            <a:r>
              <a:rPr lang="en-US" altLang="zh-TW" sz="3600" smtClean="0">
                <a:solidFill>
                  <a:srgbClr val="FFFFFF"/>
                </a:solidFill>
                <a:ea typeface="DFKai-SB" pitchFamily="65" charset="-120"/>
                <a:cs typeface="Arial" pitchFamily="34" charset="0"/>
              </a:rPr>
              <a:t>$730.00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200" smtClean="0">
              <a:solidFill>
                <a:srgbClr val="FFFFFF"/>
              </a:solidFill>
              <a:ea typeface="DFKai-SB" pitchFamily="65" charset="-120"/>
              <a:cs typeface="Arial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smtClean="0">
                <a:solidFill>
                  <a:srgbClr val="FFFFFF"/>
                </a:solidFill>
                <a:ea typeface="DFKai-SB" pitchFamily="65" charset="-120"/>
                <a:cs typeface="Arial" pitchFamily="34" charset="0"/>
              </a:rPr>
              <a:t>總共         </a:t>
            </a:r>
            <a:r>
              <a:rPr lang="en-US" altLang="zh-TW" sz="360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pitchFamily="34" charset="0"/>
              </a:rPr>
              <a:t>Total:</a:t>
            </a:r>
            <a:r>
              <a:rPr lang="en-US" altLang="zh-TW" sz="3600" smtClean="0">
                <a:solidFill>
                  <a:srgbClr val="FFFFFF"/>
                </a:solidFill>
                <a:ea typeface="DFKai-SB" pitchFamily="65" charset="-120"/>
                <a:cs typeface="Arial" pitchFamily="34" charset="0"/>
              </a:rPr>
              <a:t>                   </a:t>
            </a:r>
            <a:r>
              <a:rPr lang="en-US" altLang="zh-TW" sz="1600" smtClean="0">
                <a:solidFill>
                  <a:srgbClr val="FFFFFF"/>
                </a:solidFill>
                <a:ea typeface="DFKai-SB" pitchFamily="65" charset="-120"/>
                <a:cs typeface="Arial" pitchFamily="34" charset="0"/>
              </a:rPr>
              <a:t> </a:t>
            </a:r>
            <a:r>
              <a:rPr lang="en-US" altLang="zh-TW" sz="3600" smtClean="0">
                <a:solidFill>
                  <a:srgbClr val="FFFFFF"/>
                </a:solidFill>
                <a:ea typeface="DFKai-SB" pitchFamily="65" charset="-120"/>
                <a:cs typeface="Arial" pitchFamily="34" charset="0"/>
              </a:rPr>
              <a:t>$6438.00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400" b="1" smtClean="0">
              <a:solidFill>
                <a:srgbClr val="000000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705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標題 2"/>
          <p:cNvSpPr>
            <a:spLocks noGrp="1"/>
          </p:cNvSpPr>
          <p:nvPr>
            <p:ph type="title"/>
          </p:nvPr>
        </p:nvSpPr>
        <p:spPr>
          <a:xfrm>
            <a:off x="12700" y="533400"/>
            <a:ext cx="9144000" cy="457200"/>
          </a:xfrm>
        </p:spPr>
        <p:txBody>
          <a:bodyPr/>
          <a:lstStyle/>
          <a:p>
            <a:r>
              <a:rPr lang="zh-TW" altLang="en-US" sz="3200" b="1" u="sng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感謝</a:t>
            </a:r>
            <a:r>
              <a:rPr lang="zh-TW" altLang="en-US" sz="2000" b="1" u="sng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sz="2800" b="1" u="sng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</a:rPr>
              <a:t>December 13 </a:t>
            </a:r>
            <a:r>
              <a:rPr lang="zh-TW" altLang="en-US" sz="3200" b="1" u="sng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主日服事同工</a:t>
            </a:r>
            <a:r>
              <a:rPr lang="zh-TW" altLang="en-US" sz="1800" b="1" u="sng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1600" b="1" u="sng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</a:rPr>
              <a:t> </a:t>
            </a:r>
            <a:r>
              <a:rPr lang="en-US" altLang="zh-TW" sz="2800" b="1" i="1" u="sng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</a:rPr>
              <a:t>Coworkers Appreciation</a:t>
            </a:r>
            <a:endParaRPr lang="en-US" altLang="zh-TW" sz="3200" b="1" i="1" u="sng" smtClean="0">
              <a:solidFill>
                <a:srgbClr val="FFFF00"/>
              </a:solidFill>
              <a:latin typeface="Arial Narrow" pitchFamily="34" charset="0"/>
              <a:ea typeface="DFKai-SB" pitchFamily="65" charset="-120"/>
            </a:endParaRPr>
          </a:p>
        </p:txBody>
      </p:sp>
      <p:sp>
        <p:nvSpPr>
          <p:cNvPr id="53251" name="內容版面配置區 3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/>
          <a:lstStyle/>
          <a:p>
            <a:pPr marL="342829" indent="-342829">
              <a:defRPr/>
            </a:pPr>
            <a:endParaRPr lang="en-US" altLang="zh-TW" sz="500" b="1" dirty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342829" indent="-342829">
              <a:defRPr/>
            </a:pP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主席 </a:t>
            </a:r>
            <a:r>
              <a:rPr lang="en-US" altLang="zh-TW" sz="2400" b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</a:rPr>
              <a:t>MC</a:t>
            </a:r>
            <a:r>
              <a:rPr lang="en-US" altLang="zh-TW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–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黃牧師</a:t>
            </a:r>
            <a:endParaRPr lang="en-US" altLang="zh-TW" sz="2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</a:endParaRPr>
          </a:p>
          <a:p>
            <a:pPr marL="342829" indent="-342829">
              <a:defRPr/>
            </a:pPr>
            <a:endParaRPr lang="en-US" altLang="zh-TW" sz="100" b="1" dirty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342829" indent="-342829">
              <a:defRPr/>
            </a:pPr>
            <a:endParaRPr lang="en-US" altLang="zh-TW" sz="100" b="1" dirty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342829" indent="-342829">
              <a:defRPr/>
            </a:pPr>
            <a:r>
              <a:rPr lang="zh-TW" altLang="en-US" sz="2800" b="1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兒童大班 </a:t>
            </a:r>
            <a:r>
              <a:rPr lang="en-US" altLang="zh-TW" sz="2400" b="1" dirty="0">
                <a:solidFill>
                  <a:schemeClr val="bg1"/>
                </a:solidFill>
                <a:latin typeface="Arial Narrow" pitchFamily="34" charset="0"/>
                <a:ea typeface="DFKai-SB" pitchFamily="65" charset="-120"/>
              </a:rPr>
              <a:t>Grade 3-6 </a:t>
            </a:r>
            <a:r>
              <a:rPr lang="en-US" altLang="zh-TW" sz="24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–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戴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秀貞</a:t>
            </a:r>
            <a:r>
              <a:rPr lang="en-US" altLang="zh-TW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en-US" altLang="zh-TW" sz="2400" b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</a:rPr>
              <a:t>Susan</a:t>
            </a:r>
            <a:r>
              <a:rPr lang="en-US" altLang="zh-TW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)</a:t>
            </a:r>
            <a:endParaRPr lang="en-US" altLang="zh-TW" sz="2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</a:endParaRPr>
          </a:p>
          <a:p>
            <a:pPr marL="342829" indent="-342829">
              <a:defRPr/>
            </a:pPr>
            <a:endParaRPr lang="en-US" altLang="zh-TW" sz="100" b="1" dirty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342829" indent="-342829">
              <a:defRPr/>
            </a:pPr>
            <a:r>
              <a:rPr lang="zh-TW" altLang="en-US" sz="2800" b="1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兒童小班 </a:t>
            </a:r>
            <a:r>
              <a:rPr lang="en-US" altLang="zh-TW" sz="2400" b="1" dirty="0">
                <a:solidFill>
                  <a:schemeClr val="bg1"/>
                </a:solidFill>
                <a:latin typeface="Arial Narrow" pitchFamily="34" charset="0"/>
                <a:ea typeface="DFKai-SB" pitchFamily="65" charset="-120"/>
              </a:rPr>
              <a:t>Grade K-2 </a:t>
            </a:r>
            <a:r>
              <a:rPr lang="en-US" altLang="zh-TW" sz="24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–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林文娟</a:t>
            </a:r>
            <a:r>
              <a:rPr lang="en-US" altLang="zh-TW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en-US" altLang="zh-TW" sz="2400" b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</a:rPr>
              <a:t>Vickie</a:t>
            </a:r>
            <a:r>
              <a:rPr lang="en-US" altLang="zh-TW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)</a:t>
            </a:r>
            <a:endParaRPr lang="en-US" altLang="zh-TW" sz="2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</a:endParaRPr>
          </a:p>
          <a:p>
            <a:pPr marL="342829" indent="-342829">
              <a:defRPr/>
            </a:pPr>
            <a:endParaRPr lang="en-US" altLang="zh-TW" sz="200" b="1" dirty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342829" indent="-342829">
              <a:defRPr/>
            </a:pPr>
            <a:endParaRPr lang="en-US" altLang="zh-TW" sz="100" b="1" dirty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342829" indent="-342829">
              <a:defRPr/>
            </a:pPr>
            <a:r>
              <a:rPr lang="zh-TW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帶領敬拜 </a:t>
            </a:r>
            <a:r>
              <a:rPr lang="en-US" altLang="zh-TW" sz="2400" b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</a:rPr>
              <a:t>Worship</a:t>
            </a:r>
            <a:r>
              <a:rPr lang="en-US" altLang="zh-TW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–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楊曉蓓</a:t>
            </a:r>
            <a:r>
              <a:rPr lang="en-US" altLang="zh-TW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en-US" altLang="zh-TW" sz="2400" b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</a:rPr>
              <a:t>Vicki</a:t>
            </a:r>
            <a:r>
              <a:rPr lang="en-US" altLang="zh-TW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)</a:t>
            </a:r>
          </a:p>
          <a:p>
            <a:pPr marL="342829" indent="-342829">
              <a:defRPr/>
            </a:pPr>
            <a:endParaRPr lang="en-US" altLang="zh-TW" sz="100" b="1" dirty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342829" indent="-342829">
              <a:defRPr/>
            </a:pPr>
            <a:r>
              <a:rPr lang="zh-TW" altLang="en-US" sz="2800" b="1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音控</a:t>
            </a:r>
            <a:r>
              <a:rPr lang="zh-TW" altLang="en-US" sz="28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sz="2400" b="1" dirty="0" smtClean="0">
                <a:solidFill>
                  <a:schemeClr val="bg1"/>
                </a:solidFill>
                <a:latin typeface="Arial Narrow" panose="020B0606020202030204" pitchFamily="34" charset="0"/>
                <a:ea typeface="DFKai-SB" pitchFamily="65" charset="-120"/>
              </a:rPr>
              <a:t>Sound system</a:t>
            </a:r>
            <a:r>
              <a:rPr lang="en-US" altLang="zh-TW" sz="24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–</a:t>
            </a:r>
            <a:r>
              <a:rPr lang="zh-TW" altLang="en-US" sz="2800" b="1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蔡宗達</a:t>
            </a:r>
            <a:r>
              <a:rPr lang="en-US" altLang="zh-TW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en-US" altLang="zh-TW" sz="2400" b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</a:rPr>
              <a:t>Joe</a:t>
            </a:r>
            <a:r>
              <a:rPr lang="en-US" altLang="zh-TW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)</a:t>
            </a:r>
            <a:endParaRPr lang="en-US" altLang="zh-TW" sz="2800" b="1" dirty="0">
              <a:solidFill>
                <a:srgbClr val="FFFFFF"/>
              </a:solidFill>
              <a:latin typeface="Arial Narrow" pitchFamily="34" charset="0"/>
              <a:ea typeface="DFKai-SB" pitchFamily="65" charset="-120"/>
            </a:endParaRPr>
          </a:p>
          <a:p>
            <a:pPr marL="342829" indent="-342829">
              <a:defRPr/>
            </a:pPr>
            <a:endParaRPr lang="en-US" altLang="zh-TW" sz="100" b="1" dirty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342829" indent="-342829">
              <a:defRPr/>
            </a:pPr>
            <a:r>
              <a:rPr lang="zh-TW" altLang="en-US" sz="2800" b="1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攝影 </a:t>
            </a:r>
            <a:r>
              <a:rPr lang="en-US" altLang="zh-TW" sz="2400" b="1" dirty="0">
                <a:solidFill>
                  <a:schemeClr val="bg1"/>
                </a:solidFill>
                <a:latin typeface="Arial Narrow" panose="020B0606020202030204" pitchFamily="34" charset="0"/>
                <a:ea typeface="DFKai-SB" pitchFamily="65" charset="-120"/>
              </a:rPr>
              <a:t>Video </a:t>
            </a:r>
            <a:r>
              <a:rPr lang="en-US" altLang="zh-TW" sz="2400" b="1" dirty="0" smtClean="0">
                <a:solidFill>
                  <a:schemeClr val="bg1"/>
                </a:solidFill>
                <a:latin typeface="Arial Narrow" panose="020B0606020202030204" pitchFamily="34" charset="0"/>
                <a:ea typeface="DFKai-SB" pitchFamily="65" charset="-120"/>
              </a:rPr>
              <a:t>recording</a:t>
            </a:r>
            <a:r>
              <a:rPr lang="en-US" altLang="zh-TW" sz="24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–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強銳</a:t>
            </a:r>
            <a:r>
              <a:rPr lang="en-US" altLang="zh-TW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en-US" altLang="zh-TW" sz="2400" b="1" dirty="0" err="1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</a:rPr>
              <a:t>Rui</a:t>
            </a:r>
            <a:r>
              <a:rPr lang="en-US" altLang="zh-TW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)</a:t>
            </a:r>
            <a:endParaRPr lang="en-US" altLang="zh-TW" sz="2800" b="1" dirty="0">
              <a:solidFill>
                <a:srgbClr val="FFFFFF"/>
              </a:solidFill>
              <a:latin typeface="Arial Narrow" pitchFamily="34" charset="0"/>
              <a:ea typeface="DFKai-SB" pitchFamily="65" charset="-120"/>
            </a:endParaRPr>
          </a:p>
          <a:p>
            <a:pPr marL="0" indent="0">
              <a:buFontTx/>
              <a:buNone/>
              <a:defRPr/>
            </a:pPr>
            <a:endParaRPr lang="en-US" altLang="zh-TW" sz="100" b="1" dirty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342829" indent="-342829">
              <a:defRPr/>
            </a:pPr>
            <a:endParaRPr lang="en-US" altLang="zh-TW" sz="100" b="1" dirty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342829" indent="-342829">
              <a:defRPr/>
            </a:pP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投影片 </a:t>
            </a:r>
            <a:r>
              <a:rPr lang="en-US" altLang="zh-TW" sz="2400" b="1" dirty="0" smtClean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</a:rPr>
              <a:t>PowerPoint</a:t>
            </a:r>
            <a:r>
              <a:rPr lang="en-US" altLang="zh-TW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–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馬穎華</a:t>
            </a:r>
            <a:r>
              <a:rPr lang="en-US" altLang="zh-TW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en-US" altLang="zh-TW" sz="2400" b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</a:rPr>
              <a:t>Elaine</a:t>
            </a:r>
            <a:r>
              <a:rPr lang="en-US" altLang="zh-TW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)</a:t>
            </a:r>
            <a:endParaRPr lang="en-US" altLang="zh-TW" sz="2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</a:endParaRPr>
          </a:p>
          <a:p>
            <a:pPr marL="342829" indent="-342829">
              <a:defRPr/>
            </a:pPr>
            <a:endParaRPr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</a:endParaRPr>
          </a:p>
          <a:p>
            <a:pPr marL="342829" indent="-342829">
              <a:defRPr/>
            </a:pPr>
            <a:r>
              <a:rPr lang="zh-TW" altLang="en-US" sz="2800" b="1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愛宴</a:t>
            </a:r>
            <a:r>
              <a:rPr lang="en-US" altLang="zh-TW" sz="28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/</a:t>
            </a:r>
            <a:r>
              <a:rPr lang="zh-TW" altLang="en-US" sz="2800" b="1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清理 </a:t>
            </a:r>
            <a:r>
              <a:rPr lang="en-US" altLang="zh-TW" sz="2400" b="1" dirty="0" smtClean="0">
                <a:solidFill>
                  <a:schemeClr val="bg1"/>
                </a:solidFill>
                <a:latin typeface="Arial Narrow" panose="020B0606020202030204" pitchFamily="34" charset="0"/>
                <a:ea typeface="DFKai-SB" pitchFamily="65" charset="-120"/>
              </a:rPr>
              <a:t>Snacks</a:t>
            </a:r>
            <a:r>
              <a:rPr lang="en-US" altLang="zh-TW" sz="24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–</a:t>
            </a:r>
            <a:r>
              <a:rPr lang="en-US" altLang="zh-TW" sz="2400" b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</a:rPr>
              <a:t>Alex / </a:t>
            </a:r>
            <a:r>
              <a:rPr lang="en-US" altLang="zh-TW" sz="2400" b="1" dirty="0" err="1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</a:rPr>
              <a:t>Sherie</a:t>
            </a:r>
            <a:r>
              <a:rPr lang="zh-TW" altLang="en-US" sz="2400" b="1" dirty="0" smtClean="0">
                <a:solidFill>
                  <a:schemeClr val="bg1"/>
                </a:solidFill>
                <a:latin typeface="Arial Narrow" pitchFamily="34" charset="0"/>
                <a:ea typeface="DFKai-SB" pitchFamily="65" charset="-120"/>
              </a:rPr>
              <a:t>，</a:t>
            </a:r>
            <a:r>
              <a:rPr lang="zh-TW" altLang="en-US" sz="2800" b="1" dirty="0">
                <a:solidFill>
                  <a:schemeClr val="bg1"/>
                </a:solidFill>
                <a:latin typeface="Arial Narrow" pitchFamily="34" charset="0"/>
                <a:ea typeface="DFKai-SB" pitchFamily="65" charset="-120"/>
              </a:rPr>
              <a:t>喜樂</a:t>
            </a:r>
            <a:r>
              <a:rPr lang="zh-TW" altLang="en-US" sz="28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小</a:t>
            </a:r>
            <a:r>
              <a:rPr lang="zh-TW" altLang="en-US" sz="2800" b="1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组</a:t>
            </a:r>
            <a:endParaRPr lang="en-US" altLang="zh-TW" sz="2800" b="1" dirty="0">
              <a:solidFill>
                <a:schemeClr val="bg1"/>
              </a:solidFill>
              <a:latin typeface="Arial Narrow" pitchFamily="34" charset="0"/>
              <a:ea typeface="DFKai-SB" pitchFamily="65" charset="-120"/>
            </a:endParaRPr>
          </a:p>
          <a:p>
            <a:pPr marL="342829" indent="-342829">
              <a:defRPr/>
            </a:pPr>
            <a:endParaRPr lang="en-US" altLang="zh-TW" sz="300" b="1" dirty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342829" indent="-342829">
              <a:defRPr/>
            </a:pPr>
            <a:endParaRPr lang="en-US" altLang="zh-TW" sz="100" b="1" dirty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342829" indent="-342829">
              <a:defRPr/>
            </a:pPr>
            <a:r>
              <a:rPr lang="zh-TW" altLang="en-US" sz="2800" b="1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招待 </a:t>
            </a:r>
            <a:r>
              <a:rPr lang="en-US" altLang="zh-TW" sz="2400" b="1" dirty="0" smtClean="0">
                <a:solidFill>
                  <a:schemeClr val="bg1"/>
                </a:solidFill>
                <a:latin typeface="Arial Narrow" panose="020B0606020202030204" pitchFamily="34" charset="0"/>
                <a:ea typeface="DFKai-SB" pitchFamily="65" charset="-120"/>
              </a:rPr>
              <a:t>Usher</a:t>
            </a:r>
            <a:r>
              <a:rPr lang="en-US" altLang="zh-TW" sz="24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–</a:t>
            </a:r>
            <a:r>
              <a:rPr lang="zh-TW" altLang="en-US" sz="2800" b="1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楊靜</a:t>
            </a:r>
            <a:r>
              <a:rPr lang="en-US" altLang="zh-TW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en-US" altLang="zh-TW" sz="2400" b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</a:rPr>
              <a:t>Jing</a:t>
            </a:r>
            <a:r>
              <a:rPr lang="en-US" altLang="zh-TW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，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曹衛東</a:t>
            </a:r>
            <a:r>
              <a:rPr lang="en-US" altLang="zh-TW" sz="2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en-US" altLang="zh-TW" sz="2400" b="1" dirty="0" err="1">
                <a:solidFill>
                  <a:srgbClr val="FFFFFF"/>
                </a:solidFill>
                <a:latin typeface="Arial Narrow" pitchFamily="34" charset="0"/>
                <a:ea typeface="DFKai-SB" pitchFamily="65" charset="-120"/>
              </a:rPr>
              <a:t>Weidong</a:t>
            </a:r>
            <a:r>
              <a:rPr lang="en-US" altLang="zh-TW" sz="2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)</a:t>
            </a:r>
          </a:p>
          <a:p>
            <a:pPr marL="342829" indent="-342829">
              <a:defRPr/>
            </a:pPr>
            <a:endParaRPr lang="en-US" altLang="zh-TW" sz="100" b="1" dirty="0">
              <a:solidFill>
                <a:schemeClr val="bg1"/>
              </a:solidFill>
              <a:latin typeface="DFKai-SB" pitchFamily="65" charset="-120"/>
              <a:ea typeface="DFKai-SB" pitchFamily="65" charset="-120"/>
            </a:endParaRPr>
          </a:p>
          <a:p>
            <a:pPr marL="342829" indent="-342829">
              <a:defRPr/>
            </a:pPr>
            <a:r>
              <a:rPr lang="zh-TW" altLang="en-US" sz="2800" b="1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數奉獻 </a:t>
            </a:r>
            <a:r>
              <a:rPr lang="en-US" altLang="zh-TW" sz="2400" b="1" dirty="0">
                <a:solidFill>
                  <a:schemeClr val="bg1"/>
                </a:solidFill>
                <a:latin typeface="Arial Narrow" panose="020B0606020202030204" pitchFamily="34" charset="0"/>
                <a:ea typeface="DFKai-SB" pitchFamily="65" charset="-120"/>
              </a:rPr>
              <a:t>Offering </a:t>
            </a:r>
            <a:r>
              <a:rPr lang="en-US" altLang="zh-TW" sz="2400" b="1" dirty="0" smtClean="0">
                <a:solidFill>
                  <a:schemeClr val="bg1"/>
                </a:solidFill>
                <a:latin typeface="Arial Narrow" panose="020B0606020202030204" pitchFamily="34" charset="0"/>
                <a:ea typeface="DFKai-SB" pitchFamily="65" charset="-120"/>
              </a:rPr>
              <a:t>count</a:t>
            </a:r>
            <a:r>
              <a:rPr lang="en-US" altLang="zh-TW" sz="24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</a:rPr>
              <a:t>–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張月馨</a:t>
            </a:r>
            <a:r>
              <a:rPr lang="en-US" altLang="zh-TW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en-US" altLang="zh-TW" sz="2400" b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</a:rPr>
              <a:t>Teresa</a:t>
            </a:r>
            <a:r>
              <a:rPr lang="en-US" altLang="zh-TW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，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陳麗娜</a:t>
            </a:r>
            <a:r>
              <a:rPr lang="en-US" altLang="zh-TW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en-US" altLang="zh-TW" sz="2400" b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</a:rPr>
              <a:t>Lina</a:t>
            </a:r>
            <a:r>
              <a:rPr lang="en-US" altLang="zh-TW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)</a:t>
            </a:r>
            <a:endParaRPr lang="en-US" altLang="zh-TW" sz="2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</a:endParaRPr>
          </a:p>
        </p:txBody>
      </p:sp>
      <p:pic>
        <p:nvPicPr>
          <p:cNvPr id="860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965450"/>
            <a:ext cx="3040063" cy="198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5748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標題 2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738313"/>
          </a:xfrm>
        </p:spPr>
        <p:txBody>
          <a:bodyPr/>
          <a:lstStyle/>
          <a:p>
            <a:pPr eaLnBrk="1" hangingPunct="1"/>
            <a:r>
              <a:rPr lang="zh-TW" altLang="en-US" u="sng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五餅二魚 </a:t>
            </a:r>
            <a:r>
              <a:rPr lang="en-US" altLang="zh-TW" sz="4000" u="sng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(</a:t>
            </a:r>
            <a:r>
              <a:rPr lang="zh-TW" altLang="en-US" sz="4000" u="sng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家常美食愛心奉獻中心</a:t>
            </a:r>
            <a:r>
              <a:rPr lang="en-US" altLang="zh-TW" sz="4000" u="sng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)</a:t>
            </a:r>
            <a:r>
              <a:rPr lang="en-US" altLang="zh-TW" sz="800" i="1" u="sng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pitchFamily="34" charset="0"/>
              </a:rPr>
              <a:t/>
            </a:r>
            <a:br>
              <a:rPr lang="en-US" altLang="zh-TW" sz="800" i="1" u="sng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pitchFamily="34" charset="0"/>
              </a:rPr>
            </a:br>
            <a:r>
              <a:rPr lang="en-US" altLang="zh-TW" sz="800" i="1" u="sng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pitchFamily="34" charset="0"/>
              </a:rPr>
              <a:t/>
            </a:r>
            <a:br>
              <a:rPr lang="en-US" altLang="zh-TW" sz="800" i="1" u="sng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pitchFamily="34" charset="0"/>
              </a:rPr>
            </a:br>
            <a:r>
              <a:rPr lang="en-US" altLang="zh-TW" sz="360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(</a:t>
            </a:r>
            <a:r>
              <a:rPr lang="zh-TW" altLang="en-US" sz="360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樓下</a:t>
            </a:r>
            <a:r>
              <a:rPr lang="zh-TW" altLang="en-US" sz="120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</a:t>
            </a:r>
            <a:r>
              <a:rPr lang="en-US" altLang="zh-TW" sz="3600" b="1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5</a:t>
            </a:r>
            <a:r>
              <a:rPr lang="en-US" altLang="zh-TW" sz="110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</a:t>
            </a:r>
            <a:r>
              <a:rPr lang="zh-TW" altLang="en-US" sz="360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號教室</a:t>
            </a:r>
            <a:r>
              <a:rPr lang="en-US" altLang="zh-TW" sz="360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)</a:t>
            </a:r>
            <a:endParaRPr lang="en-US" altLang="zh-TW" sz="280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</p:txBody>
      </p:sp>
      <p:sp>
        <p:nvSpPr>
          <p:cNvPr id="87043" name="TextBox 1"/>
          <p:cNvSpPr txBox="1">
            <a:spLocks noChangeArrowheads="1"/>
          </p:cNvSpPr>
          <p:nvPr/>
        </p:nvSpPr>
        <p:spPr bwMode="auto">
          <a:xfrm>
            <a:off x="76200" y="4495800"/>
            <a:ext cx="8916988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11" rIns="91420" bIns="4571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今天推出：蔥油花卷、麻辣豬耳、涼拌粉絲。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90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12/6</a:t>
            </a:r>
            <a:r>
              <a:rPr lang="zh-TW" altLang="en-US" sz="200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</a:t>
            </a:r>
            <a:r>
              <a:rPr lang="zh-TW" altLang="en-US" sz="360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為止累計奉獻款額：</a:t>
            </a:r>
            <a:r>
              <a:rPr lang="en-US" altLang="zh-TW" sz="360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$10,665</a:t>
            </a:r>
          </a:p>
        </p:txBody>
      </p:sp>
      <p:pic>
        <p:nvPicPr>
          <p:cNvPr id="87044" name="Picture 5" descr="https://encrypted-tbn3.gstatic.com/images?q=tbn:ANd9GcQBcSxfImoe5u1QPjEteIIs-h_i_-SmxgnkRY3K-cmAnAAI59YB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1688" y="1981200"/>
            <a:ext cx="2525712" cy="234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575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150095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533520"/>
            <a:ext cx="9144000" cy="54100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defTabSz="914400"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mtClean="0">
              <a:solidFill>
                <a:srgbClr val="000000"/>
              </a:solidFill>
              <a:latin typeface="微軟正黑體" pitchFamily="34"/>
              <a:ea typeface="華康中楷體" pitchFamily="49"/>
              <a:cs typeface="華康中楷體" pitchFamily="49"/>
            </a:endParaRPr>
          </a:p>
        </p:txBody>
      </p:sp>
      <p:sp>
        <p:nvSpPr>
          <p:cNvPr id="3" name="Rectangle 3"/>
          <p:cNvSpPr/>
          <p:nvPr/>
        </p:nvSpPr>
        <p:spPr>
          <a:xfrm>
            <a:off x="228600" y="2057399"/>
            <a:ext cx="8915399" cy="4439653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342720" indent="-342720" defTabSz="914400" hangingPunct="0">
              <a:spcBef>
                <a:spcPts val="972"/>
              </a:spcBef>
              <a:tabLst>
                <a:tab pos="342720" algn="l"/>
                <a:tab pos="1257120" algn="l"/>
                <a:tab pos="2171520" algn="l"/>
                <a:tab pos="3085919" algn="l"/>
                <a:tab pos="4000320" algn="l"/>
                <a:tab pos="4914720" algn="l"/>
                <a:tab pos="5829119" algn="l"/>
                <a:tab pos="6743519" algn="l"/>
                <a:tab pos="7657920" algn="l"/>
                <a:tab pos="8572320" algn="l"/>
                <a:tab pos="9486720" algn="l"/>
                <a:tab pos="10401120" algn="l"/>
              </a:tabLst>
            </a:pPr>
            <a:r>
              <a:rPr lang="zh-TW" altLang="en-US" sz="4000" b="1" dirty="0" smtClean="0">
                <a:effectLst>
                  <a:outerShdw dist="17961" dir="2700000">
                    <a:scrgbClr r="0" g="0" b="0"/>
                  </a:outerShdw>
                </a:effectLst>
                <a:latin typeface="Arial" pitchFamily="34"/>
                <a:ea typeface="華康中楷體" pitchFamily="49"/>
                <a:cs typeface="華康中楷體" pitchFamily="49"/>
              </a:rPr>
              <a:t>信息：</a:t>
            </a:r>
            <a:r>
              <a:rPr lang="zh-TW" altLang="en-US" sz="3900" b="1" dirty="0" smtClean="0">
                <a:effectLst>
                  <a:outerShdw dist="17961" dir="2700000">
                    <a:scrgbClr r="0" g="0" b="0"/>
                  </a:outerShdw>
                </a:effectLst>
                <a:latin typeface="Times New Roman" pitchFamily="18"/>
                <a:ea typeface="華康中楷體" pitchFamily="49"/>
                <a:cs typeface="華康中楷體" pitchFamily="49"/>
              </a:rPr>
              <a:t>進入幔內出到營外</a:t>
            </a:r>
            <a:r>
              <a:rPr lang="en-US" sz="3900" b="1" dirty="0" smtClean="0">
                <a:effectLst>
                  <a:outerShdw dist="17961" dir="2700000">
                    <a:scrgbClr r="0" g="0" b="0"/>
                  </a:outerShdw>
                </a:effectLst>
                <a:latin typeface="Times New Roman" pitchFamily="18"/>
                <a:ea typeface="華康中楷體" pitchFamily="49"/>
                <a:cs typeface="華康中楷體" pitchFamily="49"/>
              </a:rPr>
              <a:t>-</a:t>
            </a:r>
            <a:r>
              <a:rPr lang="zh-TW" altLang="en-US" sz="3900" b="1" dirty="0" smtClean="0">
                <a:effectLst>
                  <a:outerShdw dist="17961" dir="2700000">
                    <a:scrgbClr r="0" g="0" b="0"/>
                  </a:outerShdw>
                </a:effectLst>
                <a:latin typeface="Times New Roman" pitchFamily="18"/>
                <a:ea typeface="華康中楷體" pitchFamily="49"/>
                <a:cs typeface="華康中楷體" pitchFamily="49"/>
              </a:rPr>
              <a:t>作主新</a:t>
            </a:r>
            <a:r>
              <a:rPr lang="zh-TW" altLang="en-US" sz="3900" b="1" dirty="0" smtClean="0">
                <a:effectLst>
                  <a:outerShdw dist="17961" dir="2700000">
                    <a:scrgbClr r="0" g="0" b="0"/>
                  </a:outerShdw>
                </a:effectLst>
                <a:latin typeface="微軟正黑體" pitchFamily="34"/>
                <a:ea typeface="華康中楷體" pitchFamily="49"/>
                <a:cs typeface="華康中楷體" pitchFamily="49"/>
              </a:rPr>
              <a:t>婦戰士</a:t>
            </a:r>
          </a:p>
          <a:p>
            <a:pPr marL="342720" indent="-342720" defTabSz="914400" hangingPunct="0">
              <a:spcBef>
                <a:spcPts val="848"/>
              </a:spcBef>
              <a:tabLst>
                <a:tab pos="342720" algn="l"/>
                <a:tab pos="1257120" algn="l"/>
                <a:tab pos="2171520" algn="l"/>
                <a:tab pos="3085919" algn="l"/>
                <a:tab pos="4000320" algn="l"/>
                <a:tab pos="4914720" algn="l"/>
                <a:tab pos="5829119" algn="l"/>
                <a:tab pos="6743519" algn="l"/>
                <a:tab pos="7657920" algn="l"/>
                <a:tab pos="8572320" algn="l"/>
                <a:tab pos="9486720" algn="l"/>
                <a:tab pos="10401120" algn="l"/>
              </a:tabLst>
            </a:pPr>
            <a:r>
              <a:rPr lang="en-US" sz="3400" b="1" dirty="0" smtClean="0">
                <a:effectLst>
                  <a:outerShdw dist="17961" dir="2700000">
                    <a:scrgbClr r="0" g="0" b="0"/>
                  </a:outerShdw>
                </a:effectLst>
                <a:latin typeface="Script MT Bold" pitchFamily="66"/>
                <a:ea typeface="華康中楷體" pitchFamily="49"/>
                <a:cs typeface="華康中楷體" pitchFamily="49"/>
              </a:rPr>
              <a:t>Entering the Curtains and Going Outside the Camp-</a:t>
            </a:r>
          </a:p>
          <a:p>
            <a:pPr marL="342720" indent="-342720" defTabSz="914400" hangingPunct="0">
              <a:spcBef>
                <a:spcPts val="848"/>
              </a:spcBef>
              <a:tabLst>
                <a:tab pos="342720" algn="l"/>
                <a:tab pos="1257120" algn="l"/>
                <a:tab pos="2171520" algn="l"/>
                <a:tab pos="3085919" algn="l"/>
                <a:tab pos="4000320" algn="l"/>
                <a:tab pos="4914720" algn="l"/>
                <a:tab pos="5829119" algn="l"/>
                <a:tab pos="6743519" algn="l"/>
                <a:tab pos="7657920" algn="l"/>
                <a:tab pos="8572320" algn="l"/>
                <a:tab pos="9486720" algn="l"/>
                <a:tab pos="10401120" algn="l"/>
              </a:tabLst>
            </a:pPr>
            <a:r>
              <a:rPr lang="en-US" sz="3400" b="1" dirty="0" smtClean="0">
                <a:effectLst>
                  <a:outerShdw dist="17961" dir="2700000">
                    <a:scrgbClr r="0" g="0" b="0"/>
                  </a:outerShdw>
                </a:effectLst>
                <a:latin typeface="Script MT Bold" pitchFamily="66"/>
                <a:ea typeface="華康中楷體" pitchFamily="49"/>
                <a:cs typeface="華康中楷體" pitchFamily="49"/>
              </a:rPr>
              <a:t>Being Lord’s Bride and Warrior-2</a:t>
            </a:r>
          </a:p>
          <a:p>
            <a:pPr marL="342720" indent="-342720" defTabSz="914400" hangingPunct="0">
              <a:spcBef>
                <a:spcPts val="998"/>
              </a:spcBef>
              <a:tabLst>
                <a:tab pos="342720" algn="l"/>
                <a:tab pos="1257120" algn="l"/>
                <a:tab pos="2171520" algn="l"/>
                <a:tab pos="3085919" algn="l"/>
                <a:tab pos="4000320" algn="l"/>
                <a:tab pos="4914720" algn="l"/>
                <a:tab pos="5829119" algn="l"/>
                <a:tab pos="6743519" algn="l"/>
                <a:tab pos="7657920" algn="l"/>
                <a:tab pos="8572320" algn="l"/>
                <a:tab pos="9486720" algn="l"/>
                <a:tab pos="10401120" algn="l"/>
              </a:tabLst>
            </a:pPr>
            <a:r>
              <a:rPr lang="zh-TW" altLang="en-US" sz="4000" b="1" dirty="0" smtClean="0">
                <a:effectLst>
                  <a:outerShdw dist="17961" dir="2700000">
                    <a:scrgbClr r="0" g="0" b="0"/>
                  </a:outerShdw>
                </a:effectLst>
                <a:latin typeface="Arial" pitchFamily="34"/>
                <a:ea typeface="華康中楷體" pitchFamily="49"/>
                <a:cs typeface="華康中楷體" pitchFamily="49"/>
              </a:rPr>
              <a:t>經文：</a:t>
            </a:r>
            <a:r>
              <a:rPr lang="zh-TW" altLang="en-US" sz="4000" b="1" dirty="0" smtClean="0">
                <a:effectLst>
                  <a:outerShdw dist="17961" dir="2700000">
                    <a:scrgbClr r="0" g="0" b="0"/>
                  </a:outerShdw>
                </a:effectLst>
                <a:latin typeface="Times New Roman" pitchFamily="18"/>
                <a:ea typeface="華康中楷體" pitchFamily="49"/>
                <a:cs typeface="華康中楷體" pitchFamily="49"/>
              </a:rPr>
              <a:t>約書亞記 </a:t>
            </a:r>
            <a:r>
              <a:rPr lang="en-US" sz="4000" b="1" dirty="0" smtClean="0">
                <a:effectLst>
                  <a:outerShdw dist="17961" dir="2700000">
                    <a:scrgbClr r="0" g="0" b="0"/>
                  </a:outerShdw>
                </a:effectLst>
                <a:latin typeface="Script MT Bold" pitchFamily="66"/>
                <a:ea typeface="華康中楷體" pitchFamily="49"/>
                <a:cs typeface="華康中楷體" pitchFamily="49"/>
              </a:rPr>
              <a:t>Joshua 5:13~14</a:t>
            </a:r>
          </a:p>
          <a:p>
            <a:pPr marL="342720" indent="-342720" defTabSz="914400" hangingPunct="0">
              <a:spcBef>
                <a:spcPts val="998"/>
              </a:spcBef>
              <a:tabLst>
                <a:tab pos="342720" algn="l"/>
                <a:tab pos="1257120" algn="l"/>
                <a:tab pos="2171520" algn="l"/>
                <a:tab pos="3085919" algn="l"/>
                <a:tab pos="4000320" algn="l"/>
                <a:tab pos="4914720" algn="l"/>
                <a:tab pos="5829119" algn="l"/>
                <a:tab pos="6743519" algn="l"/>
                <a:tab pos="7657920" algn="l"/>
                <a:tab pos="8572320" algn="l"/>
                <a:tab pos="9486720" algn="l"/>
                <a:tab pos="10401120" algn="l"/>
              </a:tabLst>
            </a:pPr>
            <a:r>
              <a:rPr lang="en-US" sz="4000" b="1" dirty="0" smtClean="0">
                <a:effectLst>
                  <a:outerShdw dist="17961" dir="2700000">
                    <a:scrgbClr r="0" g="0" b="0"/>
                  </a:outerShdw>
                </a:effectLst>
                <a:latin typeface="微軟正黑體" pitchFamily="34"/>
                <a:ea typeface="華康中楷體" pitchFamily="49"/>
                <a:cs typeface="華康中楷體" pitchFamily="49"/>
              </a:rPr>
              <a:t>          </a:t>
            </a:r>
            <a:r>
              <a:rPr lang="zh-TW" altLang="en-US" sz="4000" b="1" dirty="0" smtClean="0">
                <a:effectLst>
                  <a:outerShdw dist="17961" dir="2700000">
                    <a:scrgbClr r="0" g="0" b="0"/>
                  </a:outerShdw>
                </a:effectLst>
                <a:latin typeface="微軟正黑體" pitchFamily="34"/>
                <a:ea typeface="華康中楷體" pitchFamily="49"/>
                <a:cs typeface="華康中楷體" pitchFamily="49"/>
              </a:rPr>
              <a:t>約翰一書 </a:t>
            </a:r>
            <a:r>
              <a:rPr lang="en-US" sz="4000" b="1" dirty="0" smtClean="0">
                <a:effectLst>
                  <a:outerShdw dist="17961" dir="2700000">
                    <a:scrgbClr r="0" g="0" b="0"/>
                  </a:outerShdw>
                </a:effectLst>
                <a:latin typeface="Script MT Bold" pitchFamily="66"/>
                <a:ea typeface="華康中楷體" pitchFamily="49"/>
                <a:cs typeface="華康中楷體" pitchFamily="49"/>
              </a:rPr>
              <a:t> 1 John 5:4~5</a:t>
            </a:r>
          </a:p>
          <a:p>
            <a:pPr marL="342720" indent="-342720" defTabSz="914400" hangingPunct="0">
              <a:spcBef>
                <a:spcPts val="998"/>
              </a:spcBef>
              <a:tabLst>
                <a:tab pos="342720" algn="l"/>
                <a:tab pos="1257120" algn="l"/>
                <a:tab pos="2171520" algn="l"/>
                <a:tab pos="3085919" algn="l"/>
                <a:tab pos="4000320" algn="l"/>
                <a:tab pos="4914720" algn="l"/>
                <a:tab pos="5829119" algn="l"/>
                <a:tab pos="6743519" algn="l"/>
                <a:tab pos="7657920" algn="l"/>
                <a:tab pos="8572320" algn="l"/>
                <a:tab pos="9486720" algn="l"/>
                <a:tab pos="10401120" algn="l"/>
              </a:tabLst>
            </a:pPr>
            <a:r>
              <a:rPr lang="zh-TW" altLang="en-US" sz="4000" b="1" dirty="0" smtClean="0">
                <a:effectLst>
                  <a:outerShdw dist="17961" dir="2700000">
                    <a:scrgbClr r="0" g="0" b="0"/>
                  </a:outerShdw>
                </a:effectLst>
                <a:latin typeface="Arial" pitchFamily="34"/>
                <a:ea typeface="華康中楷體" pitchFamily="49"/>
                <a:cs typeface="華康中楷體" pitchFamily="49"/>
              </a:rPr>
              <a:t>講員</a:t>
            </a:r>
            <a:r>
              <a:rPr lang="en-US" sz="4000" b="1" dirty="0" smtClean="0">
                <a:effectLst>
                  <a:outerShdw dist="17961" dir="2700000">
                    <a:scrgbClr r="0" g="0" b="0"/>
                  </a:outerShdw>
                </a:effectLst>
                <a:latin typeface="華康中楷體" pitchFamily="49"/>
                <a:ea typeface="華康中楷體" pitchFamily="49"/>
                <a:cs typeface="華康中楷體" pitchFamily="49"/>
              </a:rPr>
              <a:t>: </a:t>
            </a:r>
            <a:r>
              <a:rPr lang="zh-TW" altLang="en-US" sz="4000" b="1" dirty="0" smtClean="0">
                <a:effectLst>
                  <a:outerShdw dist="17961" dir="2700000">
                    <a:scrgbClr r="0" g="0" b="0"/>
                  </a:outerShdw>
                </a:effectLst>
                <a:latin typeface="華康中楷體" pitchFamily="49"/>
                <a:ea typeface="華康中楷體" pitchFamily="49"/>
                <a:cs typeface="華康中楷體" pitchFamily="49"/>
              </a:rPr>
              <a:t>周愛玲</a:t>
            </a:r>
            <a:r>
              <a:rPr lang="zh-TW" altLang="en-US" sz="4000" b="1" dirty="0" smtClean="0">
                <a:effectLst>
                  <a:outerShdw dist="17961" dir="2700000">
                    <a:scrgbClr r="0" g="0" b="0"/>
                  </a:outerShdw>
                </a:effectLst>
                <a:latin typeface="Arial" pitchFamily="34"/>
                <a:ea typeface="華康中楷體" pitchFamily="49"/>
                <a:cs typeface="華康中楷體" pitchFamily="49"/>
              </a:rPr>
              <a:t>牧師 </a:t>
            </a:r>
            <a:r>
              <a:rPr lang="en-US" sz="4000" b="1" dirty="0" smtClean="0">
                <a:effectLst>
                  <a:outerShdw dist="17961" dir="2700000">
                    <a:scrgbClr r="0" g="0" b="0"/>
                  </a:outerShdw>
                </a:effectLst>
                <a:latin typeface="Arial" pitchFamily="34"/>
                <a:ea typeface="華康中楷體" pitchFamily="49"/>
                <a:cs typeface="華康中楷體" pitchFamily="49"/>
              </a:rPr>
              <a:t> </a:t>
            </a:r>
            <a:r>
              <a:rPr lang="en-US" sz="4000" b="1" dirty="0" smtClean="0">
                <a:effectLst>
                  <a:outerShdw dist="17961" dir="2700000">
                    <a:scrgbClr r="0" g="0" b="0"/>
                  </a:outerShdw>
                </a:effectLst>
                <a:latin typeface="Script MT Bold" pitchFamily="66"/>
                <a:ea typeface="華康中楷體" pitchFamily="49"/>
                <a:cs typeface="華康中楷體" pitchFamily="49"/>
              </a:rPr>
              <a:t>Rev. Jocelyn Shu</a:t>
            </a:r>
            <a:r>
              <a:rPr lang="en-US" sz="4000" b="1" dirty="0" smtClean="0">
                <a:effectLst>
                  <a:outerShdw dist="17961" dir="2700000">
                    <a:scrgbClr r="0" g="0" b="0"/>
                  </a:outerShdw>
                </a:effectLst>
                <a:latin typeface="Arial" pitchFamily="34"/>
                <a:ea typeface="華康中楷體" pitchFamily="49"/>
                <a:cs typeface="華康中楷體" pitchFamily="49"/>
              </a:rPr>
              <a:t> </a:t>
            </a:r>
            <a:r>
              <a:rPr lang="en-US" sz="4000" b="1" dirty="0" smtClean="0">
                <a:effectLst>
                  <a:outerShdw dist="17961" dir="2700000">
                    <a:scrgbClr r="0" g="0" b="0"/>
                  </a:outerShdw>
                </a:effectLst>
                <a:latin typeface="Times New Roman" pitchFamily="18"/>
                <a:ea typeface="華康中楷體" pitchFamily="49"/>
                <a:cs typeface="華康中楷體" pitchFamily="49"/>
              </a:rPr>
              <a:t>   </a:t>
            </a:r>
          </a:p>
        </p:txBody>
      </p:sp>
      <p:sp>
        <p:nvSpPr>
          <p:cNvPr id="5" name="Rectangle 5"/>
          <p:cNvSpPr/>
          <p:nvPr/>
        </p:nvSpPr>
        <p:spPr>
          <a:xfrm>
            <a:off x="2209680" y="457200"/>
            <a:ext cx="5257800" cy="764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defTabSz="914400"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zh-TW" altLang="en-US" sz="4400" dirty="0" smtClean="0">
                <a:effectLst>
                  <a:outerShdw dist="17961" dir="2700000">
                    <a:scrgbClr r="0" g="0" b="0"/>
                  </a:outerShdw>
                </a:effectLst>
                <a:latin typeface="華康中楷體" pitchFamily="49"/>
                <a:ea typeface="華康中楷體" pitchFamily="49"/>
                <a:cs typeface="華康中楷體" pitchFamily="49"/>
              </a:rPr>
              <a:t>波士頓生命河靈糧堂</a:t>
            </a:r>
          </a:p>
        </p:txBody>
      </p:sp>
      <p:sp>
        <p:nvSpPr>
          <p:cNvPr id="6" name="Rectangle 6"/>
          <p:cNvSpPr/>
          <p:nvPr/>
        </p:nvSpPr>
        <p:spPr>
          <a:xfrm>
            <a:off x="1600200" y="1066680"/>
            <a:ext cx="7031390" cy="52540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1">
            <a:spAutoFit/>
          </a:bodyPr>
          <a:lstStyle/>
          <a:p>
            <a:pPr defTabSz="914400"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dirty="0" smtClean="0">
                <a:effectLst>
                  <a:outerShdw dist="17961" dir="2700000">
                    <a:scrgbClr r="0" g="0" b="0"/>
                  </a:outerShdw>
                </a:effectLst>
                <a:latin typeface="Arial" pitchFamily="34"/>
                <a:ea typeface="全真行書" pitchFamily="49"/>
                <a:cs typeface="全真行書" pitchFamily="49"/>
              </a:rPr>
              <a:t>River of Life Christian Church in Boston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337" y="533520"/>
            <a:ext cx="804863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71304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240631" y="375385"/>
            <a:ext cx="8807116" cy="600382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457200" indent="-457200" defTabSz="914400">
              <a:tabLst>
                <a:tab pos="457200" algn="l"/>
                <a:tab pos="1371600" algn="l"/>
                <a:tab pos="2286000" algn="l"/>
                <a:tab pos="3200399" algn="l"/>
                <a:tab pos="4114800" algn="l"/>
                <a:tab pos="5029200" algn="l"/>
                <a:tab pos="5943599" algn="l"/>
                <a:tab pos="6857999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zh-TW" altLang="en-US" sz="4400" b="1" dirty="0" smtClean="0">
                <a:solidFill>
                  <a:srgbClr val="CC0000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一</a:t>
            </a:r>
            <a:r>
              <a:rPr lang="en-US" sz="4400" b="1" dirty="0" smtClean="0">
                <a:solidFill>
                  <a:srgbClr val="CC0000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. </a:t>
            </a:r>
            <a:r>
              <a:rPr lang="zh-TW" altLang="en-US" sz="4400" b="1" dirty="0" smtClean="0">
                <a:solidFill>
                  <a:srgbClr val="CC0000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我們和三一真神的關係</a:t>
            </a:r>
            <a:r>
              <a:rPr lang="en-US" sz="4400" b="1" dirty="0" smtClean="0">
                <a:solidFill>
                  <a:srgbClr val="CC0000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:</a:t>
            </a:r>
          </a:p>
          <a:p>
            <a:pPr marL="64800" indent="-432000" defTabSz="914400">
              <a:tabLst>
                <a:tab pos="64800" algn="l"/>
                <a:tab pos="979200" algn="l"/>
                <a:tab pos="1893600" algn="l"/>
                <a:tab pos="2807999" algn="l"/>
                <a:tab pos="3722400" algn="l"/>
                <a:tab pos="4636800" algn="l"/>
                <a:tab pos="5551199" algn="l"/>
                <a:tab pos="6465599" algn="l"/>
                <a:tab pos="7380000" algn="l"/>
                <a:tab pos="8294400" algn="l"/>
                <a:tab pos="9208800" algn="l"/>
                <a:tab pos="10123200" algn="l"/>
              </a:tabLst>
            </a:pPr>
            <a:endParaRPr lang="en-US" sz="800" b="1" dirty="0" smtClean="0">
              <a:solidFill>
                <a:srgbClr val="CC0000"/>
              </a:solidFill>
              <a:latin typeface="Times New Roman" pitchFamily="18"/>
              <a:ea typeface="華康中楷體" pitchFamily="49"/>
              <a:cs typeface="華康中楷體" pitchFamily="49"/>
            </a:endParaRPr>
          </a:p>
          <a:p>
            <a:pPr marL="64800" indent="-432000" defTabSz="914400">
              <a:tabLst>
                <a:tab pos="64800" algn="l"/>
                <a:tab pos="979200" algn="l"/>
                <a:tab pos="1893600" algn="l"/>
                <a:tab pos="2807999" algn="l"/>
                <a:tab pos="3722400" algn="l"/>
                <a:tab pos="4636800" algn="l"/>
                <a:tab pos="5551199" algn="l"/>
                <a:tab pos="6465599" algn="l"/>
                <a:tab pos="7380000" algn="l"/>
                <a:tab pos="8294400" algn="l"/>
                <a:tab pos="9208800" algn="l"/>
                <a:tab pos="10123200" algn="l"/>
              </a:tabLst>
            </a:pPr>
            <a:endParaRPr lang="en-US" sz="800" b="1" dirty="0">
              <a:solidFill>
                <a:srgbClr val="CC0000"/>
              </a:solidFill>
              <a:latin typeface="Times New Roman" pitchFamily="18"/>
              <a:ea typeface="華康中楷體" pitchFamily="49"/>
              <a:cs typeface="華康中楷體" pitchFamily="49"/>
            </a:endParaRPr>
          </a:p>
          <a:p>
            <a:pPr marL="64800" indent="-432000" defTabSz="914400">
              <a:tabLst>
                <a:tab pos="64800" algn="l"/>
                <a:tab pos="979200" algn="l"/>
                <a:tab pos="1893600" algn="l"/>
                <a:tab pos="2807999" algn="l"/>
                <a:tab pos="3722400" algn="l"/>
                <a:tab pos="4636800" algn="l"/>
                <a:tab pos="5551199" algn="l"/>
                <a:tab pos="6465599" algn="l"/>
                <a:tab pos="7380000" algn="l"/>
                <a:tab pos="8294400" algn="l"/>
                <a:tab pos="9208800" algn="l"/>
                <a:tab pos="10123200" algn="l"/>
              </a:tabLst>
            </a:pPr>
            <a:r>
              <a:rPr lang="en-US" sz="3600" b="1" dirty="0" smtClean="0">
                <a:solidFill>
                  <a:srgbClr val="CC0000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1.</a:t>
            </a:r>
            <a:r>
              <a:rPr lang="zh-TW" altLang="en-US" sz="3600" b="1" dirty="0" smtClean="0">
                <a:solidFill>
                  <a:srgbClr val="CC0000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我們和 神的關係</a:t>
            </a:r>
            <a:r>
              <a:rPr lang="en-US" sz="3600" b="1" dirty="0" smtClean="0">
                <a:solidFill>
                  <a:srgbClr val="CC0000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:</a:t>
            </a:r>
            <a:r>
              <a:rPr lang="en-US" sz="3600" b="1" dirty="0" smtClean="0">
                <a:solidFill>
                  <a:srgbClr val="CC0000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     </a:t>
            </a:r>
          </a:p>
          <a:p>
            <a:pPr marL="64800" indent="-432000" defTabSz="914400">
              <a:tabLst>
                <a:tab pos="64800" algn="l"/>
                <a:tab pos="979200" algn="l"/>
                <a:tab pos="1893600" algn="l"/>
                <a:tab pos="2807999" algn="l"/>
                <a:tab pos="3722400" algn="l"/>
                <a:tab pos="4636800" algn="l"/>
                <a:tab pos="5551199" algn="l"/>
                <a:tab pos="6465599" algn="l"/>
                <a:tab pos="7380000" algn="l"/>
                <a:tab pos="8294400" algn="l"/>
                <a:tab pos="9208800" algn="l"/>
                <a:tab pos="10123200" algn="l"/>
              </a:tabLst>
            </a:pPr>
            <a:r>
              <a:rPr lang="zh-TW" altLang="en-US" sz="36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神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/</a:t>
            </a:r>
            <a:r>
              <a:rPr lang="zh-TW" altLang="en-US" sz="36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子民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,</a:t>
            </a:r>
            <a:r>
              <a:rPr lang="en-US" sz="36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 </a:t>
            </a:r>
            <a:r>
              <a:rPr lang="zh-TW" altLang="en-US" sz="36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君王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/</a:t>
            </a:r>
            <a:r>
              <a:rPr lang="zh-TW" altLang="en-US" sz="36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百姓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,</a:t>
            </a:r>
            <a:r>
              <a:rPr lang="en-US" sz="36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 </a:t>
            </a:r>
            <a:r>
              <a:rPr lang="zh-TW" altLang="en-US" sz="36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天父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/</a:t>
            </a:r>
            <a:r>
              <a:rPr lang="zh-TW" altLang="en-US" sz="36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兒女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,</a:t>
            </a:r>
            <a:r>
              <a:rPr lang="en-US" sz="36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 </a:t>
            </a:r>
            <a:r>
              <a:rPr lang="zh-TW" altLang="en-US" sz="36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牧者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/</a:t>
            </a:r>
            <a:r>
              <a:rPr lang="zh-TW" alt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群</a:t>
            </a:r>
            <a:r>
              <a:rPr lang="zh-TW" altLang="en-US" sz="36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羊</a:t>
            </a:r>
          </a:p>
          <a:p>
            <a:pPr marL="64800" indent="-432000" defTabSz="914400">
              <a:tabLst>
                <a:tab pos="64800" algn="l"/>
                <a:tab pos="979200" algn="l"/>
                <a:tab pos="1893600" algn="l"/>
                <a:tab pos="2807999" algn="l"/>
                <a:tab pos="3722400" algn="l"/>
                <a:tab pos="4636800" algn="l"/>
                <a:tab pos="5551199" algn="l"/>
                <a:tab pos="6465599" algn="l"/>
                <a:tab pos="7380000" algn="l"/>
                <a:tab pos="8294400" algn="l"/>
                <a:tab pos="9208800" algn="l"/>
                <a:tab pos="10123200" algn="l"/>
              </a:tabLst>
            </a:pPr>
            <a:r>
              <a:rPr lang="zh-TW" altLang="en-US" sz="36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元帥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/</a:t>
            </a:r>
            <a:r>
              <a:rPr lang="zh-TW" altLang="en-US" sz="36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軍隊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,</a:t>
            </a:r>
            <a:r>
              <a:rPr lang="en-US" sz="36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 </a:t>
            </a:r>
            <a:r>
              <a:rPr lang="zh-TW" altLang="en-US" sz="36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主人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/</a:t>
            </a:r>
            <a:r>
              <a:rPr lang="zh-TW" alt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僕人</a:t>
            </a:r>
          </a:p>
          <a:p>
            <a:pPr marL="64800" indent="-432000" defTabSz="914400">
              <a:tabLst>
                <a:tab pos="64800" algn="l"/>
                <a:tab pos="979200" algn="l"/>
                <a:tab pos="1893600" algn="l"/>
                <a:tab pos="2807999" algn="l"/>
                <a:tab pos="3722400" algn="l"/>
                <a:tab pos="4636800" algn="l"/>
                <a:tab pos="5551199" algn="l"/>
                <a:tab pos="6465599" algn="l"/>
                <a:tab pos="7380000" algn="l"/>
                <a:tab pos="8294400" algn="l"/>
                <a:tab pos="9208800" algn="l"/>
                <a:tab pos="10123200" algn="l"/>
              </a:tabLst>
            </a:pPr>
            <a:r>
              <a:rPr lang="en-US" sz="3600" b="1" dirty="0" smtClean="0">
                <a:solidFill>
                  <a:srgbClr val="CC0000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2.</a:t>
            </a:r>
            <a:r>
              <a:rPr lang="zh-TW" altLang="en-US" sz="3600" b="1" dirty="0" smtClean="0">
                <a:solidFill>
                  <a:srgbClr val="CC0000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我們和耶穌基督的關係</a:t>
            </a:r>
            <a:r>
              <a:rPr lang="en-US" sz="3600" b="1" dirty="0" smtClean="0">
                <a:solidFill>
                  <a:srgbClr val="CC0000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:</a:t>
            </a:r>
          </a:p>
          <a:p>
            <a:pPr marL="64800" indent="-432000" defTabSz="914400">
              <a:tabLst>
                <a:tab pos="64800" algn="l"/>
                <a:tab pos="979200" algn="l"/>
                <a:tab pos="1893600" algn="l"/>
                <a:tab pos="2807999" algn="l"/>
                <a:tab pos="3722400" algn="l"/>
                <a:tab pos="4636800" algn="l"/>
                <a:tab pos="5551199" algn="l"/>
                <a:tab pos="6465599" algn="l"/>
                <a:tab pos="7380000" algn="l"/>
                <a:tab pos="8294400" algn="l"/>
                <a:tab pos="9208800" algn="l"/>
                <a:tab pos="10123200" algn="l"/>
              </a:tabLst>
            </a:pPr>
            <a:r>
              <a:rPr lang="zh-TW" altLang="en-US" sz="36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頭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/</a:t>
            </a:r>
            <a:r>
              <a:rPr lang="zh-TW" altLang="en-US" sz="36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身體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, </a:t>
            </a:r>
            <a:r>
              <a:rPr lang="zh-TW" altLang="en-US" sz="36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新郎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/</a:t>
            </a:r>
            <a:r>
              <a:rPr lang="zh-TW" altLang="en-US" sz="36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新婦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,</a:t>
            </a:r>
            <a:r>
              <a:rPr lang="zh-TW" altLang="en-US" sz="36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良人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/</a:t>
            </a:r>
            <a:r>
              <a:rPr lang="zh-TW" altLang="en-US" sz="36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佳偶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,</a:t>
            </a:r>
            <a:r>
              <a:rPr lang="en-US" sz="36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 </a:t>
            </a:r>
            <a:r>
              <a:rPr lang="zh-TW" altLang="en-US" sz="36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朋友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/</a:t>
            </a:r>
            <a:r>
              <a:rPr lang="zh-TW" altLang="en-US" sz="36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朋友</a:t>
            </a:r>
          </a:p>
          <a:p>
            <a:pPr marL="64800" indent="-432000" defTabSz="914400">
              <a:tabLst>
                <a:tab pos="64800" algn="l"/>
                <a:tab pos="979200" algn="l"/>
                <a:tab pos="1893600" algn="l"/>
                <a:tab pos="2807999" algn="l"/>
                <a:tab pos="3722400" algn="l"/>
                <a:tab pos="4636800" algn="l"/>
                <a:tab pos="5551199" algn="l"/>
                <a:tab pos="6465599" algn="l"/>
                <a:tab pos="7380000" algn="l"/>
                <a:tab pos="8294400" algn="l"/>
                <a:tab pos="9208800" algn="l"/>
                <a:tab pos="10123200" algn="l"/>
              </a:tabLst>
            </a:pPr>
            <a:r>
              <a:rPr lang="zh-TW" alt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葡萄樹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/</a:t>
            </a:r>
            <a:r>
              <a:rPr lang="zh-TW" alt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枝子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, </a:t>
            </a:r>
            <a:r>
              <a:rPr lang="zh-TW" alt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贖罪祭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, </a:t>
            </a:r>
            <a:r>
              <a:rPr lang="zh-TW" alt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大祭司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, </a:t>
            </a:r>
            <a:r>
              <a:rPr lang="zh-TW" alt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代禱者</a:t>
            </a:r>
          </a:p>
          <a:p>
            <a:pPr marL="64800" indent="-432000" defTabSz="914400">
              <a:tabLst>
                <a:tab pos="64800" algn="l"/>
                <a:tab pos="979200" algn="l"/>
                <a:tab pos="1893600" algn="l"/>
                <a:tab pos="2807999" algn="l"/>
                <a:tab pos="3722400" algn="l"/>
                <a:tab pos="4636800" algn="l"/>
                <a:tab pos="5551199" algn="l"/>
                <a:tab pos="6465599" algn="l"/>
                <a:tab pos="7380000" algn="l"/>
                <a:tab pos="8294400" algn="l"/>
                <a:tab pos="9208800" algn="l"/>
                <a:tab pos="10123200" algn="l"/>
              </a:tabLst>
            </a:pPr>
            <a:r>
              <a:rPr lang="en-US" sz="3600" b="1" dirty="0" smtClean="0">
                <a:solidFill>
                  <a:srgbClr val="CC0000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3.</a:t>
            </a:r>
            <a:r>
              <a:rPr lang="zh-TW" altLang="en-US" sz="3600" b="1" dirty="0" smtClean="0">
                <a:solidFill>
                  <a:srgbClr val="CC0000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我們和聖靈的關係</a:t>
            </a:r>
            <a:r>
              <a:rPr lang="en-US" sz="3600" b="1" dirty="0" smtClean="0">
                <a:solidFill>
                  <a:srgbClr val="CC0000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:</a:t>
            </a:r>
          </a:p>
          <a:p>
            <a:pPr marL="64800" indent="-432000" defTabSz="914400">
              <a:tabLst>
                <a:tab pos="64800" algn="l"/>
                <a:tab pos="979200" algn="l"/>
                <a:tab pos="1893600" algn="l"/>
                <a:tab pos="2807999" algn="l"/>
                <a:tab pos="3722400" algn="l"/>
                <a:tab pos="4636800" algn="l"/>
                <a:tab pos="5551199" algn="l"/>
                <a:tab pos="6465599" algn="l"/>
                <a:tab pos="7380000" algn="l"/>
                <a:tab pos="8294400" algn="l"/>
                <a:tab pos="9208800" algn="l"/>
                <a:tab pos="10123200" algn="l"/>
              </a:tabLst>
            </a:pPr>
            <a:r>
              <a:rPr lang="zh-TW" alt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教師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, </a:t>
            </a:r>
            <a:r>
              <a:rPr lang="zh-TW" alt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輔導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(Counselor, Teacher, Spirit of</a:t>
            </a:r>
          </a:p>
          <a:p>
            <a:pPr marL="64800" indent="-432000" defTabSz="914400">
              <a:tabLst>
                <a:tab pos="64800" algn="l"/>
                <a:tab pos="979200" algn="l"/>
                <a:tab pos="1893600" algn="l"/>
                <a:tab pos="2807999" algn="l"/>
                <a:tab pos="3722400" algn="l"/>
                <a:tab pos="4636800" algn="l"/>
                <a:tab pos="5551199" algn="l"/>
                <a:tab pos="6465599" algn="l"/>
                <a:tab pos="7380000" algn="l"/>
                <a:tab pos="8294400" algn="l"/>
                <a:tab pos="9208800" algn="l"/>
                <a:tab pos="10123200" algn="l"/>
              </a:tabLst>
            </a:pP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Truth)/</a:t>
            </a:r>
            <a:r>
              <a:rPr lang="zh-TW" alt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學生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, </a:t>
            </a:r>
            <a:r>
              <a:rPr lang="zh-TW" alt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安慰者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(Comforter), </a:t>
            </a:r>
            <a:r>
              <a:rPr lang="zh-TW" alt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代禱者</a:t>
            </a:r>
          </a:p>
        </p:txBody>
      </p:sp>
    </p:spTree>
    <p:extLst>
      <p:ext uri="{BB962C8B-B14F-4D97-AF65-F5344CB8AC3E}">
        <p14:creationId xmlns:p14="http://schemas.microsoft.com/office/powerpoint/2010/main" xmlns="" val="4227412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125128" y="77002"/>
            <a:ext cx="9018872" cy="661937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457200" indent="-457200" defTabSz="914400">
              <a:tabLst>
                <a:tab pos="457200" algn="l"/>
                <a:tab pos="1371600" algn="l"/>
                <a:tab pos="2286000" algn="l"/>
                <a:tab pos="3200399" algn="l"/>
                <a:tab pos="4114800" algn="l"/>
                <a:tab pos="5029200" algn="l"/>
                <a:tab pos="5943599" algn="l"/>
                <a:tab pos="6857999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zh-TW" altLang="en-US" sz="4400" b="1" dirty="0" smtClean="0">
                <a:solidFill>
                  <a:srgbClr val="CC0000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二</a:t>
            </a:r>
            <a:r>
              <a:rPr lang="en-US" sz="4400" b="1" dirty="0" smtClean="0">
                <a:solidFill>
                  <a:srgbClr val="CC0000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. </a:t>
            </a:r>
            <a:r>
              <a:rPr lang="zh-TW" altLang="en-US" sz="4400" b="1" dirty="0" smtClean="0">
                <a:solidFill>
                  <a:srgbClr val="CC0000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進入幔內作主新婦</a:t>
            </a:r>
            <a:r>
              <a:rPr lang="en-US" sz="4400" b="1" dirty="0" smtClean="0">
                <a:solidFill>
                  <a:srgbClr val="CC0000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:</a:t>
            </a:r>
            <a:r>
              <a:rPr lang="zh-TW" altLang="en-US" sz="4400" b="1" dirty="0" smtClean="0">
                <a:solidFill>
                  <a:srgbClr val="CC0000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先被主的愛充滿</a:t>
            </a:r>
            <a:r>
              <a:rPr lang="en-US" sz="4400" b="1" dirty="0" smtClean="0">
                <a:solidFill>
                  <a:srgbClr val="CC0000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, </a:t>
            </a:r>
            <a:r>
              <a:rPr lang="zh-TW" altLang="en-US" sz="4400" b="1" dirty="0" smtClean="0">
                <a:solidFill>
                  <a:srgbClr val="CC0000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更新建造生命</a:t>
            </a:r>
          </a:p>
          <a:p>
            <a:pPr marL="457200" indent="-457200" defTabSz="914400">
              <a:tabLst>
                <a:tab pos="457200" algn="l"/>
                <a:tab pos="1371600" algn="l"/>
                <a:tab pos="2286000" algn="l"/>
                <a:tab pos="3200399" algn="l"/>
                <a:tab pos="4114800" algn="l"/>
                <a:tab pos="5029200" algn="l"/>
                <a:tab pos="5943599" algn="l"/>
                <a:tab pos="6857999" algn="l"/>
                <a:tab pos="7772400" algn="l"/>
                <a:tab pos="8686800" algn="l"/>
                <a:tab pos="9601200" algn="l"/>
                <a:tab pos="10515600" algn="l"/>
              </a:tabLst>
            </a:pPr>
            <a:endParaRPr lang="en-US" sz="800" b="1" dirty="0" smtClean="0">
              <a:solidFill>
                <a:srgbClr val="000099"/>
              </a:solidFill>
              <a:latin typeface="Times New Roman" pitchFamily="18"/>
              <a:ea typeface="華康中楷體" pitchFamily="49"/>
              <a:cs typeface="華康中楷體" pitchFamily="49"/>
            </a:endParaRPr>
          </a:p>
          <a:p>
            <a:pPr marL="457200" indent="-457200" defTabSz="914400">
              <a:tabLst>
                <a:tab pos="457200" algn="l"/>
                <a:tab pos="1371600" algn="l"/>
                <a:tab pos="2286000" algn="l"/>
                <a:tab pos="3200399" algn="l"/>
                <a:tab pos="4114800" algn="l"/>
                <a:tab pos="5029200" algn="l"/>
                <a:tab pos="5943599" algn="l"/>
                <a:tab pos="6857999" algn="l"/>
                <a:tab pos="7772400" algn="l"/>
                <a:tab pos="8686800" algn="l"/>
                <a:tab pos="9601200" algn="l"/>
                <a:tab pos="10515600" algn="l"/>
              </a:tabLst>
            </a:pPr>
            <a:endParaRPr lang="en-US" sz="800" b="1" dirty="0">
              <a:solidFill>
                <a:srgbClr val="000099"/>
              </a:solidFill>
              <a:latin typeface="Times New Roman" pitchFamily="18"/>
              <a:ea typeface="華康中楷體" pitchFamily="49"/>
              <a:cs typeface="華康中楷體" pitchFamily="49"/>
            </a:endParaRPr>
          </a:p>
          <a:p>
            <a:pPr marL="457200" indent="-457200" defTabSz="914400">
              <a:tabLst>
                <a:tab pos="457200" algn="l"/>
                <a:tab pos="1371600" algn="l"/>
                <a:tab pos="2286000" algn="l"/>
                <a:tab pos="3200399" algn="l"/>
                <a:tab pos="4114800" algn="l"/>
                <a:tab pos="5029200" algn="l"/>
                <a:tab pos="5943599" algn="l"/>
                <a:tab pos="6857999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40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1.</a:t>
            </a:r>
            <a:r>
              <a:rPr lang="zh-TW" altLang="en-US" sz="40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建立親密關係</a:t>
            </a:r>
            <a:r>
              <a:rPr lang="en-US" sz="40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,</a:t>
            </a:r>
            <a:r>
              <a:rPr lang="en-US" sz="40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 </a:t>
            </a:r>
            <a:r>
              <a:rPr lang="zh-TW" altLang="en-US" sz="40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享受主愛</a:t>
            </a:r>
          </a:p>
          <a:p>
            <a:pPr marL="457200" indent="-457200" defTabSz="914400">
              <a:tabLst>
                <a:tab pos="457200" algn="l"/>
                <a:tab pos="1371600" algn="l"/>
                <a:tab pos="2286000" algn="l"/>
                <a:tab pos="3200399" algn="l"/>
                <a:tab pos="4114800" algn="l"/>
                <a:tab pos="5029200" algn="l"/>
                <a:tab pos="5943599" algn="l"/>
                <a:tab pos="6857999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40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   </a:t>
            </a:r>
            <a:r>
              <a:rPr lang="zh-TW" altLang="en-US" sz="40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路</a:t>
            </a:r>
            <a:r>
              <a:rPr lang="en-US" sz="40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10:38~42,</a:t>
            </a:r>
            <a:r>
              <a:rPr lang="en-US" sz="40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 </a:t>
            </a:r>
            <a:r>
              <a:rPr lang="en-US" sz="40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8:28~36,</a:t>
            </a:r>
            <a:r>
              <a:rPr lang="en-US" sz="40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 </a:t>
            </a:r>
            <a:r>
              <a:rPr lang="zh-TW" altLang="en-US" sz="40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歌</a:t>
            </a:r>
            <a:r>
              <a:rPr lang="en-US" sz="40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4:7, 9~12,   </a:t>
            </a:r>
          </a:p>
          <a:p>
            <a:pPr marL="457200" indent="-457200" defTabSz="914400">
              <a:tabLst>
                <a:tab pos="457200" algn="l"/>
                <a:tab pos="1371600" algn="l"/>
                <a:tab pos="2286000" algn="l"/>
                <a:tab pos="3200399" algn="l"/>
                <a:tab pos="4114800" algn="l"/>
                <a:tab pos="5029200" algn="l"/>
                <a:tab pos="5943599" algn="l"/>
                <a:tab pos="6857999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40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       8:6~7</a:t>
            </a:r>
          </a:p>
          <a:p>
            <a:pPr marL="457200" indent="-457200" defTabSz="914400">
              <a:tabLst>
                <a:tab pos="457200" algn="l"/>
                <a:tab pos="1371600" algn="l"/>
                <a:tab pos="2286000" algn="l"/>
                <a:tab pos="3200399" algn="l"/>
                <a:tab pos="4114800" algn="l"/>
                <a:tab pos="5029200" algn="l"/>
                <a:tab pos="5943599" algn="l"/>
                <a:tab pos="6857999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40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2.</a:t>
            </a:r>
            <a:r>
              <a:rPr lang="zh-TW" altLang="en-US" sz="40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凡事尊主為大</a:t>
            </a:r>
            <a:r>
              <a:rPr lang="en-US" sz="40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, </a:t>
            </a:r>
            <a:r>
              <a:rPr lang="zh-TW" altLang="en-US" sz="40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順服基督</a:t>
            </a:r>
          </a:p>
          <a:p>
            <a:pPr marL="457200" indent="-457200" defTabSz="914400">
              <a:tabLst>
                <a:tab pos="457200" algn="l"/>
                <a:tab pos="1371600" algn="l"/>
                <a:tab pos="2286000" algn="l"/>
                <a:tab pos="3200399" algn="l"/>
                <a:tab pos="4114800" algn="l"/>
                <a:tab pos="5029200" algn="l"/>
                <a:tab pos="5943599" algn="l"/>
                <a:tab pos="6857999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40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   </a:t>
            </a:r>
            <a:r>
              <a:rPr lang="zh-TW" altLang="en-US" sz="40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弗</a:t>
            </a:r>
            <a:r>
              <a:rPr lang="en-US" sz="40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5:22~27,</a:t>
            </a:r>
            <a:r>
              <a:rPr lang="en-US" sz="40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 </a:t>
            </a:r>
            <a:r>
              <a:rPr lang="zh-TW" altLang="en-US" sz="40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林前</a:t>
            </a:r>
            <a:r>
              <a:rPr lang="en-US" sz="40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12:12</a:t>
            </a:r>
          </a:p>
          <a:p>
            <a:pPr marL="457200" indent="-457200" defTabSz="914400">
              <a:tabLst>
                <a:tab pos="457200" algn="l"/>
                <a:tab pos="1371600" algn="l"/>
                <a:tab pos="2286000" algn="l"/>
                <a:tab pos="3200399" algn="l"/>
                <a:tab pos="4114800" algn="l"/>
                <a:tab pos="5029200" algn="l"/>
                <a:tab pos="5943599" algn="l"/>
                <a:tab pos="6857999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40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3.</a:t>
            </a:r>
            <a:r>
              <a:rPr lang="zh-TW" altLang="en-US" sz="40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對主忠貞</a:t>
            </a:r>
            <a:r>
              <a:rPr lang="en-US" sz="40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,</a:t>
            </a:r>
            <a:r>
              <a:rPr lang="en-US" sz="40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 </a:t>
            </a:r>
            <a:r>
              <a:rPr lang="zh-TW" altLang="en-US" sz="40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保守聖潔 </a:t>
            </a:r>
            <a:r>
              <a:rPr lang="en-US" sz="40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    </a:t>
            </a:r>
          </a:p>
          <a:p>
            <a:pPr marL="457200" indent="-457200" defTabSz="914400">
              <a:tabLst>
                <a:tab pos="457200" algn="l"/>
                <a:tab pos="1371600" algn="l"/>
                <a:tab pos="2286000" algn="l"/>
                <a:tab pos="3200399" algn="l"/>
                <a:tab pos="4114800" algn="l"/>
                <a:tab pos="5029200" algn="l"/>
                <a:tab pos="5943599" algn="l"/>
                <a:tab pos="6857999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40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  </a:t>
            </a:r>
            <a:r>
              <a:rPr lang="zh-TW" altLang="en-US" sz="40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啟</a:t>
            </a:r>
            <a:r>
              <a:rPr lang="en-US" sz="40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19:6~9,</a:t>
            </a:r>
            <a:r>
              <a:rPr lang="en-US" sz="40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   </a:t>
            </a:r>
            <a:r>
              <a:rPr lang="en-US" sz="40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21:1~2, 9~11, 22~27,</a:t>
            </a:r>
          </a:p>
          <a:p>
            <a:pPr marL="457200" indent="-457200" defTabSz="914400">
              <a:tabLst>
                <a:tab pos="457200" algn="l"/>
                <a:tab pos="1371600" algn="l"/>
                <a:tab pos="2286000" algn="l"/>
                <a:tab pos="3200399" algn="l"/>
                <a:tab pos="4114800" algn="l"/>
                <a:tab pos="5029200" algn="l"/>
                <a:tab pos="5943599" algn="l"/>
                <a:tab pos="6857999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40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  </a:t>
            </a:r>
            <a:r>
              <a:rPr lang="zh-TW" altLang="en-US" sz="40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林前</a:t>
            </a:r>
            <a:r>
              <a:rPr lang="en-US" sz="40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3:8~17</a:t>
            </a:r>
            <a:endParaRPr lang="en-US" sz="4400" b="1" dirty="0" smtClean="0">
              <a:solidFill>
                <a:srgbClr val="000099"/>
              </a:solidFill>
              <a:latin typeface="Times New Roman" pitchFamily="18"/>
              <a:ea typeface="華康中楷體" pitchFamily="49"/>
              <a:cs typeface="華康中楷體" pitchFamily="49"/>
            </a:endParaRPr>
          </a:p>
        </p:txBody>
      </p:sp>
      <p:sp>
        <p:nvSpPr>
          <p:cNvPr id="3" name="Rectangle 3"/>
          <p:cNvSpPr/>
          <p:nvPr/>
        </p:nvSpPr>
        <p:spPr>
          <a:xfrm>
            <a:off x="1066680" y="3789360"/>
            <a:ext cx="8077320" cy="6426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defTabSz="914400">
              <a:spcBef>
                <a:spcPts val="2248"/>
              </a:spcBef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smtClean="0">
                <a:solidFill>
                  <a:srgbClr val="000066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969919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240632" y="187692"/>
            <a:ext cx="8903368" cy="655782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457200" indent="-457200" defTabSz="914400">
              <a:tabLst>
                <a:tab pos="457200" algn="l"/>
                <a:tab pos="1371600" algn="l"/>
                <a:tab pos="2286000" algn="l"/>
                <a:tab pos="3200399" algn="l"/>
                <a:tab pos="4114800" algn="l"/>
                <a:tab pos="5029200" algn="l"/>
                <a:tab pos="5943599" algn="l"/>
                <a:tab pos="6857999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zh-TW" altLang="en-US" sz="4400" b="1" dirty="0" smtClean="0">
                <a:solidFill>
                  <a:srgbClr val="CC0000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三</a:t>
            </a:r>
            <a:r>
              <a:rPr lang="en-US" sz="4400" b="1" dirty="0" smtClean="0">
                <a:solidFill>
                  <a:srgbClr val="CC0000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.</a:t>
            </a:r>
            <a:r>
              <a:rPr lang="zh-TW" altLang="en-US" sz="4400" b="1" dirty="0" smtClean="0">
                <a:solidFill>
                  <a:srgbClr val="CC0000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出到營外作主戰士</a:t>
            </a:r>
            <a:r>
              <a:rPr lang="en-US" sz="4400" b="1" dirty="0" smtClean="0">
                <a:solidFill>
                  <a:srgbClr val="CC0000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:</a:t>
            </a:r>
            <a:r>
              <a:rPr lang="zh-TW" altLang="en-US" sz="4400" b="1" dirty="0" smtClean="0">
                <a:solidFill>
                  <a:srgbClr val="CC0000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再被主的靈充滿</a:t>
            </a:r>
            <a:r>
              <a:rPr lang="en-US" sz="4400" b="1" dirty="0" smtClean="0">
                <a:solidFill>
                  <a:srgbClr val="CC0000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, </a:t>
            </a:r>
            <a:r>
              <a:rPr lang="zh-TW" altLang="en-US" sz="4400" b="1" dirty="0" smtClean="0">
                <a:solidFill>
                  <a:srgbClr val="CC0000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常常靠主得勝</a:t>
            </a:r>
          </a:p>
          <a:p>
            <a:pPr marL="457200" indent="-457200" defTabSz="914400">
              <a:tabLst>
                <a:tab pos="457200" algn="l"/>
                <a:tab pos="1371600" algn="l"/>
                <a:tab pos="2286000" algn="l"/>
                <a:tab pos="3200399" algn="l"/>
                <a:tab pos="4114800" algn="l"/>
                <a:tab pos="5029200" algn="l"/>
                <a:tab pos="5943599" algn="l"/>
                <a:tab pos="6857999" algn="l"/>
                <a:tab pos="7772400" algn="l"/>
                <a:tab pos="8686800" algn="l"/>
                <a:tab pos="9601200" algn="l"/>
                <a:tab pos="10515600" algn="l"/>
              </a:tabLst>
            </a:pPr>
            <a:endParaRPr lang="en-US" sz="800" b="1" dirty="0" smtClean="0">
              <a:solidFill>
                <a:srgbClr val="000099"/>
              </a:solidFill>
              <a:latin typeface="Times New Roman" pitchFamily="18"/>
              <a:ea typeface="華康中楷體" pitchFamily="49"/>
              <a:cs typeface="華康中楷體" pitchFamily="49"/>
            </a:endParaRPr>
          </a:p>
          <a:p>
            <a:pPr marL="457200" indent="-457200" defTabSz="914400">
              <a:tabLst>
                <a:tab pos="457200" algn="l"/>
                <a:tab pos="1371600" algn="l"/>
                <a:tab pos="2286000" algn="l"/>
                <a:tab pos="3200399" algn="l"/>
                <a:tab pos="4114800" algn="l"/>
                <a:tab pos="5029200" algn="l"/>
                <a:tab pos="5943599" algn="l"/>
                <a:tab pos="6857999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1.</a:t>
            </a:r>
            <a:r>
              <a:rPr lang="zh-TW" alt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第一戰場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-</a:t>
            </a:r>
            <a:r>
              <a:rPr lang="zh-TW" alt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心思意念 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     </a:t>
            </a:r>
            <a:r>
              <a:rPr lang="zh-TW" alt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羅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7:15~25,</a:t>
            </a:r>
          </a:p>
          <a:p>
            <a:pPr marL="457200" indent="-457200" defTabSz="914400">
              <a:tabLst>
                <a:tab pos="457200" algn="l"/>
                <a:tab pos="1371600" algn="l"/>
                <a:tab pos="2286000" algn="l"/>
                <a:tab pos="3200399" algn="l"/>
                <a:tab pos="4114800" algn="l"/>
                <a:tab pos="5029200" algn="l"/>
                <a:tab pos="5943599" algn="l"/>
                <a:tab pos="6857999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    8:5~6, </a:t>
            </a:r>
            <a:r>
              <a:rPr lang="zh-TW" alt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約一書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2:15~17, </a:t>
            </a:r>
            <a:r>
              <a:rPr lang="zh-TW" alt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加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5:16~21</a:t>
            </a:r>
          </a:p>
          <a:p>
            <a:pPr marL="457200" indent="-457200" defTabSz="914400">
              <a:tabLst>
                <a:tab pos="457200" algn="l"/>
                <a:tab pos="1371600" algn="l"/>
                <a:tab pos="2286000" algn="l"/>
                <a:tab pos="3200399" algn="l"/>
                <a:tab pos="4114800" algn="l"/>
                <a:tab pos="5029200" algn="l"/>
                <a:tab pos="5943599" algn="l"/>
                <a:tab pos="6857999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2.</a:t>
            </a:r>
            <a:r>
              <a:rPr lang="zh-TW" alt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神呼召我們成為得勝者 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  </a:t>
            </a:r>
            <a:r>
              <a:rPr lang="zh-TW" alt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啟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2:7, 11, 17, 26~28, 3:5, 12, 21, 7:9~17</a:t>
            </a:r>
          </a:p>
          <a:p>
            <a:pPr marL="457200" indent="-457200" defTabSz="914400">
              <a:tabLst>
                <a:tab pos="457200" algn="l"/>
                <a:tab pos="1371600" algn="l"/>
                <a:tab pos="2286000" algn="l"/>
                <a:tab pos="3200399" algn="l"/>
                <a:tab pos="4114800" algn="l"/>
                <a:tab pos="5029200" algn="l"/>
                <a:tab pos="5943599" algn="l"/>
                <a:tab pos="6857999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3.</a:t>
            </a:r>
            <a:r>
              <a:rPr lang="zh-TW" altLang="en-US" sz="36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屬靈爭戰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,</a:t>
            </a:r>
            <a:r>
              <a:rPr lang="en-US" sz="36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 </a:t>
            </a:r>
            <a:r>
              <a:rPr lang="zh-TW" altLang="en-US" sz="36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無可避免 </a:t>
            </a:r>
            <a:r>
              <a:rPr lang="en-US" sz="36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      </a:t>
            </a:r>
          </a:p>
          <a:p>
            <a:pPr marL="457200" indent="-457200" defTabSz="914400">
              <a:tabLst>
                <a:tab pos="457200" algn="l"/>
                <a:tab pos="1371600" algn="l"/>
                <a:tab pos="2286000" algn="l"/>
                <a:tab pos="3200399" algn="l"/>
                <a:tab pos="4114800" algn="l"/>
                <a:tab pos="5029200" algn="l"/>
                <a:tab pos="5943599" algn="l"/>
                <a:tab pos="6857999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36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  </a:t>
            </a:r>
            <a:r>
              <a:rPr lang="zh-TW" altLang="en-US" sz="36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林後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10:3~5, </a:t>
            </a:r>
            <a:r>
              <a:rPr lang="zh-TW" altLang="en-US" sz="3600" b="1" dirty="0" smtClean="0">
                <a:solidFill>
                  <a:srgbClr val="000099"/>
                </a:solidFill>
                <a:latin typeface="微軟正黑體" pitchFamily="34"/>
                <a:ea typeface="華康中楷體" pitchFamily="49"/>
                <a:cs typeface="華康中楷體" pitchFamily="49"/>
              </a:rPr>
              <a:t>弗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6:10~12, </a:t>
            </a:r>
            <a:r>
              <a:rPr lang="zh-TW" alt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但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10:11~13</a:t>
            </a:r>
          </a:p>
          <a:p>
            <a:pPr marL="457200" indent="-457200" defTabSz="914400">
              <a:tabLst>
                <a:tab pos="457200" algn="l"/>
                <a:tab pos="1371600" algn="l"/>
                <a:tab pos="2286000" algn="l"/>
                <a:tab pos="3200399" algn="l"/>
                <a:tab pos="4114800" algn="l"/>
                <a:tab pos="5029200" algn="l"/>
                <a:tab pos="5943599" algn="l"/>
                <a:tab pos="6857999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4.</a:t>
            </a:r>
            <a:r>
              <a:rPr lang="zh-TW" alt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屬靈爭戰的認識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:</a:t>
            </a:r>
          </a:p>
          <a:p>
            <a:pPr marL="457200" indent="-457200" defTabSz="914400">
              <a:tabLst>
                <a:tab pos="457200" algn="l"/>
                <a:tab pos="1371600" algn="l"/>
                <a:tab pos="2286000" algn="l"/>
                <a:tab pos="3200399" algn="l"/>
                <a:tab pos="4114800" algn="l"/>
                <a:tab pos="5029200" algn="l"/>
                <a:tab pos="5943599" algn="l"/>
                <a:tab pos="6857999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   (1)</a:t>
            </a:r>
            <a:r>
              <a:rPr lang="zh-TW" alt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耶和華 神是我們軍隊的元帥 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 </a:t>
            </a:r>
          </a:p>
          <a:p>
            <a:pPr marL="457200" indent="-457200" defTabSz="914400">
              <a:tabLst>
                <a:tab pos="457200" algn="l"/>
                <a:tab pos="1371600" algn="l"/>
                <a:tab pos="2286000" algn="l"/>
                <a:tab pos="3200399" algn="l"/>
                <a:tab pos="4114800" algn="l"/>
                <a:tab pos="5029200" algn="l"/>
                <a:tab pos="5943599" algn="l"/>
                <a:tab pos="6857999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    </a:t>
            </a:r>
            <a:r>
              <a:rPr lang="zh-TW" alt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書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5:13~14, </a:t>
            </a:r>
            <a:r>
              <a:rPr lang="zh-TW" alt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林後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華康中楷體" pitchFamily="49"/>
                <a:cs typeface="華康中楷體" pitchFamily="49"/>
              </a:rPr>
              <a:t>2:14~15</a:t>
            </a:r>
            <a:endParaRPr lang="en-US" sz="4000" b="1" dirty="0" smtClean="0">
              <a:solidFill>
                <a:srgbClr val="000099"/>
              </a:solidFill>
              <a:latin typeface="Times New Roman" pitchFamily="18"/>
              <a:ea typeface="華康中楷體" pitchFamily="49"/>
              <a:cs typeface="華康中楷體" pitchFamily="4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0718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340143" y="0"/>
            <a:ext cx="8678729" cy="6795435"/>
          </a:xfrm>
        </p:spPr>
        <p:txBody>
          <a:bodyPr wrap="square" lIns="91440" tIns="45720" rIns="91440" bIns="45720"/>
          <a:lstStyle>
            <a:defPPr lvl="0">
              <a:buNone/>
            </a:defPPr>
            <a:lvl1pPr lvl="0">
              <a:buNone/>
            </a:lvl1pPr>
          </a:lstStyle>
          <a:p>
            <a:pPr lvl="0" algn="l"/>
            <a:r>
              <a:rPr lang="zh-TW" altLang="en-US" sz="3600" b="1" dirty="0" smtClean="0">
                <a:solidFill>
                  <a:srgbClr val="CC0000"/>
                </a:solidFill>
                <a:latin typeface="華康中楷體" pitchFamily="49"/>
              </a:rPr>
              <a:t>三</a:t>
            </a:r>
            <a:r>
              <a:rPr lang="en-US" sz="3600" b="1" dirty="0">
                <a:solidFill>
                  <a:srgbClr val="CC0000"/>
                </a:solidFill>
                <a:latin typeface="華康中楷體" pitchFamily="49"/>
              </a:rPr>
              <a:t>.</a:t>
            </a:r>
            <a:r>
              <a:rPr lang="zh-TW" altLang="en-US" sz="3600" b="1" dirty="0">
                <a:solidFill>
                  <a:srgbClr val="CC0000"/>
                </a:solidFill>
                <a:latin typeface="華康中楷體" pitchFamily="49"/>
              </a:rPr>
              <a:t>出到營外作主戰士</a:t>
            </a:r>
            <a:r>
              <a:rPr lang="en-US" sz="3600" b="1" dirty="0" smtClean="0">
                <a:solidFill>
                  <a:srgbClr val="CC0000"/>
                </a:solidFill>
                <a:latin typeface="華康中楷體" pitchFamily="49"/>
              </a:rPr>
              <a:t>:</a:t>
            </a:r>
            <a:r>
              <a:rPr lang="en-US" sz="3600" b="1" dirty="0">
                <a:solidFill>
                  <a:srgbClr val="CC0000"/>
                </a:solidFill>
                <a:latin typeface="華康中楷體" pitchFamily="49"/>
              </a:rPr>
              <a:t/>
            </a:r>
            <a:br>
              <a:rPr lang="en-US" sz="3600" b="1" dirty="0">
                <a:solidFill>
                  <a:srgbClr val="CC0000"/>
                </a:solidFill>
                <a:latin typeface="華康中楷體" pitchFamily="49"/>
              </a:rPr>
            </a:br>
            <a:r>
              <a:rPr lang="en-US" sz="800" b="1" dirty="0" smtClean="0">
                <a:solidFill>
                  <a:srgbClr val="000099"/>
                </a:solidFill>
                <a:latin typeface="華康中楷體" pitchFamily="49"/>
              </a:rPr>
              <a:t/>
            </a:r>
            <a:br>
              <a:rPr lang="en-US" sz="800" b="1" dirty="0" smtClean="0">
                <a:solidFill>
                  <a:srgbClr val="000099"/>
                </a:solidFill>
                <a:latin typeface="華康中楷體" pitchFamily="49"/>
              </a:rPr>
            </a:br>
            <a:r>
              <a:rPr lang="en-US" sz="800" b="1" dirty="0" smtClean="0">
                <a:solidFill>
                  <a:srgbClr val="000099"/>
                </a:solidFill>
                <a:latin typeface="華康中楷體" pitchFamily="49"/>
              </a:rPr>
              <a:t/>
            </a:r>
            <a:br>
              <a:rPr lang="en-US" sz="800" b="1" dirty="0" smtClean="0">
                <a:solidFill>
                  <a:srgbClr val="000099"/>
                </a:solidFill>
                <a:latin typeface="華康中楷體" pitchFamily="49"/>
              </a:rPr>
            </a:b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  <a:ea typeface="微軟正黑體" pitchFamily="34"/>
              </a:rPr>
              <a:t>(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  <a:ea typeface="微軟正黑體" pitchFamily="34"/>
              </a:rPr>
              <a:t>2)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耶和華 神是我們的幫助 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  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賽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41:8~16 </a:t>
            </a:r>
            <a:br>
              <a:rPr lang="en-US" sz="3600" b="1" dirty="0">
                <a:solidFill>
                  <a:srgbClr val="000099"/>
                </a:solidFill>
                <a:latin typeface="Times New Roman" pitchFamily="18"/>
              </a:rPr>
            </a:b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       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賽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54:17, 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王下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6:16~17</a:t>
            </a:r>
            <a:br>
              <a:rPr lang="en-US" sz="3600" b="1" dirty="0">
                <a:solidFill>
                  <a:srgbClr val="000099"/>
                </a:solidFill>
                <a:latin typeface="Times New Roman" pitchFamily="18"/>
              </a:rPr>
            </a:br>
            <a:r>
              <a:rPr lang="en-US" sz="3600" b="1" dirty="0">
                <a:solidFill>
                  <a:srgbClr val="000099"/>
                </a:solidFill>
                <a:latin typeface="Times New Roman" pitchFamily="18"/>
                <a:ea typeface="微軟正黑體" pitchFamily="34"/>
              </a:rPr>
              <a:t>  (3)</a:t>
            </a:r>
            <a:r>
              <a:rPr lang="zh-TW" altLang="en-US" sz="3600" b="1" dirty="0">
                <a:solidFill>
                  <a:srgbClr val="000099"/>
                </a:solidFill>
                <a:latin typeface="華康中楷體" pitchFamily="49"/>
              </a:rPr>
              <a:t>奉耶穌的名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      </a:t>
            </a:r>
            <a:r>
              <a:rPr lang="zh-TW" altLang="en-US" sz="3600" b="1" dirty="0">
                <a:solidFill>
                  <a:srgbClr val="000099"/>
                </a:solidFill>
                <a:latin typeface="華康中楷體" pitchFamily="49"/>
              </a:rPr>
              <a:t>腓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  <a:ea typeface="微軟正黑體" pitchFamily="34"/>
              </a:rPr>
              <a:t>2:6~11,</a:t>
            </a:r>
            <a:r>
              <a:rPr lang="zh-TW" altLang="en-US" sz="3600" b="1" dirty="0">
                <a:solidFill>
                  <a:srgbClr val="000099"/>
                </a:solidFill>
                <a:latin typeface="華康中楷體" pitchFamily="49"/>
              </a:rPr>
              <a:t>約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  <a:ea typeface="微軟正黑體" pitchFamily="34"/>
              </a:rPr>
              <a:t>14:12~14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 </a:t>
            </a:r>
            <a:br>
              <a:rPr lang="en-US" sz="3600" b="1" dirty="0">
                <a:solidFill>
                  <a:srgbClr val="000099"/>
                </a:solidFill>
                <a:latin typeface="Times New Roman" pitchFamily="18"/>
              </a:rPr>
            </a:b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  (4)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靠著耶穌給教會的</a:t>
            </a:r>
            <a:r>
              <a:rPr lang="zh-TW" altLang="en-US" sz="3600" b="1" dirty="0">
                <a:solidFill>
                  <a:srgbClr val="000099"/>
                </a:solidFill>
                <a:latin typeface="華康中楷體" pitchFamily="49"/>
              </a:rPr>
              <a:t>權柄</a:t>
            </a:r>
            <a:r>
              <a:rPr lang="en-US" sz="3600" b="1" dirty="0">
                <a:solidFill>
                  <a:srgbClr val="CC0000"/>
                </a:solidFill>
                <a:latin typeface="華康中楷體" pitchFamily="49"/>
              </a:rPr>
              <a:t/>
            </a:r>
            <a:br>
              <a:rPr lang="en-US" sz="3600" b="1" dirty="0">
                <a:solidFill>
                  <a:srgbClr val="CC0000"/>
                </a:solidFill>
                <a:latin typeface="華康中楷體" pitchFamily="49"/>
              </a:rPr>
            </a:br>
            <a:r>
              <a:rPr lang="en-US" sz="3600" b="1" dirty="0">
                <a:solidFill>
                  <a:srgbClr val="CC0000"/>
                </a:solidFill>
                <a:latin typeface="華康中楷體" pitchFamily="49"/>
              </a:rPr>
              <a:t>    </a:t>
            </a:r>
            <a:r>
              <a:rPr lang="zh-TW" altLang="en-US" sz="3600" b="1" dirty="0">
                <a:solidFill>
                  <a:srgbClr val="000099"/>
                </a:solidFill>
                <a:latin typeface="華康中楷體" pitchFamily="49"/>
              </a:rPr>
              <a:t>太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16:18~19, 18:18, 28:18~20</a:t>
            </a:r>
            <a:br>
              <a:rPr lang="en-US" sz="3600" b="1" dirty="0">
                <a:solidFill>
                  <a:srgbClr val="000099"/>
                </a:solidFill>
                <a:latin typeface="Times New Roman" pitchFamily="18"/>
              </a:rPr>
            </a:b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  (5)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靠羔羊的血及自己的見證 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    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啟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12:11  </a:t>
            </a:r>
            <a:br>
              <a:rPr lang="en-US" sz="3600" b="1" dirty="0">
                <a:solidFill>
                  <a:srgbClr val="000099"/>
                </a:solidFill>
                <a:latin typeface="Times New Roman" pitchFamily="18"/>
              </a:rPr>
            </a:b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  (6)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穿上神所賜的全副軍裝 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 </a:t>
            </a:r>
            <a:br>
              <a:rPr lang="en-US" sz="3600" b="1" dirty="0">
                <a:solidFill>
                  <a:srgbClr val="000099"/>
                </a:solidFill>
                <a:latin typeface="Times New Roman" pitchFamily="18"/>
              </a:rPr>
            </a:b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    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弗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6:13~18, 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詩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144:1</a:t>
            </a:r>
            <a:br>
              <a:rPr lang="en-US" sz="3600" b="1" dirty="0">
                <a:solidFill>
                  <a:srgbClr val="000099"/>
                </a:solidFill>
                <a:latin typeface="Times New Roman" pitchFamily="18"/>
              </a:rPr>
            </a:b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  (7)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聖靈的引導及恩膏 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 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約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14:26, 16:13~14</a:t>
            </a:r>
            <a:br>
              <a:rPr lang="en-US" sz="3600" b="1" dirty="0">
                <a:solidFill>
                  <a:srgbClr val="000099"/>
                </a:solidFill>
                <a:latin typeface="Times New Roman" pitchFamily="18"/>
              </a:rPr>
            </a:b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       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林前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2:10, 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賽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10:27, 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路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/>
              </a:rPr>
              <a:t>10:19~20</a:t>
            </a:r>
            <a:endParaRPr lang="en-US" sz="4000" b="1" dirty="0">
              <a:solidFill>
                <a:srgbClr val="000099"/>
              </a:solidFill>
              <a:latin typeface="Times New Roman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1747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0" y="81000"/>
            <a:ext cx="9144000" cy="6777000"/>
          </a:xfrm>
        </p:spPr>
        <p:txBody>
          <a:bodyPr wrap="square" lIns="91440" tIns="45720" rIns="91440" bIns="45720"/>
          <a:lstStyle>
            <a:defPPr lvl="0">
              <a:buNone/>
            </a:defPPr>
            <a:lvl1pPr lvl="0">
              <a:buNone/>
            </a:lvl1pPr>
          </a:lstStyle>
          <a:p>
            <a:pPr lvl="0" algn="l"/>
            <a:r>
              <a:rPr lang="zh-TW" altLang="en-US" b="1" dirty="0">
                <a:solidFill>
                  <a:srgbClr val="CC0000"/>
                </a:solidFill>
                <a:latin typeface="華康中楷體" pitchFamily="49"/>
              </a:rPr>
              <a:t>四</a:t>
            </a:r>
            <a:r>
              <a:rPr lang="en-US" b="1" dirty="0">
                <a:solidFill>
                  <a:srgbClr val="CC0000"/>
                </a:solidFill>
                <a:latin typeface="華康中楷體" pitchFamily="49"/>
              </a:rPr>
              <a:t>.</a:t>
            </a:r>
            <a:r>
              <a:rPr lang="zh-TW" altLang="en-US" b="1" dirty="0">
                <a:solidFill>
                  <a:srgbClr val="CC0000"/>
                </a:solidFill>
                <a:latin typeface="華康中楷體" pitchFamily="49"/>
              </a:rPr>
              <a:t>為主爭戰的策略</a:t>
            </a:r>
            <a:r>
              <a:rPr lang="en-US" b="1" dirty="0">
                <a:solidFill>
                  <a:srgbClr val="CC0000"/>
                </a:solidFill>
                <a:latin typeface="華康中楷體" pitchFamily="49"/>
              </a:rPr>
              <a:t>:</a:t>
            </a:r>
            <a:r>
              <a:rPr lang="en-US" sz="3600" b="1" dirty="0">
                <a:solidFill>
                  <a:srgbClr val="CC0000"/>
                </a:solidFill>
                <a:latin typeface="華康中楷體" pitchFamily="49"/>
              </a:rPr>
              <a:t/>
            </a:r>
            <a:br>
              <a:rPr lang="en-US" sz="3600" b="1" dirty="0">
                <a:solidFill>
                  <a:srgbClr val="CC0000"/>
                </a:solidFill>
                <a:latin typeface="華康中楷體" pitchFamily="49"/>
              </a:rPr>
            </a:b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1.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遍地築壇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, 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歡迎主掌權作王 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  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詩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24:7~10 </a:t>
            </a:r>
            <a:br>
              <a:rPr lang="en-US" sz="3600" b="1" dirty="0">
                <a:solidFill>
                  <a:srgbClr val="000099"/>
                </a:solidFill>
                <a:latin typeface="Times New Roman" pitchFamily="18"/>
              </a:rPr>
            </a:b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2.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認罪悔改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, 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拆毀丘壇 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   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太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12:29</a:t>
            </a:r>
            <a:br>
              <a:rPr lang="en-US" sz="3600" b="1" dirty="0">
                <a:solidFill>
                  <a:srgbClr val="000099"/>
                </a:solidFill>
                <a:latin typeface="Times New Roman" pitchFamily="18"/>
              </a:rPr>
            </a:b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   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民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33:51~53, 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代下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14:2~6</a:t>
            </a:r>
            <a:br>
              <a:rPr lang="en-US" sz="3600" b="1" dirty="0">
                <a:solidFill>
                  <a:srgbClr val="000099"/>
                </a:solidFill>
                <a:latin typeface="Times New Roman" pitchFamily="18"/>
              </a:rPr>
            </a:b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3.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同心合意 太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18:18~20, 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徒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1:14, 17:8~13</a:t>
            </a:r>
            <a:br>
              <a:rPr lang="en-US" sz="3600" b="1" dirty="0">
                <a:solidFill>
                  <a:srgbClr val="000099"/>
                </a:solidFill>
                <a:latin typeface="Times New Roman" pitchFamily="18"/>
              </a:rPr>
            </a:b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4.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順服權柄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-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三一神及領袖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, 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才有合法權柄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/>
            </a:r>
            <a:br>
              <a:rPr lang="en-US" sz="3600" b="1" dirty="0">
                <a:solidFill>
                  <a:srgbClr val="000099"/>
                </a:solidFill>
                <a:latin typeface="Times New Roman" pitchFamily="18"/>
              </a:rPr>
            </a:b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5.</a:t>
            </a:r>
            <a:r>
              <a:rPr lang="zh-TW" altLang="en-US" sz="3600" b="1" dirty="0">
                <a:solidFill>
                  <a:srgbClr val="000099"/>
                </a:solidFill>
              </a:rPr>
              <a:t>常被主愛澆灌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,</a:t>
            </a:r>
            <a:r>
              <a:rPr lang="en-US" sz="3600" b="1" dirty="0">
                <a:solidFill>
                  <a:srgbClr val="000099"/>
                </a:solidFill>
              </a:rPr>
              <a:t> </a:t>
            </a:r>
            <a:r>
              <a:rPr lang="zh-TW" altLang="en-US" sz="3600" b="1" dirty="0">
                <a:solidFill>
                  <a:srgbClr val="000099"/>
                </a:solidFill>
              </a:rPr>
              <a:t>除去懼怕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, </a:t>
            </a:r>
            <a:r>
              <a:rPr lang="zh-TW" altLang="en-US" sz="3600" b="1" dirty="0">
                <a:solidFill>
                  <a:srgbClr val="000099"/>
                </a:solidFill>
              </a:rPr>
              <a:t>就有勇氣</a:t>
            </a:r>
            <a:r>
              <a:rPr lang="en-US" sz="3600" b="1" dirty="0">
                <a:solidFill>
                  <a:srgbClr val="000099"/>
                </a:solidFill>
              </a:rPr>
              <a:t/>
            </a:r>
            <a:br>
              <a:rPr lang="en-US" sz="3600" b="1" dirty="0">
                <a:solidFill>
                  <a:srgbClr val="000099"/>
                </a:solidFill>
              </a:rPr>
            </a:br>
            <a:r>
              <a:rPr lang="en-US" sz="3600" b="1" dirty="0">
                <a:solidFill>
                  <a:srgbClr val="000099"/>
                </a:solidFill>
              </a:rPr>
              <a:t>   </a:t>
            </a:r>
            <a:r>
              <a:rPr lang="zh-TW" altLang="en-US" sz="3600" b="1" dirty="0">
                <a:solidFill>
                  <a:srgbClr val="000099"/>
                </a:solidFill>
              </a:rPr>
              <a:t>羅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5:5, 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約一書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4:18~19</a:t>
            </a:r>
            <a:r>
              <a:rPr lang="en-US" sz="3600" b="1" dirty="0">
                <a:solidFill>
                  <a:srgbClr val="000099"/>
                </a:solidFill>
              </a:rPr>
              <a:t>      </a:t>
            </a:r>
            <a:br>
              <a:rPr lang="en-US" sz="3600" b="1" dirty="0">
                <a:solidFill>
                  <a:srgbClr val="000099"/>
                </a:solidFill>
              </a:rPr>
            </a:b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6.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常被</a:t>
            </a:r>
            <a:r>
              <a:rPr lang="zh-TW" altLang="en-US" sz="3600" b="1" dirty="0">
                <a:solidFill>
                  <a:srgbClr val="000099"/>
                </a:solidFill>
              </a:rPr>
              <a:t>主的靈澆灌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,</a:t>
            </a:r>
            <a:r>
              <a:rPr lang="en-US" sz="3600" b="1" dirty="0">
                <a:solidFill>
                  <a:srgbClr val="000099"/>
                </a:solidFill>
              </a:rPr>
              <a:t> </a:t>
            </a:r>
            <a:r>
              <a:rPr lang="zh-TW" altLang="en-US" sz="3600" b="1" dirty="0">
                <a:solidFill>
                  <a:srgbClr val="000099"/>
                </a:solidFill>
              </a:rPr>
              <a:t>就有信心及能力</a:t>
            </a:r>
            <a:r>
              <a:rPr lang="en-US" sz="3600" b="1" dirty="0">
                <a:solidFill>
                  <a:srgbClr val="000099"/>
                </a:solidFill>
              </a:rPr>
              <a:t/>
            </a:r>
            <a:br>
              <a:rPr lang="en-US" sz="3600" b="1" dirty="0">
                <a:solidFill>
                  <a:srgbClr val="000099"/>
                </a:solidFill>
              </a:rPr>
            </a:br>
            <a:r>
              <a:rPr lang="en-US" sz="3600" b="1" dirty="0">
                <a:solidFill>
                  <a:srgbClr val="000099"/>
                </a:solidFill>
              </a:rPr>
              <a:t>   </a:t>
            </a:r>
            <a:r>
              <a:rPr lang="zh-TW" altLang="en-US" sz="3600" b="1" dirty="0">
                <a:solidFill>
                  <a:srgbClr val="000099"/>
                </a:solidFill>
              </a:rPr>
              <a:t>羅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10:17,</a:t>
            </a:r>
            <a:r>
              <a:rPr lang="en-US" sz="3600" b="1" dirty="0">
                <a:solidFill>
                  <a:srgbClr val="000099"/>
                </a:solidFill>
              </a:rPr>
              <a:t> </a:t>
            </a:r>
            <a:r>
              <a:rPr lang="zh-TW" altLang="en-US" sz="3600" b="1" dirty="0">
                <a:solidFill>
                  <a:srgbClr val="000099"/>
                </a:solidFill>
              </a:rPr>
              <a:t>約一書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5:4, 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徒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1:8</a:t>
            </a:r>
            <a:br>
              <a:rPr lang="en-US" sz="3600" b="1" dirty="0">
                <a:solidFill>
                  <a:srgbClr val="000099"/>
                </a:solidFill>
                <a:latin typeface="Times New Roman" pitchFamily="18"/>
              </a:rPr>
            </a:b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7.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不灰心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, 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生產劬勞的爭戰禱告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,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直到復興來到 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 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路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18:7~8, 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王上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18:42~45, </a:t>
            </a:r>
            <a:r>
              <a:rPr lang="zh-TW" altLang="en-US" sz="3600" b="1" dirty="0">
                <a:solidFill>
                  <a:srgbClr val="000099"/>
                </a:solidFill>
                <a:latin typeface="Times New Roman" pitchFamily="18"/>
              </a:rPr>
              <a:t>賽</a:t>
            </a:r>
            <a:r>
              <a:rPr lang="en-US" sz="3600" b="1" dirty="0">
                <a:solidFill>
                  <a:srgbClr val="000099"/>
                </a:solidFill>
                <a:latin typeface="Times New Roman" pitchFamily="18"/>
              </a:rPr>
              <a:t>66:7~9</a:t>
            </a:r>
          </a:p>
        </p:txBody>
      </p:sp>
    </p:spTree>
    <p:extLst>
      <p:ext uri="{BB962C8B-B14F-4D97-AF65-F5344CB8AC3E}">
        <p14:creationId xmlns:p14="http://schemas.microsoft.com/office/powerpoint/2010/main" xmlns="" val="3761864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09774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2140" y="0"/>
            <a:ext cx="4762500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0" name="TextBox 1"/>
          <p:cNvSpPr txBox="1">
            <a:spLocks noChangeArrowheads="1"/>
          </p:cNvSpPr>
          <p:nvPr/>
        </p:nvSpPr>
        <p:spPr bwMode="auto">
          <a:xfrm>
            <a:off x="170967" y="1389774"/>
            <a:ext cx="8867156" cy="5586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00" i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教會的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聖誕夜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小組聯合聚餐將於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12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月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24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日星期四下午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5:30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PM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在教會樓下舉行。 歡迎弟兄姐妹邀請朋友一起來參加，聚餐後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7 PM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在教會大堂將有各小組分享見證或是唱詩、舞蹈、話劇的演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出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。</a:t>
            </a: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8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pitchFamily="34" charset="0"/>
              </a:rPr>
              <a:t>There will be a Christmas Eve joint cell groups potluck at 5:30 PM on 12/24 Thursday at our church.  The testimonies sharing or special presentations from each cell group will take place after dinner at 7 PM at the main sanctuary.</a:t>
            </a: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50482" y="240632"/>
            <a:ext cx="4626142" cy="1149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1686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extBox 1"/>
          <p:cNvSpPr txBox="1">
            <a:spLocks noChangeArrowheads="1"/>
          </p:cNvSpPr>
          <p:nvPr/>
        </p:nvSpPr>
        <p:spPr bwMode="auto">
          <a:xfrm>
            <a:off x="115888" y="149225"/>
            <a:ext cx="8763000" cy="658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6600" b="1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歡迎新朋友</a:t>
            </a:r>
            <a:endParaRPr lang="en-US" altLang="zh-TW" sz="6000" b="1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altLang="zh-TW" sz="700" b="1" smtClean="0">
              <a:solidFill>
                <a:srgbClr val="FFFFFF"/>
              </a:solidFill>
              <a:latin typeface="Sanpya" pitchFamily="2" charset="-122"/>
              <a:ea typeface="Sanpya" pitchFamily="2" charset="-122"/>
              <a:cs typeface="Arial" pitchFamily="34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4800" i="1" smtClean="0">
                <a:solidFill>
                  <a:srgbClr val="FFFF00"/>
                </a:solidFill>
                <a:latin typeface="Sanpya" pitchFamily="2" charset="-122"/>
                <a:ea typeface="Sanpya" pitchFamily="2" charset="-122"/>
                <a:cs typeface="Arial" pitchFamily="34" charset="0"/>
              </a:rPr>
              <a:t>Introducing Newcomers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altLang="zh-TW" sz="13800" i="1" smtClean="0">
              <a:solidFill>
                <a:srgbClr val="FFFFFF"/>
              </a:solidFill>
              <a:latin typeface="Sanpya" pitchFamily="2" charset="-122"/>
              <a:ea typeface="Sanpya" pitchFamily="2" charset="-122"/>
              <a:cs typeface="Arial" pitchFamily="34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altLang="zh-TW" sz="80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altLang="zh-TW" sz="80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6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新朋友請在崇拜聚會後和</a:t>
            </a:r>
            <a:r>
              <a:rPr lang="zh-TW" altLang="en-US" sz="14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</a:t>
            </a:r>
            <a:r>
              <a:rPr lang="en-US" altLang="zh-TW" sz="32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Mary</a:t>
            </a:r>
            <a:r>
              <a:rPr lang="en-US" altLang="zh-TW" sz="24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</a:t>
            </a:r>
            <a:r>
              <a:rPr lang="zh-TW" altLang="en-US" sz="36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逯麗美姐妹一同到樓下</a:t>
            </a:r>
            <a:r>
              <a:rPr lang="en-US" altLang="zh-TW" sz="36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『</a:t>
            </a:r>
            <a:r>
              <a:rPr lang="zh-TW" altLang="en-US" sz="4000" u="sng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新人招待中心</a:t>
            </a:r>
            <a:r>
              <a:rPr lang="en-US" altLang="zh-TW" sz="36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』</a:t>
            </a:r>
            <a:r>
              <a:rPr lang="zh-TW" altLang="en-US" sz="360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領取禮物</a:t>
            </a:r>
            <a:endParaRPr lang="en-US" altLang="zh-TW" sz="360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altLang="zh-TW" sz="700" i="1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pitchFamily="34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3200" i="1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pitchFamily="34" charset="0"/>
              </a:rPr>
              <a:t>Newcomers please follow Sophia to </a:t>
            </a:r>
            <a:r>
              <a:rPr lang="en-US" altLang="zh-TW" sz="3200" i="1" u="sng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pitchFamily="34" charset="0"/>
              </a:rPr>
              <a:t>Newcomers Center</a:t>
            </a:r>
            <a:r>
              <a:rPr lang="en-US" altLang="zh-TW" sz="3200" i="1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pitchFamily="34" charset="0"/>
              </a:rPr>
              <a:t> downstairs to receive gifts</a:t>
            </a:r>
          </a:p>
        </p:txBody>
      </p:sp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400300"/>
            <a:ext cx="388620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0709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Heiti TC Light"/>
        <a:cs typeface="Heiti TC Light"/>
      </a:majorFont>
      <a:minorFont>
        <a:latin typeface="Gill Sans"/>
        <a:ea typeface="Heiti TC Light"/>
        <a:cs typeface="Heiti TC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Heiti TC Light" charset="0"/>
            <a:cs typeface="Heiti TC Light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Heiti TC Light" charset="0"/>
            <a:cs typeface="Heiti TC Light" charset="0"/>
            <a:sym typeface="Gill San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預設簡報設計">
  <a:themeElements>
    <a:clrScheme name="1_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3E4F19A7-A959-40BB-972C-4880BAF8EB09}"/>
    </a:ext>
  </a:extLst>
</a:theme>
</file>

<file path=ppt/theme/theme1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9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2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0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6755</TotalTime>
  <Words>1442</Words>
  <Application>Microsoft Office PowerPoint</Application>
  <PresentationFormat>On-screen Show (4:3)</PresentationFormat>
  <Paragraphs>250</Paragraphs>
  <Slides>34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16</vt:i4>
      </vt:variant>
      <vt:variant>
        <vt:lpstr>Slide Titles</vt:lpstr>
      </vt:variant>
      <vt:variant>
        <vt:i4>34</vt:i4>
      </vt:variant>
    </vt:vector>
  </HeadingPairs>
  <TitlesOfParts>
    <vt:vector size="50" baseType="lpstr">
      <vt:lpstr>1_Default Design</vt:lpstr>
      <vt:lpstr>Template</vt:lpstr>
      <vt:lpstr>默认设计模板</vt:lpstr>
      <vt:lpstr>Default Design</vt:lpstr>
      <vt:lpstr>Default</vt:lpstr>
      <vt:lpstr>Diseño predeterminado</vt:lpstr>
      <vt:lpstr>Blank</vt:lpstr>
      <vt:lpstr>1_預設簡報設計</vt:lpstr>
      <vt:lpstr>8_Default Design</vt:lpstr>
      <vt:lpstr>11_Office Theme</vt:lpstr>
      <vt:lpstr>Module</vt:lpstr>
      <vt:lpstr>9_Default Design</vt:lpstr>
      <vt:lpstr>13_Default Design</vt:lpstr>
      <vt:lpstr>Office Theme</vt:lpstr>
      <vt:lpstr>12_Office 佈景主題</vt:lpstr>
      <vt:lpstr>10_Default Design</vt:lpstr>
      <vt:lpstr>歡迎參加 波特蘭靈糧堂 主日崇拜  Welcome to BOLIP Sunday service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新的親密 愛修園 </vt:lpstr>
      <vt:lpstr>Slide 14</vt:lpstr>
      <vt:lpstr>Slide 15</vt:lpstr>
      <vt:lpstr>Slide 16</vt:lpstr>
      <vt:lpstr>Slide 17</vt:lpstr>
      <vt:lpstr>愛心奉獻 Love Offering</vt:lpstr>
      <vt:lpstr>Slide 19</vt:lpstr>
      <vt:lpstr>Slide 20</vt:lpstr>
      <vt:lpstr>Slide 21</vt:lpstr>
      <vt:lpstr>上週主日統計  December 6 Sunday Statistics</vt:lpstr>
      <vt:lpstr>感謝 December 13 主日服事同工  Coworkers Appreciation</vt:lpstr>
      <vt:lpstr>五餅二魚 (家常美食愛心奉獻中心)  (樓下 5 號教室)</vt:lpstr>
      <vt:lpstr>Slide 25</vt:lpstr>
      <vt:lpstr>Slide 26</vt:lpstr>
      <vt:lpstr>Slide 27</vt:lpstr>
      <vt:lpstr>Slide 28</vt:lpstr>
      <vt:lpstr>Slide 29</vt:lpstr>
      <vt:lpstr>三.出到營外作主戰士:   (2)耶和華 神是我們的幫助   賽41:8~16         賽54:17, 王下6:16~17   (3)奉耶穌的名      腓2:6~11,約14:12~14    (4)靠著耶穌給教會的權柄     太16:18~19, 18:18, 28:18~20   (5)靠羔羊的血及自己的見證     啟12:11     (6)穿上神所賜的全副軍裝       弗6:13~18, 詩144:1   (7)聖靈的引導及恩膏  約14:26, 16:13~14        林前2:10, 賽10:27, 路10:19~20</vt:lpstr>
      <vt:lpstr>四.為主爭戰的策略: 1.遍地築壇, 歡迎主掌權作王   詩24:7~10  2.認罪悔改, 拆毀丘壇    太12:29    民33:51~53, 代下14:2~6 3.同心合意 太18:18~20, 徒1:14, 17:8~13 4.順服權柄-三一神及領袖, 才有合法權柄 5.常被主愛澆灌, 除去懼怕, 就有勇氣    羅5:5, 約一書4:18~19       6.常被主的靈澆灌, 就有信心及能力    羅10:17, 約一書5:4, 徒1:8 7.不灰心, 生產劬勞的爭戰禱告,直到復興來到  路18:7~8, 王上18:42~45, 賽66:7~9</vt:lpstr>
      <vt:lpstr>Slide 32</vt:lpstr>
      <vt:lpstr>Slide 33</vt:lpstr>
      <vt:lpstr>Slide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Computer Manager</cp:lastModifiedBy>
  <cp:revision>245</cp:revision>
  <dcterms:created xsi:type="dcterms:W3CDTF">2014-11-02T05:55:36Z</dcterms:created>
  <dcterms:modified xsi:type="dcterms:W3CDTF">2015-12-20T07:33:24Z</dcterms:modified>
</cp:coreProperties>
</file>