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</p:sldMasterIdLst>
  <p:notesMasterIdLst>
    <p:notesMasterId r:id="rId10"/>
  </p:notesMasterIdLst>
  <p:sldIdLst>
    <p:sldId id="1185" r:id="rId5"/>
    <p:sldId id="1249" r:id="rId6"/>
    <p:sldId id="1255" r:id="rId7"/>
    <p:sldId id="1252" r:id="rId8"/>
    <p:sldId id="1256" r:id="rId9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12/19/2015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12/19/2015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以馬內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利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endParaRPr lang="en-US" altLang="zh-TW" sz="140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en-US" altLang="zh-TW" sz="4800" dirty="0" smtClean="0">
                <a:solidFill>
                  <a:prstClr val="white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Immanuel</a:t>
            </a:r>
            <a:endParaRPr lang="en-US" altLang="zh-TW" sz="4800" dirty="0">
              <a:solidFill>
                <a:prstClr val="white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December 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,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163628" y="221390"/>
            <a:ext cx="8855244" cy="661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她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將要生一個兒子，你要給他起名叫耶穌，因他要將自己的百姓從罪惡裡救出來。」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一切的事成就是要應驗主藉先知所說的話，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說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：必有童女懷孕生子；人要稱他的名為以馬內利。（以馬內利翻出來就是「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神與我們同在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Matthew 1:21-23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She will give birth to a son, and you are to give him the name 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Jesus, because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he will save his people from their sins.”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All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this took place to fulfill what the Lord had said through the prophet: 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“The virgin will conceive and give birth to a son, and they will call him Immanuel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” 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(which means “God with us”).</a:t>
            </a:r>
            <a:endParaRPr lang="en-US" altLang="zh-CN" sz="5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3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163628" y="1395672"/>
            <a:ext cx="8855244" cy="372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此，主自己要給你們一個兆頭，必有童女懷孕生子，給他起名叫以馬內利（就是　神與我們同在的意思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）。 </a:t>
            </a: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7:14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Therefore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 Lord himself will give 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you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 sign: The 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virgin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will conceive and give birth to a son, 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and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will call him Immanuel.</a:t>
            </a:r>
            <a:endParaRPr lang="en-US" altLang="zh-CN" sz="5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0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240630" y="1926906"/>
            <a:ext cx="8681990" cy="341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日常生活中相信並意識到主耶穌就在你旁邊</a:t>
            </a:r>
            <a:endParaRPr lang="en-US" altLang="zh-TW" sz="12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抓</a:t>
            </a:r>
            <a:r>
              <a:rPr lang="zh-TW" altLang="en-US" sz="36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住</a:t>
            </a:r>
            <a:r>
              <a:rPr lang="zh-TW" altLang="en-US" sz="2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36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神的話</a:t>
            </a:r>
            <a:r>
              <a:rPr lang="zh-TW" altLang="en-US" sz="36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語</a:t>
            </a:r>
            <a:endParaRPr lang="en-US" altLang="zh-TW" sz="36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感謝讚美祂</a:t>
            </a:r>
            <a:endParaRPr lang="en-US" altLang="zh-TW" sz="3600" dirty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12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36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呼求主耶穌的寶血、穿戴救恩全副軍裝</a:t>
            </a:r>
            <a:endParaRPr lang="zh-TW" altLang="en-US" sz="3600" dirty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4025" y="616017"/>
            <a:ext cx="7180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吸引並保持 神的同在</a:t>
            </a:r>
            <a:endParaRPr lang="zh-TW" altLang="en-US" sz="4800" u="sng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813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515" y="2415941"/>
            <a:ext cx="803709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</a:t>
            </a:r>
            <a:r>
              <a:rPr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lay video</a:t>
            </a:r>
          </a:p>
          <a:p>
            <a:pPr algn="ctr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altLang="zh-TW" sz="4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帶我進入祢的同在      </a:t>
            </a:r>
            <a:r>
              <a:rPr lang="en-US" altLang="zh-TW" sz="36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Take Me Into Your Presence</a:t>
            </a:r>
            <a:r>
              <a:rPr lang="en-US" altLang="zh-TW" sz="4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4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055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8755</TotalTime>
  <Words>214</Words>
  <Application>Microsoft Office PowerPoint</Application>
  <PresentationFormat>On-screen Show 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Template</vt:lpstr>
      <vt:lpstr>默认设计模板</vt:lpstr>
      <vt:lpstr>7_Default Design</vt:lpstr>
      <vt:lpstr>10_Office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Ray Hwong</cp:lastModifiedBy>
  <cp:revision>323</cp:revision>
  <dcterms:created xsi:type="dcterms:W3CDTF">2014-11-02T05:55:36Z</dcterms:created>
  <dcterms:modified xsi:type="dcterms:W3CDTF">2015-12-20T08:23:32Z</dcterms:modified>
</cp:coreProperties>
</file>