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  <p:sldMasterId id="2147485839" r:id="rId6"/>
    <p:sldMasterId id="2147485851" r:id="rId7"/>
  </p:sldMasterIdLst>
  <p:notesMasterIdLst>
    <p:notesMasterId r:id="rId37"/>
  </p:notesMasterIdLst>
  <p:sldIdLst>
    <p:sldId id="1185" r:id="rId8"/>
    <p:sldId id="1284" r:id="rId9"/>
    <p:sldId id="1288" r:id="rId10"/>
    <p:sldId id="1286" r:id="rId11"/>
    <p:sldId id="1277" r:id="rId12"/>
    <p:sldId id="1280" r:id="rId13"/>
    <p:sldId id="1278" r:id="rId14"/>
    <p:sldId id="1279" r:id="rId15"/>
    <p:sldId id="1269" r:id="rId16"/>
    <p:sldId id="1270" r:id="rId17"/>
    <p:sldId id="1266" r:id="rId18"/>
    <p:sldId id="1267" r:id="rId19"/>
    <p:sldId id="1273" r:id="rId20"/>
    <p:sldId id="1274" r:id="rId21"/>
    <p:sldId id="1275" r:id="rId22"/>
    <p:sldId id="1276" r:id="rId23"/>
    <p:sldId id="1281" r:id="rId24"/>
    <p:sldId id="1268" r:id="rId25"/>
    <p:sldId id="1256" r:id="rId26"/>
    <p:sldId id="1282" r:id="rId27"/>
    <p:sldId id="1265" r:id="rId28"/>
    <p:sldId id="1264" r:id="rId29"/>
    <p:sldId id="1258" r:id="rId30"/>
    <p:sldId id="1262" r:id="rId31"/>
    <p:sldId id="1263" r:id="rId32"/>
    <p:sldId id="1261" r:id="rId33"/>
    <p:sldId id="1287" r:id="rId34"/>
    <p:sldId id="1259" r:id="rId35"/>
    <p:sldId id="1260" r:id="rId36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64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1/2/2016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1/2/2016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85934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1094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5159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2450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170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8930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48199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61163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1539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28860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97465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048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0172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8049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61873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62481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5825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5257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88177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73784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03769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97700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8409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72520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96661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71996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5343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014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82154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00871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3245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7354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573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81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592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2016/1/2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775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52" r:id="rId1"/>
    <p:sldLayoutId id="2147485853" r:id="rId2"/>
    <p:sldLayoutId id="2147485854" r:id="rId3"/>
    <p:sldLayoutId id="2147485855" r:id="rId4"/>
    <p:sldLayoutId id="2147485856" r:id="rId5"/>
    <p:sldLayoutId id="2147485857" r:id="rId6"/>
    <p:sldLayoutId id="2147485858" r:id="rId7"/>
    <p:sldLayoutId id="2147485859" r:id="rId8"/>
    <p:sldLayoutId id="2147485860" r:id="rId9"/>
    <p:sldLayoutId id="2147485861" r:id="rId10"/>
    <p:sldLayoutId id="214748586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zh-TW" altLang="en-US" sz="600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得地為業</a:t>
            </a: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endParaRPr lang="en-US" altLang="zh-TW" sz="140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400" eaLnBrk="1" fontAlgn="base" hangingPunct="1">
              <a:spcBef>
                <a:spcPct val="0"/>
              </a:spcBef>
              <a:buNone/>
            </a:pPr>
            <a:r>
              <a:rPr lang="en-US" altLang="zh-TW" sz="4000" dirty="0" smtClean="0">
                <a:solidFill>
                  <a:prstClr val="white"/>
                </a:solidFill>
                <a:latin typeface="Mongolian Baiti" panose="03000500000000000000" pitchFamily="66" charset="0"/>
                <a:ea typeface="DFKai-SB" pitchFamily="65" charset="-120"/>
                <a:cs typeface="Mongolian Baiti" panose="03000500000000000000" pitchFamily="66" charset="0"/>
              </a:rPr>
              <a:t>Possessing the Land as Inheritance</a:t>
            </a:r>
            <a:endParaRPr lang="en-US" altLang="zh-TW" sz="4000" dirty="0">
              <a:solidFill>
                <a:prstClr val="white"/>
              </a:solidFill>
              <a:latin typeface="Mongolian Baiti" panose="03000500000000000000" pitchFamily="66" charset="0"/>
              <a:ea typeface="DFKai-SB" pitchFamily="65" charset="-120"/>
              <a:cs typeface="Mongolian Baiti" panose="03000500000000000000" pitchFamily="66" charset="0"/>
            </a:endParaRPr>
          </a:p>
          <a:p>
            <a:pPr algn="ctr" defTabSz="914400" eaLnBrk="1" fontAlgn="base" hangingPunct="1">
              <a:spcBef>
                <a:spcPct val="0"/>
              </a:spcBef>
              <a:buFontTx/>
              <a:buNone/>
            </a:pPr>
            <a:endParaRPr lang="en-US" altLang="zh-TW" sz="600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December 27, </a:t>
            </a:r>
            <a:r>
              <a:rPr lang="en-US" altLang="zh-TW" sz="2400" b="1" kern="0" dirty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8527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924024"/>
            <a:ext cx="8593734" cy="53901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10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與我說話的天使對我說：「你要宣告說，萬軍之耶和華如此說：我為耶路撒冷為錫安，心裡極其火</a:t>
            </a:r>
            <a:r>
              <a:rPr lang="zh-TW" altLang="en-US" sz="4000" b="1" dirty="0" smtClean="0">
                <a:latin typeface="DFKai-SB" pitchFamily="65" charset="-120"/>
                <a:ea typeface="DFKai-SB" pitchFamily="65" charset="-120"/>
              </a:rPr>
              <a:t>熱。</a:t>
            </a:r>
            <a:r>
              <a:rPr lang="en-US" altLang="zh-TW" sz="4000" b="1" dirty="0" smtClean="0">
                <a:latin typeface="DFKai-SB" pitchFamily="65" charset="-120"/>
                <a:ea typeface="DFKai-SB" pitchFamily="65" charset="-120"/>
              </a:rPr>
              <a:t>              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撒迦利亞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書 </a:t>
            </a:r>
            <a:r>
              <a:rPr lang="en-US" altLang="zh-TW" sz="3600" b="1" dirty="0" smtClean="0">
                <a:latin typeface="Arial Narrow" pitchFamily="34" charset="0"/>
                <a:ea typeface="DFKai-SB" pitchFamily="65" charset="-120"/>
              </a:rPr>
              <a:t>Isaiah 62:1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) </a:t>
            </a:r>
          </a:p>
          <a:p>
            <a:pPr marL="0" indent="0">
              <a:buNone/>
            </a:pPr>
            <a:endParaRPr lang="en-US" altLang="zh-TW" sz="2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Then the angel who was speaking to me said, “Proclaim this word: This is what the Lord Almighty says: ‘I am very jealous for Jerusalem and Zion,</a:t>
            </a:r>
            <a:endParaRPr lang="zh-TW" altLang="en-US" sz="3000" b="1" i="1" dirty="0"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57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760395"/>
            <a:ext cx="8593734" cy="57847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10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我因錫安必不靜默，為耶路撒冷必不息聲，直到他的公義如光輝發出，他的救恩如明燈發</a:t>
            </a:r>
            <a:r>
              <a:rPr lang="zh-TW" altLang="en-US" sz="4000" b="1" dirty="0" smtClean="0">
                <a:latin typeface="DFKai-SB" pitchFamily="65" charset="-120"/>
                <a:ea typeface="DFKai-SB" pitchFamily="65" charset="-120"/>
              </a:rPr>
              <a:t>亮。</a:t>
            </a:r>
            <a:r>
              <a:rPr lang="en-US" altLang="zh-TW" sz="4000" b="1" dirty="0" smtClean="0">
                <a:latin typeface="DFKai-SB" pitchFamily="65" charset="-120"/>
                <a:ea typeface="DFKai-SB" pitchFamily="65" charset="-120"/>
              </a:rPr>
              <a:t>              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以賽亞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書 </a:t>
            </a:r>
            <a:r>
              <a:rPr lang="en-US" altLang="zh-TW" sz="3600" b="1" dirty="0" smtClean="0">
                <a:latin typeface="Arial Narrow" pitchFamily="34" charset="0"/>
                <a:ea typeface="DFKai-SB" pitchFamily="65" charset="-120"/>
              </a:rPr>
              <a:t>Isaiah 62:1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) </a:t>
            </a:r>
          </a:p>
          <a:p>
            <a:pPr marL="0" indent="0">
              <a:buNone/>
            </a:pPr>
            <a:endParaRPr lang="en-US" altLang="zh-TW" sz="11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For Zion’s sake I will not keep silent,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   for Jerusalem’s sake I will not remain quiet,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till her vindication shines out like the dawn,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   her salvation like a blazing torch.</a:t>
            </a:r>
            <a:endParaRPr lang="zh-TW" altLang="en-US" sz="3000" b="1" i="1" dirty="0"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991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3" y="-19252"/>
            <a:ext cx="8959495" cy="72574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10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耶路撒冷啊，我在你城上設立守望的，他們晝夜必不靜默</a:t>
            </a:r>
            <a:r>
              <a:rPr lang="zh-TW" altLang="en-US" sz="4000" b="1" dirty="0" smtClean="0">
                <a:latin typeface="DFKai-SB" pitchFamily="65" charset="-120"/>
                <a:ea typeface="DFKai-SB" pitchFamily="65" charset="-120"/>
              </a:rPr>
              <a:t>。 呼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籲耶和華的，你們不要歇息</a:t>
            </a:r>
            <a:r>
              <a:rPr lang="zh-TW" altLang="en-US" sz="4000" b="1" dirty="0" smtClean="0">
                <a:latin typeface="DFKai-SB" pitchFamily="65" charset="-120"/>
                <a:ea typeface="DFKai-SB" pitchFamily="65" charset="-120"/>
              </a:rPr>
              <a:t>，也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不要使他歇息，直等他建立耶路撒冷，使耶路撒冷在地上成為可讚美</a:t>
            </a:r>
            <a:r>
              <a:rPr lang="zh-TW" altLang="en-US" sz="4000" b="1" dirty="0" smtClean="0">
                <a:latin typeface="DFKai-SB" pitchFamily="65" charset="-120"/>
                <a:ea typeface="DFKai-SB" pitchFamily="65" charset="-120"/>
              </a:rPr>
              <a:t>的。</a:t>
            </a:r>
            <a:r>
              <a:rPr lang="en-US" altLang="zh-TW" sz="4000" b="1" dirty="0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以賽亞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書 </a:t>
            </a:r>
            <a:r>
              <a:rPr lang="en-US" altLang="zh-TW" sz="3600" b="1" dirty="0" smtClean="0">
                <a:latin typeface="Arial Narrow" pitchFamily="34" charset="0"/>
                <a:ea typeface="DFKai-SB" pitchFamily="65" charset="-120"/>
              </a:rPr>
              <a:t>Isaiah 62:6-7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) </a:t>
            </a:r>
          </a:p>
          <a:p>
            <a:pPr marL="0" indent="0">
              <a:buNone/>
            </a:pPr>
            <a:endParaRPr lang="en-US" altLang="zh-TW" sz="3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I have posted watchmen on your walls, Jerusalem;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   they will never be silent day or night.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You who call on the Lord,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   give yourselves no rest</a:t>
            </a:r>
            <a:r>
              <a:rPr lang="en-US" altLang="zh-TW" sz="3000" b="1" i="1" dirty="0" smtClean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,</a:t>
            </a:r>
            <a:endParaRPr lang="en-US" altLang="zh-TW" sz="3000" b="1" i="1" dirty="0"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and give him no rest till he establishes Jerusalem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   and makes her the praise of the earth.</a:t>
            </a:r>
            <a:endParaRPr lang="zh-TW" altLang="en-US" sz="3000" b="1" i="1" dirty="0"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335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-19252"/>
            <a:ext cx="8593734" cy="72574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altLang="zh-TW" sz="10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4200" b="1" dirty="0">
                <a:latin typeface="DFKai-SB" pitchFamily="65" charset="-120"/>
                <a:ea typeface="DFKai-SB" pitchFamily="65" charset="-120"/>
              </a:rPr>
              <a:t>耶和華的僕人摩西死了以後，耶和華曉諭摩西的幫手，嫩的兒子約書亞，說</a:t>
            </a:r>
            <a:r>
              <a:rPr lang="zh-TW" altLang="en-US" sz="4200" b="1" dirty="0" smtClean="0">
                <a:latin typeface="DFKai-SB" pitchFamily="65" charset="-120"/>
                <a:ea typeface="DFKai-SB" pitchFamily="65" charset="-120"/>
              </a:rPr>
              <a:t>：「</a:t>
            </a:r>
            <a:r>
              <a:rPr lang="zh-TW" altLang="en-US" sz="4200" b="1" dirty="0">
                <a:latin typeface="DFKai-SB" pitchFamily="65" charset="-120"/>
                <a:ea typeface="DFKai-SB" pitchFamily="65" charset="-120"/>
              </a:rPr>
              <a:t>我的僕人摩西死了</a:t>
            </a:r>
            <a:r>
              <a:rPr lang="zh-TW" altLang="en-US" sz="4200" b="1" dirty="0" smtClean="0">
                <a:latin typeface="DFKai-SB" pitchFamily="65" charset="-120"/>
                <a:ea typeface="DFKai-SB" pitchFamily="65" charset="-120"/>
              </a:rPr>
              <a:t>。 現</a:t>
            </a:r>
            <a:r>
              <a:rPr lang="zh-TW" altLang="en-US" sz="4200" b="1" dirty="0">
                <a:latin typeface="DFKai-SB" pitchFamily="65" charset="-120"/>
                <a:ea typeface="DFKai-SB" pitchFamily="65" charset="-120"/>
              </a:rPr>
              <a:t>在你要起來，和眾百姓過這約旦河，往我所要賜給以色列人的地去</a:t>
            </a:r>
            <a:r>
              <a:rPr lang="zh-TW" altLang="en-US" sz="4200" b="1" dirty="0" smtClean="0">
                <a:latin typeface="DFKai-SB" pitchFamily="65" charset="-120"/>
                <a:ea typeface="DFKai-SB" pitchFamily="65" charset="-120"/>
              </a:rPr>
              <a:t>。</a:t>
            </a:r>
            <a:r>
              <a:rPr lang="en-US" altLang="zh-TW" sz="2100" b="1" dirty="0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4200" b="1" dirty="0">
                <a:latin typeface="DFKai-SB" pitchFamily="65" charset="-120"/>
                <a:ea typeface="DFKai-SB" pitchFamily="65" charset="-120"/>
              </a:rPr>
              <a:t>凡你們腳掌所踏之地，我都照著我所應許摩西的話賜給你們了</a:t>
            </a:r>
            <a:r>
              <a:rPr lang="zh-TW" altLang="en-US" sz="4200" b="1" dirty="0" smtClean="0">
                <a:latin typeface="DFKai-SB" pitchFamily="65" charset="-120"/>
                <a:ea typeface="DFKai-SB" pitchFamily="65" charset="-120"/>
              </a:rPr>
              <a:t>。 </a:t>
            </a:r>
            <a:r>
              <a:rPr lang="en-US" altLang="zh-TW" sz="3900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約書亞記 </a:t>
            </a:r>
            <a:r>
              <a:rPr lang="en-US" altLang="zh-TW" sz="3900" b="1" dirty="0" smtClean="0">
                <a:latin typeface="Arial Narrow" pitchFamily="34" charset="0"/>
                <a:ea typeface="DFKai-SB" pitchFamily="65" charset="-120"/>
              </a:rPr>
              <a:t>Joshua</a:t>
            </a:r>
            <a:r>
              <a:rPr lang="zh-TW" altLang="en-US" sz="3900" b="1" dirty="0" smtClean="0">
                <a:latin typeface="Arial Narrow" pitchFamily="34" charset="0"/>
                <a:ea typeface="DFKai-SB" pitchFamily="65" charset="-120"/>
              </a:rPr>
              <a:t> </a:t>
            </a:r>
            <a:r>
              <a:rPr lang="en-US" altLang="zh-TW" sz="3900" b="1" dirty="0" smtClean="0">
                <a:latin typeface="Arial Narrow" pitchFamily="34" charset="0"/>
                <a:ea typeface="DFKai-SB" pitchFamily="65" charset="-120"/>
              </a:rPr>
              <a:t>1:1-3</a:t>
            </a:r>
            <a:r>
              <a:rPr lang="en-US" altLang="zh-TW" sz="3900" b="1" dirty="0">
                <a:latin typeface="DFKai-SB" pitchFamily="65" charset="-120"/>
                <a:ea typeface="DFKai-SB" pitchFamily="65" charset="-120"/>
              </a:rPr>
              <a:t>) </a:t>
            </a:r>
            <a:endParaRPr lang="en-US" altLang="zh-TW" sz="39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endParaRPr lang="en-US" altLang="zh-TW" sz="11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en-US" altLang="zh-TW" sz="3000" b="1" i="1" dirty="0" smtClean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After </a:t>
            </a: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the death of Moses the servant of the Lord, the Lord said to Joshua son of Nun, Moses’ aide: </a:t>
            </a:r>
            <a:r>
              <a:rPr lang="en-US" altLang="zh-TW" sz="3000" b="1" i="1" dirty="0" smtClean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“Moses </a:t>
            </a: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my servant is dead. Now then, you and all these people, get ready to cross the Jordan River into the land I am about to give to them—to the Israelites. </a:t>
            </a:r>
            <a:r>
              <a:rPr lang="zh-TW" altLang="en-US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</a:t>
            </a:r>
            <a:r>
              <a:rPr lang="en-US" altLang="zh-TW" sz="3000" b="1" i="1" dirty="0" smtClean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I </a:t>
            </a: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will give you every place where you set your foot, as I promised Moses.</a:t>
            </a:r>
            <a:endParaRPr lang="zh-TW" altLang="en-US" sz="3000" b="1" i="1" dirty="0"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28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93680"/>
            <a:ext cx="8128000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259" y="5688531"/>
            <a:ext cx="8308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 smtClean="0">
                <a:solidFill>
                  <a:schemeClr val="bg1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1620 Mayflower Landing Site </a:t>
            </a:r>
            <a:r>
              <a:rPr lang="zh-TW" altLang="en-US" sz="3200" b="1" dirty="0" smtClean="0">
                <a:solidFill>
                  <a:schemeClr val="bg1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─ </a:t>
            </a:r>
            <a:r>
              <a:rPr lang="en-US" altLang="zh-TW" sz="3200" b="1" dirty="0" smtClean="0">
                <a:solidFill>
                  <a:schemeClr val="bg1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Plymouth Rock</a:t>
            </a:r>
            <a:endParaRPr lang="zh-TW" altLang="en-US" sz="3200" b="1" dirty="0">
              <a:solidFill>
                <a:schemeClr val="bg1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32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22923" y="-2198004"/>
            <a:ext cx="11059425" cy="9056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4-Point Star 2"/>
          <p:cNvSpPr/>
          <p:nvPr/>
        </p:nvSpPr>
        <p:spPr>
          <a:xfrm>
            <a:off x="6063914" y="5379251"/>
            <a:ext cx="827773" cy="800168"/>
          </a:xfrm>
          <a:prstGeom prst="star4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7" name="4-Point Star 6"/>
          <p:cNvSpPr/>
          <p:nvPr/>
        </p:nvSpPr>
        <p:spPr>
          <a:xfrm>
            <a:off x="1692440" y="5131567"/>
            <a:ext cx="827773" cy="800168"/>
          </a:xfrm>
          <a:prstGeom prst="star4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2888" y="6112041"/>
            <a:ext cx="2348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希爾頓旅館</a:t>
            </a:r>
            <a:endParaRPr lang="zh-TW" altLang="en-US" sz="3200" b="1" dirty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7397" y="5931735"/>
            <a:ext cx="2731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溫哥華市政府</a:t>
            </a:r>
          </a:p>
        </p:txBody>
      </p:sp>
    </p:spTree>
    <p:extLst>
      <p:ext uri="{BB962C8B-B14F-4D97-AF65-F5344CB8AC3E}">
        <p14:creationId xmlns:p14="http://schemas.microsoft.com/office/powerpoint/2010/main" xmlns="" val="18699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02643" y="-989146"/>
            <a:ext cx="10934352" cy="7914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5378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2505" y="531924"/>
            <a:ext cx="8855242" cy="1470025"/>
          </a:xfrm>
        </p:spPr>
        <p:txBody>
          <a:bodyPr>
            <a:normAutofit/>
          </a:bodyPr>
          <a:lstStyle/>
          <a:p>
            <a:r>
              <a:rPr lang="zh-TW" altLang="en-US" b="1" u="sng" dirty="0" smtClean="0">
                <a:solidFill>
                  <a:srgbClr val="7030A0"/>
                </a:solidFill>
              </a:rPr>
              <a:t>「</a:t>
            </a:r>
            <a:r>
              <a:rPr lang="zh-TW" altLang="en-US" b="1" u="sng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行軍禱告</a:t>
            </a:r>
            <a:r>
              <a:rPr lang="zh-TW" altLang="en-US" b="1" u="sng" dirty="0" smtClean="0">
                <a:solidFill>
                  <a:srgbClr val="7030A0"/>
                </a:solidFill>
              </a:rPr>
              <a:t>」</a:t>
            </a:r>
            <a:r>
              <a:rPr lang="en-US" altLang="zh-TW" sz="4000" b="1" u="sng" dirty="0" smtClean="0">
                <a:solidFill>
                  <a:srgbClr val="7030A0"/>
                </a:solidFill>
              </a:rPr>
              <a:t>Prayer Walk </a:t>
            </a:r>
            <a:r>
              <a:rPr lang="zh-TW" altLang="en-US" b="1" u="sng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的定義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29389" y="2300467"/>
            <a:ext cx="8518358" cy="3590087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）這是屬靈征戰 </a:t>
            </a:r>
            <a:endParaRPr lang="en-US" altLang="zh-TW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）是一種代求的禱告</a:t>
            </a:r>
            <a:endParaRPr lang="en-US" altLang="zh-TW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3) 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走進一個地區，帶著洞察力代禱。 </a:t>
            </a:r>
            <a:endParaRPr lang="zh-TW" alt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1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b="1" u="sng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行軍禱告的目的</a:t>
            </a:r>
            <a:endParaRPr lang="zh-TW" altLang="en-US" sz="4800" u="sng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42724" y="1792705"/>
            <a:ext cx="755101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1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）轉化屬靈空氣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2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）釋放 神的祝福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）破除陰間的權勢</a:t>
            </a:r>
            <a:endParaRPr lang="en-US" altLang="zh-TW" sz="40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sz="4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）得地為業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29014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510139"/>
            <a:ext cx="9144000" cy="65253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zh-TW" sz="8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太陽還存，月亮還在，人要敬畏你，直到萬代！他要執掌權柄，從這海直到那海，從大河 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en-US" altLang="zh-TW" b="1" dirty="0" smtClean="0">
                <a:solidFill>
                  <a:srgbClr val="C00000"/>
                </a:solidFill>
                <a:latin typeface="Arial Narrow" pitchFamily="34" charset="0"/>
                <a:ea typeface="DFKai-SB" pitchFamily="65" charset="-120"/>
              </a:rPr>
              <a:t>Columbia / Willamette River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) 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直到地極。 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 </a:t>
            </a:r>
          </a:p>
          <a:p>
            <a:pPr marL="0" indent="0">
              <a:buNone/>
            </a:pPr>
            <a:r>
              <a:rPr lang="en-US" altLang="zh-TW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詩篇 </a:t>
            </a:r>
            <a:r>
              <a:rPr lang="en-US" altLang="zh-TW" b="1" dirty="0" smtClean="0">
                <a:latin typeface="Arial Narrow" pitchFamily="34" charset="0"/>
                <a:ea typeface="DFKai-SB" pitchFamily="65" charset="-120"/>
              </a:rPr>
              <a:t>Psalm 72:5,8</a:t>
            </a:r>
            <a:r>
              <a:rPr lang="en-US" altLang="zh-TW" b="1" dirty="0" smtClean="0">
                <a:latin typeface="DFKai-SB" pitchFamily="65" charset="-120"/>
                <a:ea typeface="DFKai-SB" pitchFamily="65" charset="-120"/>
              </a:rPr>
              <a:t>)</a:t>
            </a:r>
            <a:endParaRPr lang="en-US" altLang="zh-TW" sz="40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endParaRPr lang="en-US" altLang="zh-TW" sz="1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endParaRPr lang="en-US" altLang="zh-TW" sz="1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認識耶和華榮耀的知識要充滿遍地，好像水充滿洋海一般。 </a:t>
            </a:r>
            <a:r>
              <a:rPr lang="en-US" altLang="zh-TW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哈巴谷書 </a:t>
            </a:r>
            <a:r>
              <a:rPr lang="en-US" altLang="zh-TW" b="1" dirty="0" smtClean="0">
                <a:latin typeface="Arial Narrow" pitchFamily="34" charset="0"/>
                <a:ea typeface="DFKai-SB" pitchFamily="65" charset="-120"/>
              </a:rPr>
              <a:t>Habakkuk 2:14</a:t>
            </a:r>
            <a:r>
              <a:rPr lang="en-US" altLang="zh-TW" b="1" dirty="0" smtClean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b="1" dirty="0">
                <a:latin typeface="DFKai-SB" pitchFamily="65" charset="-120"/>
                <a:ea typeface="DFKai-SB" pitchFamily="65" charset="-120"/>
              </a:rPr>
              <a:t> </a:t>
            </a:r>
            <a:endParaRPr lang="en-US" altLang="zh-TW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endParaRPr lang="en-US" altLang="zh-TW" sz="6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我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勸你，第一要為萬人懇求、禱告、代求、祝謝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；為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君王和一切在位的，也該如此，使我們可以敬虔、端正、平安無事的度日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。 這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是好的，在</a:t>
            </a:r>
            <a:r>
              <a:rPr lang="zh-TW" altLang="en-US" sz="1800" b="1" dirty="0">
                <a:latin typeface="DFKai-SB" pitchFamily="65" charset="-120"/>
                <a:ea typeface="DFKai-SB" pitchFamily="65" charset="-120"/>
              </a:rPr>
              <a:t>　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神我們救主面前可蒙悅納。  </a:t>
            </a:r>
            <a:endParaRPr lang="en-US" altLang="zh-TW" sz="36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en-US" altLang="zh-TW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b="1" dirty="0">
                <a:latin typeface="DFKai-SB" pitchFamily="65" charset="-120"/>
                <a:ea typeface="DFKai-SB" pitchFamily="65" charset="-120"/>
              </a:rPr>
              <a:t>提摩太前</a:t>
            </a:r>
            <a:r>
              <a:rPr lang="zh-TW" altLang="en-US" b="1" dirty="0" smtClean="0">
                <a:latin typeface="DFKai-SB" pitchFamily="65" charset="-120"/>
                <a:ea typeface="DFKai-SB" pitchFamily="65" charset="-120"/>
              </a:rPr>
              <a:t>書</a:t>
            </a:r>
            <a:r>
              <a:rPr lang="en-US" altLang="zh-TW" b="1" dirty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b="1" dirty="0" smtClean="0">
                <a:latin typeface="Arial Narrow" pitchFamily="34" charset="0"/>
                <a:ea typeface="DFKai-SB" pitchFamily="65" charset="-120"/>
              </a:rPr>
              <a:t>1 Timothy 2:1-2</a:t>
            </a:r>
            <a:r>
              <a:rPr lang="en-US" altLang="zh-TW" b="1" dirty="0" smtClean="0">
                <a:latin typeface="DFKai-SB" pitchFamily="65" charset="-120"/>
                <a:ea typeface="DFKai-SB" pitchFamily="65" charset="-120"/>
              </a:rPr>
              <a:t>)</a:t>
            </a:r>
            <a:r>
              <a:rPr lang="zh-TW" altLang="en-US" sz="800" b="1" dirty="0"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─</a:t>
            </a:r>
            <a:r>
              <a:rPr lang="zh-TW" altLang="en-US" sz="900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 </a:t>
            </a:r>
            <a:r>
              <a:rPr lang="zh-TW" altLang="en-US" sz="3500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</a:rPr>
              <a:t>為市長、市議員禱告</a:t>
            </a:r>
            <a:endParaRPr lang="zh-TW" altLang="en-US" b="1" dirty="0">
              <a:solidFill>
                <a:srgbClr val="C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57200" y="-77002"/>
            <a:ext cx="8229600" cy="827773"/>
          </a:xfrm>
        </p:spPr>
        <p:txBody>
          <a:bodyPr>
            <a:normAutofit/>
          </a:bodyPr>
          <a:lstStyle/>
          <a:p>
            <a:r>
              <a:rPr lang="zh-TW" altLang="en-US" b="1" u="sng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行軍禱告的相</a:t>
            </a:r>
            <a:r>
              <a:rPr lang="zh-TW" altLang="en-US" b="1" u="sng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關經文</a:t>
            </a:r>
            <a:endParaRPr lang="zh-TW" altLang="en-US" u="sng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372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1010654"/>
            <a:ext cx="8928992" cy="58473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你求我，我就將列國賜你為基業，將地極賜你為田產。 </a:t>
            </a:r>
            <a:r>
              <a:rPr lang="en-US" altLang="zh-TW" sz="3500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500" b="1" dirty="0">
                <a:latin typeface="DFKai-SB" pitchFamily="65" charset="-120"/>
                <a:ea typeface="DFKai-SB" pitchFamily="65" charset="-120"/>
              </a:rPr>
              <a:t>詩篇 </a:t>
            </a:r>
            <a:r>
              <a:rPr lang="en-US" altLang="zh-TW" sz="3500" b="1" dirty="0" smtClean="0">
                <a:latin typeface="Arial Narrow" pitchFamily="34" charset="0"/>
                <a:ea typeface="DFKai-SB" pitchFamily="65" charset="-120"/>
              </a:rPr>
              <a:t>Psalm 2:8</a:t>
            </a:r>
            <a:r>
              <a:rPr lang="en-US" altLang="zh-TW" sz="3500" b="1" dirty="0" smtClean="0">
                <a:latin typeface="DFKai-SB" pitchFamily="65" charset="-120"/>
                <a:ea typeface="DFKai-SB" pitchFamily="65" charset="-120"/>
              </a:rPr>
              <a:t>)</a:t>
            </a:r>
            <a:endParaRPr lang="zh-TW" altLang="en-US" sz="39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endParaRPr lang="en-US" altLang="zh-TW" sz="10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3900" b="1" dirty="0">
                <a:latin typeface="DFKai-SB" pitchFamily="65" charset="-120"/>
                <a:ea typeface="DFKai-SB" pitchFamily="65" charset="-120"/>
              </a:rPr>
              <a:t>凡你們腳掌所踏之地，我都照著我所應許摩西的話賜給你們了</a:t>
            </a: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。 從</a:t>
            </a:r>
            <a:r>
              <a:rPr lang="zh-TW" altLang="en-US" sz="3900" b="1" dirty="0">
                <a:latin typeface="DFKai-SB" pitchFamily="65" charset="-120"/>
                <a:ea typeface="DFKai-SB" pitchFamily="65" charset="-120"/>
              </a:rPr>
              <a:t>曠野和這黎巴嫩，直到幼發拉底大河，赫人的全地，又到大海日落之處，都要作你們的境界</a:t>
            </a: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。 你</a:t>
            </a:r>
            <a:r>
              <a:rPr lang="zh-TW" altLang="en-US" sz="3900" b="1" dirty="0">
                <a:latin typeface="DFKai-SB" pitchFamily="65" charset="-120"/>
                <a:ea typeface="DFKai-SB" pitchFamily="65" charset="-120"/>
              </a:rPr>
              <a:t>平生的日子，必無一人能在你面前站立得住。我怎樣與摩西同在，也必照樣與你同在；我必不撇下你，也不丟棄你。 </a:t>
            </a: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你</a:t>
            </a:r>
            <a:r>
              <a:rPr lang="zh-TW" altLang="en-US" sz="3900" b="1" dirty="0">
                <a:latin typeface="DFKai-SB" pitchFamily="65" charset="-120"/>
                <a:ea typeface="DFKai-SB" pitchFamily="65" charset="-120"/>
              </a:rPr>
              <a:t>當剛強壯膽</a:t>
            </a: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！  因</a:t>
            </a:r>
            <a:r>
              <a:rPr lang="zh-TW" altLang="en-US" sz="3900" b="1" dirty="0">
                <a:latin typeface="DFKai-SB" pitchFamily="65" charset="-120"/>
                <a:ea typeface="DFKai-SB" pitchFamily="65" charset="-120"/>
              </a:rPr>
              <a:t>為你必使這百姓承受那地為業，就是我向他們列祖起誓應許賜給他們的</a:t>
            </a:r>
            <a:r>
              <a:rPr lang="zh-TW" altLang="en-US" sz="3900" b="1" dirty="0" smtClean="0">
                <a:latin typeface="DFKai-SB" pitchFamily="65" charset="-120"/>
                <a:ea typeface="DFKai-SB" pitchFamily="65" charset="-120"/>
              </a:rPr>
              <a:t>地。 </a:t>
            </a:r>
            <a:endParaRPr lang="en-US" altLang="zh-TW" sz="3900" b="1" dirty="0" smtClean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en-US" altLang="zh-TW" sz="3500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500" b="1" dirty="0" smtClean="0">
                <a:latin typeface="DFKai-SB" pitchFamily="65" charset="-120"/>
                <a:ea typeface="DFKai-SB" pitchFamily="65" charset="-120"/>
              </a:rPr>
              <a:t>約書亞記 </a:t>
            </a:r>
            <a:r>
              <a:rPr lang="en-US" altLang="zh-TW" sz="3500" b="1" dirty="0" smtClean="0">
                <a:latin typeface="Arial Narrow" pitchFamily="34" charset="0"/>
                <a:ea typeface="DFKai-SB" pitchFamily="65" charset="-120"/>
              </a:rPr>
              <a:t>Joshua</a:t>
            </a:r>
            <a:r>
              <a:rPr lang="zh-TW" altLang="en-US" sz="3500" b="1" dirty="0" smtClean="0">
                <a:latin typeface="Arial Narrow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latin typeface="Arial Narrow" pitchFamily="34" charset="0"/>
                <a:ea typeface="DFKai-SB" pitchFamily="65" charset="-120"/>
              </a:rPr>
              <a:t>1:3-6</a:t>
            </a:r>
            <a:r>
              <a:rPr lang="en-US" altLang="zh-TW" sz="3500" b="1" dirty="0" smtClean="0">
                <a:latin typeface="DFKai-SB" pitchFamily="65" charset="-120"/>
                <a:ea typeface="DFKai-SB" pitchFamily="65" charset="-120"/>
              </a:rPr>
              <a:t>)</a:t>
            </a:r>
            <a:endParaRPr lang="zh-TW" altLang="en-US" sz="3500" b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57200" y="77003"/>
            <a:ext cx="8229600" cy="827773"/>
          </a:xfrm>
        </p:spPr>
        <p:txBody>
          <a:bodyPr>
            <a:normAutofit/>
          </a:bodyPr>
          <a:lstStyle/>
          <a:p>
            <a:r>
              <a:rPr lang="zh-TW" altLang="en-US" b="1" u="sng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行軍禱告的相</a:t>
            </a:r>
            <a:r>
              <a:rPr lang="zh-TW" altLang="en-US" b="1" u="sng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關經文</a:t>
            </a:r>
            <a:endParaRPr lang="zh-TW" altLang="en-US" u="sng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641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002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u="sng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行軍禱告的步驟</a:t>
            </a:r>
            <a:endParaRPr lang="zh-TW" altLang="en-US" u="sng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79554"/>
            <a:ext cx="8340292" cy="5127123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決定路線：事先決定好行走的路線，避免漫無目的的亂走，若有當地相關的歷史資料，甚至是屬靈地圖，可先讓每個人閱讀過，做好預備。</a:t>
            </a: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可以是社區、學校、市政府、重要機構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等。</a:t>
            </a:r>
            <a:endParaRPr lang="zh-TW" altLang="en-US" sz="36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最好選擇策略性地點、制高點、歷史關鍵地點</a:t>
            </a:r>
            <a:r>
              <a:rPr lang="zh-TW" altLang="en-US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等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2701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zh-TW" altLang="en-US" b="1" u="sng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行軍禱告的行</a:t>
            </a:r>
            <a:r>
              <a:rPr lang="zh-TW" altLang="en-US" b="1" u="sng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前禱告</a:t>
            </a:r>
            <a:endParaRPr lang="zh-TW" altLang="en-US" b="1" u="sng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5500702"/>
          </a:xfrm>
        </p:spPr>
        <p:txBody>
          <a:bodyPr>
            <a:normAutofit lnSpcReduction="10000"/>
          </a:bodyPr>
          <a:lstStyle/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自潔 ─ 求主赦免我一切的罪，寶血塗抹我的全人全心，並賜我正直的心，清潔的靈，手潔心清，舉起聖潔的手禱告。</a:t>
            </a:r>
            <a:endParaRPr lang="en-US" altLang="zh-TW" sz="36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8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求主同在 ─ 呼求主的保護和引導，聖靈四圍安營保守我的朋友和家人，不受任何仇敵的攪擾攻擊。</a:t>
            </a:r>
            <a:endParaRPr lang="en-US" altLang="zh-TW" sz="36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8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穿載全副屬靈軍裝 ─ 以弗所書 </a:t>
            </a:r>
            <a:r>
              <a:rPr lang="en-US" altLang="zh-TW" b="1" dirty="0" smtClean="0">
                <a:latin typeface="Arial Narrow" panose="020B0606020202030204" pitchFamily="34" charset="0"/>
                <a:ea typeface="DFKai-SB" panose="03000509000000000000" pitchFamily="65" charset="-120"/>
              </a:rPr>
              <a:t>Ephesians</a:t>
            </a:r>
            <a:r>
              <a:rPr lang="en-US" altLang="zh-TW" sz="36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b="1" dirty="0" smtClean="0">
                <a:latin typeface="Arial Narrow" panose="020B0606020202030204" pitchFamily="34" charset="0"/>
                <a:ea typeface="DFKai-SB" panose="03000509000000000000" pitchFamily="65" charset="-120"/>
              </a:rPr>
              <a:t>6:11~18</a:t>
            </a:r>
            <a:r>
              <a:rPr lang="en-US" sz="2800" dirty="0" smtClean="0">
                <a:latin typeface="Arial Narrow" panose="020B0606020202030204" pitchFamily="34" charset="0"/>
              </a:rPr>
              <a:t/>
            </a:r>
            <a:br>
              <a:rPr lang="en-US" sz="2800" dirty="0" smtClean="0">
                <a:latin typeface="Arial Narrow" panose="020B0606020202030204" pitchFamily="34" charset="0"/>
              </a:rPr>
            </a:br>
            <a:endParaRPr lang="zh-TW" alt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634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u="sng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行軍禱</a:t>
            </a:r>
            <a:r>
              <a:rPr lang="zh-TW" altLang="en-US" sz="4800" b="1" u="sng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告注意事項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57204"/>
            <a:ext cx="8229600" cy="5300796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禱告時請睜開眼睛，面帶微笑，以輕聲的方式進行禱告。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8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敏銳觀察週遭的事物，並仔細傾聽神的聲音，將行進時的觀察與從神而來的啟示記錄下來（或錄音）。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800" b="1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行軍禱告最好在同一地區持續進行，以求主的工作持續在那個地工作，攻破堅固營壘。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66078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034" y="1658080"/>
            <a:ext cx="8229600" cy="5012228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可事先將經文抄在紙上，行軍禱告時一邊宣告 神的話。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2~3</a:t>
            </a:r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人一組。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不要聊天、戲笑，請專心禱告。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整個團隊策略要一致。</a:t>
            </a:r>
            <a:endParaRPr lang="en-US" altLang="zh-TW" sz="36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36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多用讚美、祝福；若要爭戰，須明白屬靈權柄，集體作戰。不要單打獨鬥。</a:t>
            </a:r>
            <a:endParaRPr lang="zh-TW" altLang="en-US" sz="3600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800" b="1" u="sng" dirty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</a:t>
            </a:r>
            <a:r>
              <a:rPr lang="zh-TW" altLang="en-US" sz="4800" b="1" u="sng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軍禱告注意事項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2355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0299" y="2637322"/>
            <a:ext cx="57077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兩個行軍禱告的例子</a:t>
            </a:r>
            <a:endParaRPr lang="zh-TW" altLang="en-US" sz="44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75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7941568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/>
              <a:t>Praying for City of Vancouver, WA</a:t>
            </a:r>
            <a:br>
              <a:rPr lang="en-US" sz="4900" b="1" dirty="0" smtClean="0"/>
            </a:br>
            <a:r>
              <a:rPr lang="en-US" altLang="zh-TW" sz="3600" b="1" dirty="0" smtClean="0">
                <a:solidFill>
                  <a:srgbClr val="C00000"/>
                </a:solidFill>
              </a:rPr>
              <a:t>Vancouver City Hall  </a:t>
            </a:r>
            <a:r>
              <a:rPr lang="en-US" altLang="zh-TW" sz="4000" b="1" dirty="0" smtClean="0">
                <a:solidFill>
                  <a:srgbClr val="C00000"/>
                </a:solidFill>
              </a:rPr>
              <a:t>-- </a:t>
            </a:r>
            <a:r>
              <a:rPr lang="en-US" sz="3600" b="1" dirty="0" smtClean="0">
                <a:solidFill>
                  <a:srgbClr val="C00000"/>
                </a:solidFill>
              </a:rPr>
              <a:t>July 16, 2012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528" y="1268760"/>
            <a:ext cx="8894472" cy="5589240"/>
          </a:xfrm>
        </p:spPr>
        <p:txBody>
          <a:bodyPr>
            <a:normAutofit fontScale="25000" lnSpcReduction="20000"/>
          </a:bodyPr>
          <a:lstStyle/>
          <a:p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人口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en-US" altLang="zh-TW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165,000</a:t>
            </a:r>
            <a:r>
              <a:rPr lang="zh-TW" altLang="en-US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(2011)</a:t>
            </a:r>
            <a:endParaRPr lang="en-US" altLang="zh-TW" sz="12800" b="1" dirty="0">
              <a:solidFill>
                <a:srgbClr val="002060"/>
              </a:solidFill>
              <a:latin typeface="Arial Narrow" panose="020B0606020202030204" pitchFamily="34" charset="0"/>
              <a:ea typeface="DFKai-SB" panose="03000509000000000000" pitchFamily="65" charset="-120"/>
            </a:endParaRPr>
          </a:p>
          <a:p>
            <a:pPr marL="0" indent="0">
              <a:buNone/>
            </a:pPr>
            <a:endParaRPr lang="en-US" altLang="zh-TW" sz="56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市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</a:t>
            </a:r>
            <a:r>
              <a:rPr lang="en-US" altLang="zh-TW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en-US" altLang="zh-TW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Tim Leavitt</a:t>
            </a:r>
          </a:p>
          <a:p>
            <a:pPr marL="0" indent="0">
              <a:buNone/>
            </a:pPr>
            <a:endParaRPr lang="en-US" altLang="zh-TW" sz="56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濟問題</a:t>
            </a:r>
            <a:r>
              <a:rPr lang="en-US" altLang="zh-TW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業率</a:t>
            </a:r>
            <a:r>
              <a:rPr lang="zh-TW" altLang="en-US" sz="8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112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10.70 (US 9.10)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活水準高於 </a:t>
            </a:r>
            <a:r>
              <a:rPr lang="en-US" altLang="zh-TW" sz="12800" b="1" dirty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US 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平均 </a:t>
            </a:r>
            <a:r>
              <a:rPr lang="en-US" altLang="zh-TW" sz="12800" b="1" dirty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12</a:t>
            </a:r>
            <a:r>
              <a:rPr lang="en-US" altLang="zh-TW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%</a:t>
            </a:r>
          </a:p>
          <a:p>
            <a:pPr marL="0" indent="0">
              <a:buNone/>
            </a:pPr>
            <a:endParaRPr lang="en-US" altLang="zh-TW" sz="56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社會問題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吸毒、販毒 </a:t>
            </a:r>
            <a:r>
              <a:rPr lang="en-US" altLang="zh-TW" sz="112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Crystal Meth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犯罪率高 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12 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滿分</a:t>
            </a:r>
            <a:r>
              <a:rPr lang="zh-TW" altLang="en-US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100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>
              <a:buNone/>
            </a:pPr>
            <a:endParaRPr lang="en-US" altLang="zh-TW" sz="96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屬靈光景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12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endParaRPr lang="en-US" altLang="zh-TW" sz="3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endParaRPr lang="en-US" altLang="zh-TW" sz="3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貧</a:t>
            </a:r>
            <a:r>
              <a:rPr lang="zh-TW" altLang="en-US" sz="11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窮的</a:t>
            </a:r>
            <a:r>
              <a:rPr lang="zh-TW" altLang="en-US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4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華人教會</a:t>
            </a:r>
            <a:r>
              <a:rPr lang="en-US" altLang="zh-TW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4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分裂的靈</a:t>
            </a:r>
            <a:endParaRPr lang="en-US" altLang="zh-TW" sz="11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endParaRPr lang="en-US" altLang="zh-TW" sz="3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異</a:t>
            </a:r>
            <a:r>
              <a:rPr lang="zh-TW" altLang="en-US" sz="112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教</a:t>
            </a:r>
            <a:r>
              <a:rPr lang="en-US" altLang="zh-TW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en-US" altLang="zh-TW" sz="64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Freemason</a:t>
            </a:r>
            <a:r>
              <a:rPr lang="en-US" altLang="zh-TW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</a:t>
            </a:r>
            <a:r>
              <a:rPr lang="en-US" altLang="zh-TW" sz="112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158 yrs.</a:t>
            </a:r>
            <a:r>
              <a:rPr lang="en-US" altLang="zh-TW" sz="4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112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history</a:t>
            </a:r>
            <a:r>
              <a:rPr lang="en-US" altLang="zh-TW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),</a:t>
            </a:r>
            <a:r>
              <a:rPr lang="zh-TW" altLang="en-US" sz="11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耶和華見證人</a:t>
            </a:r>
            <a:endParaRPr lang="en-US" altLang="zh-TW" sz="112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                       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071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22923" y="-2198004"/>
            <a:ext cx="11059425" cy="9056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4-Point Star 2"/>
          <p:cNvSpPr/>
          <p:nvPr/>
        </p:nvSpPr>
        <p:spPr>
          <a:xfrm>
            <a:off x="6063914" y="5379251"/>
            <a:ext cx="827773" cy="800168"/>
          </a:xfrm>
          <a:prstGeom prst="star4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4-Point Star 6"/>
          <p:cNvSpPr/>
          <p:nvPr/>
        </p:nvSpPr>
        <p:spPr>
          <a:xfrm>
            <a:off x="1692440" y="5131567"/>
            <a:ext cx="827773" cy="800168"/>
          </a:xfrm>
          <a:prstGeom prst="star4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62888" y="6112041"/>
            <a:ext cx="2348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希爾頓旅館</a:t>
            </a:r>
            <a:endParaRPr lang="zh-TW" altLang="en-US" sz="3200" b="1" dirty="0">
              <a:solidFill>
                <a:srgbClr val="C0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7397" y="5931735"/>
            <a:ext cx="2731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溫哥華市政府</a:t>
            </a:r>
          </a:p>
        </p:txBody>
      </p:sp>
    </p:spTree>
    <p:extLst>
      <p:ext uri="{BB962C8B-B14F-4D97-AF65-F5344CB8AC3E}">
        <p14:creationId xmlns:p14="http://schemas.microsoft.com/office/powerpoint/2010/main" xmlns="" val="393055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02643" y="-989146"/>
            <a:ext cx="10934352" cy="7914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8955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11755"/>
            <a:ext cx="7941568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/>
              <a:t>Praying for City of Portland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err="1" smtClean="0">
                <a:solidFill>
                  <a:srgbClr val="C00000"/>
                </a:solidFill>
              </a:rPr>
              <a:t>Portland</a:t>
            </a:r>
            <a:r>
              <a:rPr lang="en-US" altLang="zh-TW" sz="3600" b="1" dirty="0" smtClean="0">
                <a:solidFill>
                  <a:srgbClr val="C00000"/>
                </a:solidFill>
              </a:rPr>
              <a:t> City Hall  -- </a:t>
            </a:r>
            <a:r>
              <a:rPr lang="en-US" sz="3600" b="1" dirty="0" smtClean="0">
                <a:solidFill>
                  <a:srgbClr val="C00000"/>
                </a:solidFill>
              </a:rPr>
              <a:t>July 22, 2012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09" y="1707571"/>
            <a:ext cx="8797491" cy="5073427"/>
          </a:xfrm>
        </p:spPr>
        <p:txBody>
          <a:bodyPr>
            <a:normAutofit fontScale="25000" lnSpcReduction="20000"/>
          </a:bodyPr>
          <a:lstStyle/>
          <a:p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人口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530,000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(2005)</a:t>
            </a:r>
            <a:endParaRPr lang="en-US" altLang="zh-TW" sz="128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endParaRPr lang="en-US" altLang="zh-TW" sz="8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市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長</a:t>
            </a:r>
            <a:r>
              <a:rPr lang="en-US" altLang="zh-TW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Sam Adams</a:t>
            </a:r>
          </a:p>
          <a:p>
            <a:pPr marL="0" indent="0">
              <a:buNone/>
            </a:pPr>
            <a:endParaRPr lang="en-US" altLang="zh-TW" sz="8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濟問題</a:t>
            </a:r>
            <a:r>
              <a:rPr lang="en-US" altLang="zh-TW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失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業率 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8.4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(US 8.2)</a:t>
            </a:r>
            <a:endParaRPr lang="en-US" altLang="zh-TW" sz="128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endParaRPr lang="en-US" altLang="zh-TW" sz="4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endParaRPr lang="en-US" altLang="zh-TW" sz="40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/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社會問題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 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吸毒、販毒、幫派，犯罪率高   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12800" b="1" dirty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7</a:t>
            </a:r>
            <a:r>
              <a:rPr lang="en-US" altLang="zh-TW" sz="1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滿分</a:t>
            </a:r>
            <a:r>
              <a:rPr lang="zh-TW" altLang="en-US" sz="12800" b="1" dirty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12800" b="1" dirty="0">
                <a:solidFill>
                  <a:srgbClr val="002060"/>
                </a:solidFill>
                <a:latin typeface="Arial Narrow" panose="020B0606020202030204" pitchFamily="34" charset="0"/>
                <a:ea typeface="DFKai-SB" panose="03000509000000000000" pitchFamily="65" charset="-120"/>
              </a:rPr>
              <a:t>100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>
              <a:buNone/>
            </a:pPr>
            <a:endParaRPr lang="en-US" altLang="zh-TW" sz="80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屬靈光景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12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1" indent="0">
              <a:buNone/>
            </a:pPr>
            <a:endParaRPr lang="en-US" altLang="zh-TW" sz="4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貧</a:t>
            </a:r>
            <a:r>
              <a:rPr lang="zh-TW" altLang="en-US" sz="1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窮的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靈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,(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華人教會</a:t>
            </a:r>
            <a:r>
              <a:rPr lang="en-US" altLang="zh-TW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5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1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分裂的靈</a:t>
            </a:r>
            <a:endParaRPr lang="en-US" altLang="zh-TW" sz="12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/>
            <a:endParaRPr lang="en-US" altLang="zh-TW" sz="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                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92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9667"/>
            <a:ext cx="9240253" cy="698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572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86627"/>
            <a:ext cx="9259502" cy="694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5830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6503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0507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action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4295" y="-1424539"/>
            <a:ext cx="4916103" cy="655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5279708"/>
            <a:ext cx="79248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767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3" y="-19252"/>
            <a:ext cx="8959495" cy="72574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10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耶路撒冷啊，我在你城上設立守望的，他們晝夜必不靜默</a:t>
            </a:r>
            <a:r>
              <a:rPr lang="zh-TW" altLang="en-US" sz="4000" b="1" dirty="0" smtClean="0">
                <a:latin typeface="DFKai-SB" pitchFamily="65" charset="-120"/>
                <a:ea typeface="DFKai-SB" pitchFamily="65" charset="-120"/>
              </a:rPr>
              <a:t>。 呼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籲耶和華的，你們不要歇息</a:t>
            </a:r>
            <a:r>
              <a:rPr lang="zh-TW" altLang="en-US" sz="4000" b="1" dirty="0" smtClean="0">
                <a:latin typeface="DFKai-SB" pitchFamily="65" charset="-120"/>
                <a:ea typeface="DFKai-SB" pitchFamily="65" charset="-120"/>
              </a:rPr>
              <a:t>，也</a:t>
            </a:r>
            <a:r>
              <a:rPr lang="zh-TW" altLang="en-US" sz="4000" b="1" dirty="0">
                <a:latin typeface="DFKai-SB" pitchFamily="65" charset="-120"/>
                <a:ea typeface="DFKai-SB" pitchFamily="65" charset="-120"/>
              </a:rPr>
              <a:t>不要使他歇息，直等他建立耶路撒冷，使耶路撒冷在地上成為可讚美</a:t>
            </a:r>
            <a:r>
              <a:rPr lang="zh-TW" altLang="en-US" sz="4000" b="1" dirty="0" smtClean="0">
                <a:latin typeface="DFKai-SB" pitchFamily="65" charset="-120"/>
                <a:ea typeface="DFKai-SB" pitchFamily="65" charset="-120"/>
              </a:rPr>
              <a:t>的。</a:t>
            </a:r>
            <a:r>
              <a:rPr lang="en-US" altLang="zh-TW" sz="4000" b="1" dirty="0" smtClean="0">
                <a:latin typeface="DFKai-SB" pitchFamily="65" charset="-120"/>
                <a:ea typeface="DFKai-SB" pitchFamily="65" charset="-120"/>
              </a:rPr>
              <a:t> 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(</a:t>
            </a:r>
            <a:r>
              <a:rPr lang="zh-TW" altLang="en-US" sz="3600" b="1" dirty="0">
                <a:latin typeface="DFKai-SB" pitchFamily="65" charset="-120"/>
                <a:ea typeface="DFKai-SB" pitchFamily="65" charset="-120"/>
              </a:rPr>
              <a:t>以賽亞</a:t>
            </a:r>
            <a:r>
              <a:rPr lang="zh-TW" altLang="en-US" sz="3600" b="1" dirty="0" smtClean="0">
                <a:latin typeface="DFKai-SB" pitchFamily="65" charset="-120"/>
                <a:ea typeface="DFKai-SB" pitchFamily="65" charset="-120"/>
              </a:rPr>
              <a:t>書 </a:t>
            </a:r>
            <a:r>
              <a:rPr lang="en-US" altLang="zh-TW" sz="3600" b="1" dirty="0" smtClean="0">
                <a:latin typeface="Arial Narrow" pitchFamily="34" charset="0"/>
                <a:ea typeface="DFKai-SB" pitchFamily="65" charset="-120"/>
              </a:rPr>
              <a:t>Isaiah 62:6-7</a:t>
            </a:r>
            <a:r>
              <a:rPr lang="en-US" altLang="zh-TW" sz="3600" b="1" dirty="0" smtClean="0">
                <a:latin typeface="DFKai-SB" pitchFamily="65" charset="-120"/>
                <a:ea typeface="DFKai-SB" pitchFamily="65" charset="-120"/>
              </a:rPr>
              <a:t>) </a:t>
            </a:r>
          </a:p>
          <a:p>
            <a:pPr marL="0" indent="0">
              <a:buNone/>
            </a:pPr>
            <a:endParaRPr lang="en-US" altLang="zh-TW" sz="300" b="1" dirty="0">
              <a:latin typeface="DFKai-SB" pitchFamily="65" charset="-120"/>
              <a:ea typeface="DFKai-SB" pitchFamily="65" charset="-120"/>
            </a:endParaRP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I have posted watchmen on your walls, Jerusalem;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   they will never be silent day or night.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You who call on the Lord,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   give yourselves no rest</a:t>
            </a:r>
            <a:r>
              <a:rPr lang="en-US" altLang="zh-TW" sz="3000" b="1" i="1" dirty="0" smtClean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,</a:t>
            </a:r>
            <a:endParaRPr lang="en-US" altLang="zh-TW" sz="3000" b="1" i="1" dirty="0"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and give him no rest till he establishes Jerusalem</a:t>
            </a:r>
          </a:p>
          <a:p>
            <a:pPr marL="0" indent="0">
              <a:buNone/>
            </a:pPr>
            <a:r>
              <a:rPr lang="en-US" altLang="zh-TW" sz="3000" b="1" i="1" dirty="0">
                <a:latin typeface="Arial Narrow" panose="020B0606020202030204" pitchFamily="34" charset="0"/>
                <a:ea typeface="DFKai-SB" pitchFamily="65" charset="-120"/>
                <a:cs typeface="Mongolian Baiti" panose="03000500000000000000" pitchFamily="66" charset="0"/>
              </a:rPr>
              <a:t>    and makes her the praise of the earth.</a:t>
            </a:r>
            <a:endParaRPr lang="zh-TW" altLang="en-US" sz="3000" b="1" i="1" dirty="0">
              <a:latin typeface="Arial Narrow" panose="020B0606020202030204" pitchFamily="34" charset="0"/>
              <a:ea typeface="DFKai-SB" pitchFamily="65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662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507" y="2415941"/>
            <a:ext cx="870123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</a:t>
            </a:r>
            <a:r>
              <a:rPr lang="en-US" altLang="zh-TW" sz="48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lay video</a:t>
            </a:r>
          </a:p>
          <a:p>
            <a:pPr algn="ctr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altLang="zh-TW" sz="48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48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願祢榮耀降臨</a:t>
            </a:r>
            <a:r>
              <a:rPr lang="zh-TW" altLang="en-US" sz="48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sz="4800" dirty="0" smtClean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/>
            <a:r>
              <a:rPr lang="en-US" altLang="zh-TW" sz="3600" dirty="0" smtClean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Let Your Glory Fall in This Room</a:t>
            </a:r>
            <a:r>
              <a:rPr lang="en-US" altLang="zh-TW" sz="4800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4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468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370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8986</TotalTime>
  <Words>1769</Words>
  <Application>Microsoft Office PowerPoint</Application>
  <PresentationFormat>On-screen Show (4:3)</PresentationFormat>
  <Paragraphs>155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Template</vt:lpstr>
      <vt:lpstr>默认设计模板</vt:lpstr>
      <vt:lpstr>7_Default Design</vt:lpstr>
      <vt:lpstr>10_Office 佈景主題</vt:lpstr>
      <vt:lpstr>Office 佈景主題</vt:lpstr>
      <vt:lpstr>1_Office 佈景主題</vt:lpstr>
      <vt:lpstr>2_Office 佈景主題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「行軍禱告」Prayer Walk 的定義</vt:lpstr>
      <vt:lpstr>行軍禱告的目的</vt:lpstr>
      <vt:lpstr>行軍禱告的相關經文</vt:lpstr>
      <vt:lpstr>行軍禱告的相關經文</vt:lpstr>
      <vt:lpstr>行軍禱告的步驟</vt:lpstr>
      <vt:lpstr>行軍禱告的行前禱告</vt:lpstr>
      <vt:lpstr>行軍禱告注意事項</vt:lpstr>
      <vt:lpstr>行軍禱告注意事項</vt:lpstr>
      <vt:lpstr>Slide 17</vt:lpstr>
      <vt:lpstr>Praying for City of Vancouver, WA Vancouver City Hall  -- July 16, 2012</vt:lpstr>
      <vt:lpstr>Slide 19</vt:lpstr>
      <vt:lpstr>Slide 20</vt:lpstr>
      <vt:lpstr>Praying for City of Portland Portland City Hall  -- July 22, 2012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Computer Manager</cp:lastModifiedBy>
  <cp:revision>344</cp:revision>
  <dcterms:created xsi:type="dcterms:W3CDTF">2014-11-02T05:55:36Z</dcterms:created>
  <dcterms:modified xsi:type="dcterms:W3CDTF">2016-01-03T06:05:26Z</dcterms:modified>
</cp:coreProperties>
</file>