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663" r:id="rId3"/>
    <p:sldMasterId id="2147485815" r:id="rId4"/>
    <p:sldMasterId id="2147485827" r:id="rId5"/>
  </p:sldMasterIdLst>
  <p:notesMasterIdLst>
    <p:notesMasterId r:id="rId29"/>
  </p:notesMasterIdLst>
  <p:sldIdLst>
    <p:sldId id="1185" r:id="rId6"/>
    <p:sldId id="1319" r:id="rId7"/>
    <p:sldId id="1320" r:id="rId8"/>
    <p:sldId id="1321" r:id="rId9"/>
    <p:sldId id="1322" r:id="rId10"/>
    <p:sldId id="1311" r:id="rId11"/>
    <p:sldId id="1313" r:id="rId12"/>
    <p:sldId id="1308" r:id="rId13"/>
    <p:sldId id="1304" r:id="rId14"/>
    <p:sldId id="1299" r:id="rId15"/>
    <p:sldId id="1312" r:id="rId16"/>
    <p:sldId id="1307" r:id="rId17"/>
    <p:sldId id="1329" r:id="rId18"/>
    <p:sldId id="1317" r:id="rId19"/>
    <p:sldId id="1302" r:id="rId20"/>
    <p:sldId id="1328" r:id="rId21"/>
    <p:sldId id="1316" r:id="rId22"/>
    <p:sldId id="1326" r:id="rId23"/>
    <p:sldId id="1318" r:id="rId24"/>
    <p:sldId id="1325" r:id="rId25"/>
    <p:sldId id="1330" r:id="rId26"/>
    <p:sldId id="1315" r:id="rId27"/>
    <p:sldId id="1260" r:id="rId28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60" y="-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00E5373-F546-4C10-9391-A0662AB3B326}" type="slidenum">
              <a:rPr lang="en-US" altLang="en-US">
                <a:solidFill>
                  <a:prstClr val="black"/>
                </a:solidFill>
              </a:rPr>
              <a:pPr eaLnBrk="1" hangingPunct="1"/>
              <a:t>2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398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00E5373-F546-4C10-9391-A0662AB3B326}" type="slidenum">
              <a:rPr lang="en-US" altLang="en-US">
                <a:solidFill>
                  <a:prstClr val="black"/>
                </a:solidFill>
              </a:rPr>
              <a:pPr eaLnBrk="1" hangingPunct="1"/>
              <a:t>3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398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00E5373-F546-4C10-9391-A0662AB3B326}" type="slidenum">
              <a:rPr lang="en-US" altLang="en-US">
                <a:solidFill>
                  <a:prstClr val="black"/>
                </a:solidFill>
              </a:rPr>
              <a:pPr eaLnBrk="1" hangingPunct="1"/>
              <a:t>4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398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00E5373-F546-4C10-9391-A0662AB3B326}" type="slidenum">
              <a:rPr lang="en-US" altLang="en-US">
                <a:solidFill>
                  <a:prstClr val="black"/>
                </a:solidFill>
              </a:rPr>
              <a:pPr eaLnBrk="1" hangingPunct="1"/>
              <a:t>5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39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1/17/2016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1/17/2016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85432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12818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4845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2294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5545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4917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01951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00153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41929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9888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8804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79CCE3-5F17-40E2-A6E8-F7FCBDB74E0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1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802213-4B76-4279-9BC3-1B427C4F02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01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73F1B7-0D90-4DA2-A53A-0C2CA25D90B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44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1FFD8-1AD1-44BF-ABC3-DB1672DEA5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14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48ECBE-9874-41C3-B174-10D6F61835C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51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02704-6B92-4AB9-852D-F09492AB075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88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DA6153-FE57-42A7-A218-7C0BD332352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17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5E4E0-F78B-43D9-97E3-09BD5E53468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40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C857EB-4A58-492A-9617-B1FB9EBEB5E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7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2CCBFA-86DF-4E30-A5E3-106880250B2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35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3964FE-9EB5-4E3D-A3E6-8FEC82D2D3E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56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90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4" r:id="rId1"/>
    <p:sldLayoutId id="2147485665" r:id="rId2"/>
    <p:sldLayoutId id="2147485666" r:id="rId3"/>
    <p:sldLayoutId id="2147485667" r:id="rId4"/>
    <p:sldLayoutId id="2147485668" r:id="rId5"/>
    <p:sldLayoutId id="2147485669" r:id="rId6"/>
    <p:sldLayoutId id="2147485670" r:id="rId7"/>
    <p:sldLayoutId id="2147485671" r:id="rId8"/>
    <p:sldLayoutId id="2147485672" r:id="rId9"/>
    <p:sldLayoutId id="2147485673" r:id="rId10"/>
    <p:sldLayoutId id="2147485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2" tIns="45702" rIns="91402" bIns="4570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8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 defTabSz="914024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algn="ctr" defTabSz="914024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024" fontAlgn="base">
              <a:spcBef>
                <a:spcPct val="0"/>
              </a:spcBef>
              <a:spcAft>
                <a:spcPct val="0"/>
              </a:spcAft>
            </a:pPr>
            <a:fld id="{C9CB096B-F39A-44AB-B3B3-E14049B560B9}" type="slidenum">
              <a:rPr lang="en-US" altLang="en-US" smtClean="0">
                <a:solidFill>
                  <a:srgbClr val="000000"/>
                </a:solidFill>
              </a:rPr>
              <a:pPr defTabSz="91402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862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28" r:id="rId1"/>
    <p:sldLayoutId id="2147485829" r:id="rId2"/>
    <p:sldLayoutId id="2147485830" r:id="rId3"/>
    <p:sldLayoutId id="2147485831" r:id="rId4"/>
    <p:sldLayoutId id="2147485832" r:id="rId5"/>
    <p:sldLayoutId id="2147485833" r:id="rId6"/>
    <p:sldLayoutId id="2147485834" r:id="rId7"/>
    <p:sldLayoutId id="2147485835" r:id="rId8"/>
    <p:sldLayoutId id="2147485836" r:id="rId9"/>
    <p:sldLayoutId id="2147485837" r:id="rId10"/>
    <p:sldLayoutId id="214748583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646" indent="-285632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530" indent="-22850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9544" indent="-228505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6560" indent="-228505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3573" indent="-2285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0584" indent="-2285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7598" indent="-2285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4609" indent="-2285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914400" eaLnBrk="1" hangingPunct="1">
              <a:spcBef>
                <a:spcPts val="0"/>
              </a:spcBef>
              <a:buNone/>
            </a:pPr>
            <a:r>
              <a:rPr lang="zh-TW" altLang="en-US" sz="6600" kern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與 神連結</a:t>
            </a:r>
            <a:endParaRPr lang="en-US" altLang="zh-TW" sz="6600" kern="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914400" eaLnBrk="1" hangingPunct="1">
              <a:spcBef>
                <a:spcPts val="0"/>
              </a:spcBef>
              <a:buNone/>
            </a:pPr>
            <a:r>
              <a:rPr lang="en-US" altLang="zh-TW" sz="4400" kern="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Connecting With God</a:t>
            </a:r>
            <a:endParaRPr lang="zh-TW" altLang="en-US" sz="4800" kern="0" dirty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20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January 17, 2016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73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79" y="307920"/>
            <a:ext cx="3806557" cy="5474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890" y="613664"/>
            <a:ext cx="4863110" cy="4863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74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588" y="567890"/>
            <a:ext cx="10268280" cy="7103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804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015"/>
            <a:ext cx="9177438" cy="605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325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4323"/>
            <a:ext cx="9144001" cy="6463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57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05879" y="165150"/>
            <a:ext cx="9062184" cy="85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9pPr>
          </a:lstStyle>
          <a:p>
            <a:pPr algn="ctr" defTabSz="914400" eaLnBrk="1" hangingPunct="1"/>
            <a:r>
              <a:rPr lang="zh-TW" altLang="en-US" u="sng" kern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u="sng" kern="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話語的創造</a:t>
            </a:r>
            <a:r>
              <a:rPr lang="zh-TW" altLang="en-US" u="sng" kern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</a:t>
            </a:r>
            <a:r>
              <a:rPr lang="zh-TW" altLang="en-US" sz="2000" u="sng" kern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u="sng" kern="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Creative Power of God’s Words</a:t>
            </a:r>
            <a:endParaRPr lang="zh-TW" altLang="en-US" sz="2800" u="sng" kern="0" dirty="0" smtClean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20315" y="1395671"/>
            <a:ext cx="8855244" cy="484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起初，</a:t>
            </a:r>
            <a:r>
              <a:rPr lang="zh-TW" altLang="en-US" sz="1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神創造天地。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地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是空虛混沌，淵面黑暗；</a:t>
            </a:r>
            <a:r>
              <a:rPr lang="zh-TW" altLang="en-US" sz="1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神的靈運行在水面上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神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說：「要有光」，就有了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光。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Genesis 1:1-3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9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In the beginning God created the heavens and the earth. 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earth was 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formless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and void, and darkness was over the 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surface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of the deep, and the Spirit of God was 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moving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over the 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surface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of the waters. 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Then God said, “Let there be light”; and there was light.</a:t>
            </a:r>
            <a:endParaRPr lang="en-US" altLang="zh-CN" sz="6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01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507" y="2781701"/>
            <a:ext cx="870123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</a:t>
            </a:r>
            <a:r>
              <a:rPr lang="en-US" altLang="zh-TW" sz="44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lay video</a:t>
            </a:r>
          </a:p>
          <a:p>
            <a:pPr algn="ctr"/>
            <a:endParaRPr lang="en-US" altLang="zh-TW" sz="2800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altLang="zh-TW" sz="4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48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神話語的創造力</a:t>
            </a:r>
            <a:r>
              <a:rPr lang="zh-TW" altLang="en-US" sz="4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4800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zh-TW" altLang="en-US" sz="4400" dirty="0">
                <a:solidFill>
                  <a:schemeClr val="bg1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       </a:t>
            </a:r>
            <a:r>
              <a:rPr lang="en-US" altLang="zh-TW" sz="4400" dirty="0" smtClean="0">
                <a:solidFill>
                  <a:schemeClr val="bg1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en-US" altLang="zh-TW" sz="3600" dirty="0" smtClean="0">
                <a:solidFill>
                  <a:schemeClr val="bg1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Creative Power of the Words of God</a:t>
            </a:r>
            <a:r>
              <a:rPr lang="en-US" altLang="zh-TW" sz="4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48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9824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20315" y="1395671"/>
            <a:ext cx="8855244" cy="490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太初有道，道與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神同在，道就是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道太初與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神同在。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萬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物是藉著他造的；凡被造的，沒有一樣不是藉著他造的。 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1:1-3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9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In the beginning was the Word, and the Word was with God, and the Word was God.  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He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was in the beginning with God. 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All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things came into being through Him, and apart from Him nothing came into being that has come into being.</a:t>
            </a:r>
            <a:endParaRPr lang="en-US" altLang="zh-CN" sz="6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15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63627" y="2281196"/>
            <a:ext cx="8855244" cy="3370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們因著信，就知道諸世界是藉　神話造成的；這樣，所看見的，並不是從顯然之物造出來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的。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Hebrews 11:3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9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By faith we understand that the 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worlds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were prepared by the word of God, so that what is seen was not made out of things which are visible.</a:t>
            </a:r>
            <a:endParaRPr lang="en-US" altLang="zh-CN" sz="6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76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05878" y="365761"/>
            <a:ext cx="9018870" cy="85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9pPr>
          </a:lstStyle>
          <a:p>
            <a:pPr algn="ctr" defTabSz="914400" eaLnBrk="1" hangingPunct="1"/>
            <a:r>
              <a:rPr lang="zh-TW" altLang="en-US" u="sng" kern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釋放 神</a:t>
            </a:r>
            <a:r>
              <a:rPr lang="zh-TW" altLang="en-US" u="sng" kern="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的話語</a:t>
            </a:r>
            <a:r>
              <a:rPr lang="zh-TW" altLang="en-US" sz="2800" u="sng" kern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u="sng" kern="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Releasing the Words of God</a:t>
            </a:r>
            <a:endParaRPr lang="zh-TW" altLang="en-US" sz="3600" u="sng" kern="0" dirty="0" smtClean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26194" y="1585530"/>
            <a:ext cx="8773427" cy="4770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en-US" altLang="zh-TW" sz="12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讚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美唱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Praise and Worship</a:t>
            </a:r>
            <a:r>
              <a:rPr lang="zh-TW" altLang="en-US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endParaRPr lang="zh-TW" altLang="en-US" sz="28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2.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朗讀或背誦經文 </a:t>
            </a: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Reading aloud or reciting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Scriptures</a:t>
            </a: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3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禱讀經文 </a:t>
            </a: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Prayer Reading Scripture</a:t>
            </a:r>
            <a:r>
              <a:rPr lang="zh-TW" altLang="en-US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endParaRPr lang="zh-TW" altLang="en-US" sz="24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4.</a:t>
            </a:r>
            <a:r>
              <a:rPr lang="en-US" altLang="zh-TW" sz="105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方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 </a:t>
            </a: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Speaking in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tongues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5.</a:t>
            </a:r>
            <a:r>
              <a:rPr lang="en-US" altLang="zh-TW" sz="12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先知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性的話語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Prophetic words from the Lord</a:t>
            </a:r>
            <a:endParaRPr lang="zh-TW" altLang="en-US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67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20315" y="240640"/>
            <a:ext cx="8855244" cy="570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我的心哪，你要稱頌耶和華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 凡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在我裡面的，也要稱頌他的聖名！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的心哪，你要稱頌耶和華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 不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可忘記他的一切恩惠！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他赦免你的一切罪孽，醫治你的一切疾病。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救贖你的命脫離死亡，以仁愛和慈悲為你的冠冕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103:1-4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9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Bless the Lord, O my </a:t>
            </a:r>
            <a:r>
              <a:rPr lang="en-US" altLang="zh-CN" sz="28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soul, And </a:t>
            </a:r>
            <a:r>
              <a:rPr lang="en-US" altLang="zh-CN" sz="28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all that is within me, bless His holy </a:t>
            </a:r>
            <a:r>
              <a:rPr lang="en-US" altLang="zh-CN" sz="28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name.  Bless </a:t>
            </a:r>
            <a:r>
              <a:rPr lang="en-US" altLang="zh-CN" sz="28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Lord, O my </a:t>
            </a:r>
            <a:r>
              <a:rPr lang="en-US" altLang="zh-CN" sz="28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soul, And </a:t>
            </a:r>
            <a:r>
              <a:rPr lang="en-US" altLang="zh-CN" sz="28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forget none of His </a:t>
            </a:r>
            <a:r>
              <a:rPr lang="en-US" altLang="zh-CN" sz="28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benefits; Who </a:t>
            </a:r>
            <a:r>
              <a:rPr lang="en-US" altLang="zh-CN" sz="28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pardons all your </a:t>
            </a:r>
            <a:r>
              <a:rPr lang="en-US" altLang="zh-CN" sz="28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iniquities, Who </a:t>
            </a:r>
            <a:r>
              <a:rPr lang="en-US" altLang="zh-CN" sz="28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heals all your </a:t>
            </a:r>
            <a:r>
              <a:rPr lang="en-US" altLang="zh-CN" sz="28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diseases; Who </a:t>
            </a:r>
            <a:r>
              <a:rPr lang="en-US" altLang="zh-CN" sz="28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redeems your life from the pit,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Who crowns you with lovingkindness and compassion;</a:t>
            </a:r>
            <a:endParaRPr lang="en-US" altLang="zh-CN" sz="500" b="1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57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507" y="2781701"/>
            <a:ext cx="870123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</a:t>
            </a:r>
            <a:r>
              <a:rPr lang="en-US" altLang="zh-TW" sz="44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lay video</a:t>
            </a:r>
          </a:p>
          <a:p>
            <a:pPr algn="ctr"/>
            <a:endParaRPr lang="en-US" altLang="zh-TW" sz="2800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altLang="zh-TW" sz="4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48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我的心，你要稱頌耶和華</a:t>
            </a:r>
            <a:r>
              <a:rPr lang="en-US" altLang="zh-TW" sz="4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48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073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05878" y="365761"/>
            <a:ext cx="9018870" cy="85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9pPr>
          </a:lstStyle>
          <a:p>
            <a:pPr algn="ctr" defTabSz="914400" eaLnBrk="1" hangingPunct="1"/>
            <a:r>
              <a:rPr lang="zh-TW" altLang="en-US" u="sng" kern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釋放 神</a:t>
            </a:r>
            <a:r>
              <a:rPr lang="zh-TW" altLang="en-US" u="sng" kern="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的話語</a:t>
            </a:r>
            <a:r>
              <a:rPr lang="zh-TW" altLang="en-US" sz="2800" u="sng" kern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u="sng" kern="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Releasing the Words of God</a:t>
            </a:r>
            <a:endParaRPr lang="zh-TW" altLang="en-US" sz="3600" u="sng" kern="0" dirty="0" smtClean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26194" y="1585530"/>
            <a:ext cx="8773427" cy="4770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en-US" altLang="zh-TW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讚</a:t>
            </a: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美唱</a:t>
            </a:r>
            <a:r>
              <a:rPr lang="zh-TW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 </a:t>
            </a:r>
            <a:r>
              <a:rPr lang="en-US" altLang="zh-TW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Praise and Worship</a:t>
            </a:r>
            <a:r>
              <a:rPr lang="zh-TW" alt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endParaRPr lang="zh-TW" altLang="en-US" sz="2800" i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2.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朗讀或背誦經文 </a:t>
            </a: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Reading aloud or reciting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Scriptures</a:t>
            </a: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3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禱讀經文 </a:t>
            </a:r>
            <a:r>
              <a:rPr lang="en-US" altLang="zh-TW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Prayer Reading Scripture</a:t>
            </a:r>
            <a:r>
              <a:rPr lang="zh-TW" altLang="en-US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endParaRPr lang="zh-TW" alt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4.</a:t>
            </a:r>
            <a:r>
              <a:rPr lang="en-US" altLang="zh-TW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方</a:t>
            </a: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 </a:t>
            </a:r>
            <a:r>
              <a:rPr lang="en-US" altLang="zh-TW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Speaking in </a:t>
            </a:r>
            <a:r>
              <a:rPr lang="en-US" altLang="zh-TW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tongues</a:t>
            </a:r>
            <a:endParaRPr lang="en-US" altLang="zh-TW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5.</a:t>
            </a:r>
            <a:r>
              <a:rPr lang="en-US" altLang="zh-TW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先知</a:t>
            </a: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性的話語</a:t>
            </a:r>
            <a:r>
              <a:rPr lang="zh-TW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Prophetic words from the Lord</a:t>
            </a:r>
            <a:endParaRPr lang="zh-TW" altLang="en-US" i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91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10139" y="96253"/>
            <a:ext cx="8393229" cy="85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9pPr>
          </a:lstStyle>
          <a:p>
            <a:pPr algn="ctr" defTabSz="914400" eaLnBrk="1" hangingPunct="1"/>
            <a:r>
              <a:rPr kumimoji="0" lang="zh-TW" altLang="en-US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朗</a:t>
            </a:r>
            <a:r>
              <a:rPr kumimoji="0" lang="zh-TW" altLang="en-US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讀</a:t>
            </a:r>
            <a:r>
              <a:rPr kumimoji="0" lang="zh-TW" altLang="en-US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經文 </a:t>
            </a:r>
            <a:r>
              <a:rPr kumimoji="0" lang="en-US" altLang="zh-TW" sz="36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Reading Scripture Aloud</a:t>
            </a:r>
            <a:endParaRPr lang="zh-TW" altLang="en-US" sz="3200" u="sng" kern="0" dirty="0" smtClean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63628" y="1065369"/>
            <a:ext cx="8855244" cy="513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必稱頌那指教我的耶和華；我的心腸在夜間也警戒我。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將耶和華常擺在我面前，因他在我右邊，我便不致搖動。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此，我的心歡喜，我的靈（原文是榮耀）快樂；我的肉身也要安然居住。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為你必不將我的靈魂撇在陰間，也不叫你的聖者見朽壞。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必將生命的道路指示我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在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你面前有滿足的喜樂；在你右手中有永遠的福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樂。 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16:7-11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zh-TW" altLang="en-US" sz="54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96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10139" y="96253"/>
            <a:ext cx="8393229" cy="85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9pPr>
          </a:lstStyle>
          <a:p>
            <a:pPr algn="ctr" defTabSz="914400" eaLnBrk="1" hangingPunct="1"/>
            <a:r>
              <a:rPr kumimoji="0" lang="zh-TW" altLang="en-US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朗</a:t>
            </a:r>
            <a:r>
              <a:rPr kumimoji="0" lang="zh-TW" altLang="en-US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讀</a:t>
            </a:r>
            <a:r>
              <a:rPr kumimoji="0" lang="zh-TW" altLang="en-US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經文 </a:t>
            </a:r>
            <a:r>
              <a:rPr kumimoji="0" lang="en-US" altLang="zh-TW" sz="36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Reading Scripture</a:t>
            </a:r>
            <a:r>
              <a:rPr kumimoji="0" lang="zh-TW" altLang="en-US" sz="36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kumimoji="0" lang="en-US" altLang="zh-TW" sz="36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Aloud</a:t>
            </a:r>
            <a:endParaRPr lang="zh-TW" altLang="en-US" sz="3200" u="sng" kern="0" dirty="0" smtClean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63628" y="1065369"/>
            <a:ext cx="8855244" cy="59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神啊，求你保佑我，因為我投靠你。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的心哪，你曾對耶和華說：你是我的主；我的好處不在你以外。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論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到世上的聖民，他們又美又善，是我最喜悅的。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別神代替耶和華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的，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他們的愁苦必加增；他們所澆奠的血我不獻上；我嘴唇也不提別神的名號。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和華是我的產業，是我杯中的分；我所得的，你為我持守。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用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繩量給我的地界，坐落在佳美之處；我的產業實在美好。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16:1-6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zh-TW" altLang="en-US" sz="54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TW" altLang="en-US" sz="1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96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05878" y="365761"/>
            <a:ext cx="9018870" cy="85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9pPr>
          </a:lstStyle>
          <a:p>
            <a:pPr algn="ctr" defTabSz="914400" eaLnBrk="1" hangingPunct="1"/>
            <a:r>
              <a:rPr lang="zh-TW" altLang="en-US" u="sng" kern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釋放 神</a:t>
            </a:r>
            <a:r>
              <a:rPr lang="zh-TW" altLang="en-US" u="sng" kern="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的話語</a:t>
            </a:r>
            <a:r>
              <a:rPr lang="zh-TW" altLang="en-US" sz="2800" u="sng" kern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u="sng" kern="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Releasing the Words of God</a:t>
            </a:r>
            <a:endParaRPr lang="zh-TW" altLang="en-US" sz="3600" u="sng" kern="0" dirty="0" smtClean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26194" y="1585530"/>
            <a:ext cx="8773427" cy="4770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en-US" altLang="zh-TW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讚</a:t>
            </a: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美唱</a:t>
            </a:r>
            <a:r>
              <a:rPr lang="zh-TW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 </a:t>
            </a:r>
            <a:r>
              <a:rPr lang="en-US" altLang="zh-TW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Praise and Worship</a:t>
            </a:r>
            <a:r>
              <a:rPr lang="zh-TW" alt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endParaRPr lang="zh-TW" altLang="en-US" sz="2800" i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2.</a:t>
            </a: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朗讀或背誦經文 </a:t>
            </a:r>
            <a:r>
              <a:rPr lang="en-US" altLang="zh-TW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Reading aloud or reciting </a:t>
            </a:r>
            <a:r>
              <a:rPr lang="en-US" altLang="zh-TW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Scriptures</a:t>
            </a:r>
            <a:endParaRPr lang="en-US" altLang="zh-TW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3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禱讀經文 </a:t>
            </a: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Prayer Reading Scripture</a:t>
            </a:r>
            <a:r>
              <a:rPr lang="zh-TW" altLang="en-US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endParaRPr lang="zh-TW" altLang="en-US" sz="24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4.</a:t>
            </a:r>
            <a:r>
              <a:rPr lang="en-US" altLang="zh-TW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方</a:t>
            </a: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 </a:t>
            </a:r>
            <a:r>
              <a:rPr lang="en-US" altLang="zh-TW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Speaking in </a:t>
            </a:r>
            <a:r>
              <a:rPr lang="en-US" altLang="zh-TW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tongues</a:t>
            </a:r>
            <a:endParaRPr lang="en-US" altLang="zh-TW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5.</a:t>
            </a:r>
            <a:r>
              <a:rPr lang="en-US" altLang="zh-TW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先知</a:t>
            </a: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性的話語</a:t>
            </a:r>
            <a:r>
              <a:rPr lang="zh-TW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Prophetic words from the Lord</a:t>
            </a:r>
            <a:endParaRPr lang="zh-TW" altLang="en-US" i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91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17634" y="77002"/>
            <a:ext cx="8393229" cy="85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9pPr>
          </a:lstStyle>
          <a:p>
            <a:pPr algn="ctr" defTabSz="914400" eaLnBrk="1" hangingPunct="1"/>
            <a:r>
              <a:rPr kumimoji="0" lang="zh-TW" altLang="en-US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禱讀經文 </a:t>
            </a:r>
            <a:r>
              <a:rPr kumimoji="0" lang="en-US" altLang="zh-TW" sz="40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Prayer </a:t>
            </a:r>
            <a:r>
              <a:rPr kumimoji="0" lang="en-US" altLang="zh-TW" sz="36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Reading Scripture</a:t>
            </a:r>
            <a:endParaRPr lang="zh-TW" altLang="en-US" sz="3200" u="sng" kern="0" dirty="0" smtClean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63628" y="1105385"/>
            <a:ext cx="8855244" cy="563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賜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華冠與錫安悲哀的人、代替灰塵、喜樂油、代替悲哀、讚美衣、代替憂傷之靈．使他們稱為公義樹、是耶和華所栽的、叫他得榮耀。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lang="zh-TW" altLang="en-US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61:3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zh-TW" altLang="en-US" sz="54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TW" altLang="en-US" sz="1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</a:t>
            </a:r>
            <a:r>
              <a:rPr lang="zh-TW" altLang="en-US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，祢要</a:t>
            </a:r>
            <a:r>
              <a:rPr lang="zh-TW" altLang="en-US" sz="3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賜華冠給我、抬舉我，使我的心中喜樂，口充滿讚</a:t>
            </a:r>
            <a:r>
              <a:rPr lang="zh-TW" altLang="en-US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美。</a:t>
            </a:r>
            <a:r>
              <a:rPr lang="en-US" altLang="zh-TW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我不再悲哀羞恥、不再憂</a:t>
            </a:r>
            <a:r>
              <a:rPr lang="zh-TW" altLang="en-US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傷、</a:t>
            </a:r>
            <a:r>
              <a:rPr lang="zh-TW" altLang="en-US" sz="3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沮喪</a:t>
            </a:r>
            <a:r>
              <a:rPr lang="zh-TW" altLang="en-US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zh-TW" altLang="en-US" sz="3600" dirty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5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我是因</a:t>
            </a:r>
            <a:r>
              <a:rPr lang="zh-TW" altLang="en-US" sz="3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信稱義</a:t>
            </a:r>
            <a:r>
              <a:rPr lang="zh-TW" altLang="en-US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，因信得生，祢稱</a:t>
            </a:r>
            <a:r>
              <a:rPr lang="zh-TW" altLang="en-US" sz="3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我為公義樹，是</a:t>
            </a:r>
            <a:r>
              <a:rPr lang="zh-TW" altLang="en-US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為祢榮</a:t>
            </a:r>
            <a:r>
              <a:rPr lang="zh-TW" altLang="en-US" sz="3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耀栽種</a:t>
            </a:r>
            <a:r>
              <a:rPr lang="zh-TW" altLang="en-US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的，而且要榮上加榮。</a:t>
            </a:r>
            <a:endParaRPr lang="zh-TW" altLang="en-US" sz="3600" dirty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8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05878" y="365761"/>
            <a:ext cx="9018870" cy="85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9pPr>
          </a:lstStyle>
          <a:p>
            <a:pPr algn="ctr" defTabSz="914400" eaLnBrk="1" hangingPunct="1"/>
            <a:r>
              <a:rPr lang="zh-TW" altLang="en-US" u="sng" kern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釋放 神</a:t>
            </a:r>
            <a:r>
              <a:rPr lang="zh-TW" altLang="en-US" u="sng" kern="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的話語</a:t>
            </a:r>
            <a:r>
              <a:rPr lang="zh-TW" altLang="en-US" sz="2800" u="sng" kern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u="sng" kern="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Releasing the Words of God</a:t>
            </a:r>
            <a:endParaRPr lang="zh-TW" altLang="en-US" sz="3600" u="sng" kern="0" dirty="0" smtClean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26194" y="1585530"/>
            <a:ext cx="8773427" cy="4770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en-US" altLang="zh-TW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讚</a:t>
            </a: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美唱</a:t>
            </a:r>
            <a:r>
              <a:rPr lang="zh-TW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 </a:t>
            </a:r>
            <a:r>
              <a:rPr lang="en-US" altLang="zh-TW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Praise and Worship</a:t>
            </a:r>
            <a:r>
              <a:rPr lang="zh-TW" alt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endParaRPr lang="zh-TW" altLang="en-US" sz="2800" i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2.</a:t>
            </a: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朗讀或背誦經文 </a:t>
            </a:r>
            <a:r>
              <a:rPr lang="en-US" altLang="zh-TW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Reading aloud or reciting </a:t>
            </a:r>
            <a:r>
              <a:rPr lang="en-US" altLang="zh-TW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Scriptures</a:t>
            </a:r>
            <a:endParaRPr lang="en-US" altLang="zh-TW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3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禱讀經文 </a:t>
            </a:r>
            <a:r>
              <a:rPr lang="en-US" altLang="zh-TW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Prayer Reading Scripture</a:t>
            </a:r>
            <a:r>
              <a:rPr lang="zh-TW" altLang="en-US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endParaRPr lang="zh-TW" alt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4.</a:t>
            </a:r>
            <a:r>
              <a:rPr lang="en-US" altLang="zh-TW" sz="105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方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 </a:t>
            </a: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Speaking in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tongues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5.</a:t>
            </a:r>
            <a:r>
              <a:rPr lang="en-US" altLang="zh-TW" sz="12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先知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性的話語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Prophetic words from the Lord</a:t>
            </a:r>
            <a:endParaRPr lang="zh-TW" altLang="en-US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91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67376" y="1212792"/>
            <a:ext cx="9076623" cy="507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那說方言的，原不是對人說，乃是對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神說，因為沒有人聽出來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2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而，他在心靈裡卻是講說各樣的奧祕。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作先知講道的，是對人說，要造就、安慰、勸勉人。</a:t>
            </a:r>
            <a:r>
              <a:rPr lang="zh-TW" altLang="en-US" sz="2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說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方言的，是造就自己；作先知講道的，乃是造就教會。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願意你們都說方言，更願意你們作先知講道；因為說方言的，若不翻出來，使教會被造就，那作先知講道的，就比他強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了。 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</a:t>
            </a:r>
            <a:r>
              <a:rPr lang="zh-TW" altLang="en-US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Corinthians 12:2-5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7377" y="250257"/>
            <a:ext cx="9076622" cy="85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9pPr>
          </a:lstStyle>
          <a:p>
            <a:pPr algn="ctr" defTabSz="914400" eaLnBrk="1" hangingPunct="1"/>
            <a:r>
              <a:rPr kumimoji="0" lang="zh-TW" altLang="en-US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方言與預言</a:t>
            </a:r>
            <a:r>
              <a:rPr kumimoji="0" lang="zh-TW" altLang="en-US" sz="1800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Speaking in tongues &amp; Prophesying</a:t>
            </a:r>
            <a:endParaRPr lang="zh-TW" altLang="en-US" sz="2400" b="1" u="sng" kern="0" dirty="0" smtClean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18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507" y="2781701"/>
            <a:ext cx="870123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</a:t>
            </a:r>
            <a:r>
              <a:rPr lang="en-US" altLang="zh-TW" sz="44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lay video</a:t>
            </a:r>
          </a:p>
          <a:p>
            <a:pPr algn="ctr"/>
            <a:endParaRPr lang="en-US" altLang="zh-TW" sz="2800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altLang="zh-TW" sz="48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48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聖靈我們歡迎祢降臨</a:t>
            </a:r>
            <a:r>
              <a:rPr lang="en-US" altLang="zh-TW" sz="48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48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548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05878" y="365761"/>
            <a:ext cx="9018870" cy="85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itchFamily="34" charset="0"/>
                <a:ea typeface="新細明體" pitchFamily="18" charset="-120"/>
              </a:defRPr>
            </a:lvl9pPr>
          </a:lstStyle>
          <a:p>
            <a:pPr algn="ctr" defTabSz="914400" eaLnBrk="1" hangingPunct="1"/>
            <a:r>
              <a:rPr lang="zh-TW" altLang="en-US" u="sng" kern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釋放 神</a:t>
            </a:r>
            <a:r>
              <a:rPr lang="zh-TW" altLang="en-US" u="sng" kern="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的話語</a:t>
            </a:r>
            <a:r>
              <a:rPr lang="zh-TW" altLang="en-US" sz="2800" u="sng" kern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u="sng" kern="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Releasing the Words of God</a:t>
            </a:r>
            <a:endParaRPr lang="zh-TW" altLang="en-US" sz="3600" u="sng" kern="0" dirty="0" smtClean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26194" y="1585530"/>
            <a:ext cx="8773427" cy="4770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en-US" altLang="zh-TW" sz="12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讚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美唱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Praise and Worship</a:t>
            </a:r>
            <a:r>
              <a:rPr lang="zh-TW" altLang="en-US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endParaRPr lang="zh-TW" altLang="en-US" sz="28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2.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朗讀或背誦經文 </a:t>
            </a: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Reading aloud or reciting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Scriptures</a:t>
            </a: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3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禱讀經文 </a:t>
            </a: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Prayer Reading Scripture</a:t>
            </a:r>
            <a:r>
              <a:rPr lang="zh-TW" altLang="en-US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endParaRPr lang="zh-TW" altLang="en-US" sz="24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4.</a:t>
            </a:r>
            <a:r>
              <a:rPr lang="en-US" altLang="zh-TW" sz="105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方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 </a:t>
            </a: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Speaking in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tongues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5.</a:t>
            </a:r>
            <a:r>
              <a:rPr lang="en-US" altLang="zh-TW" sz="12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先知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性的話語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Prophetic words from the Lord</a:t>
            </a:r>
            <a:endParaRPr lang="zh-TW" altLang="en-US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21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3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06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9478</TotalTime>
  <Words>1099</Words>
  <Application>Microsoft Office PowerPoint</Application>
  <PresentationFormat>On-screen Show (4:3)</PresentationFormat>
  <Paragraphs>154</Paragraphs>
  <Slides>23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Template</vt:lpstr>
      <vt:lpstr>默认设计模板</vt:lpstr>
      <vt:lpstr>7_Default Design</vt:lpstr>
      <vt:lpstr>10_Office 佈景主題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Ray Hwong</cp:lastModifiedBy>
  <cp:revision>403</cp:revision>
  <dcterms:created xsi:type="dcterms:W3CDTF">2014-11-02T05:55:36Z</dcterms:created>
  <dcterms:modified xsi:type="dcterms:W3CDTF">2016-01-17T16:27:14Z</dcterms:modified>
</cp:coreProperties>
</file>