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663" r:id="rId3"/>
    <p:sldMasterId id="2147485815" r:id="rId4"/>
  </p:sldMasterIdLst>
  <p:notesMasterIdLst>
    <p:notesMasterId r:id="rId27"/>
  </p:notesMasterIdLst>
  <p:sldIdLst>
    <p:sldId id="1185" r:id="rId5"/>
    <p:sldId id="1340" r:id="rId6"/>
    <p:sldId id="1339" r:id="rId7"/>
    <p:sldId id="1333" r:id="rId8"/>
    <p:sldId id="1311" r:id="rId9"/>
    <p:sldId id="1336" r:id="rId10"/>
    <p:sldId id="1337" r:id="rId11"/>
    <p:sldId id="1338" r:id="rId12"/>
    <p:sldId id="1341" r:id="rId13"/>
    <p:sldId id="1349" r:id="rId14"/>
    <p:sldId id="1344" r:id="rId15"/>
    <p:sldId id="1343" r:id="rId16"/>
    <p:sldId id="1345" r:id="rId17"/>
    <p:sldId id="1346" r:id="rId18"/>
    <p:sldId id="1350" r:id="rId19"/>
    <p:sldId id="1335" r:id="rId20"/>
    <p:sldId id="1347" r:id="rId21"/>
    <p:sldId id="1332" r:id="rId22"/>
    <p:sldId id="1348" r:id="rId23"/>
    <p:sldId id="1351" r:id="rId24"/>
    <p:sldId id="1325" r:id="rId25"/>
    <p:sldId id="1315" r:id="rId26"/>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60"/>
  </p:normalViewPr>
  <p:slideViewPr>
    <p:cSldViewPr snapToGrid="0" snapToObjects="1">
      <p:cViewPr>
        <p:scale>
          <a:sx n="66" d="100"/>
          <a:sy n="66" d="100"/>
        </p:scale>
        <p:origin x="-1260" y="-16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2/27/2016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xmlns=""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B8F3F2-C518-2C43-B62F-5F29B32A9627}"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xmlns=""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xmlns=""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2/27/2016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2/27/2016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xmlns=""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5"/>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002387-6B02-47E1-B1D0-E8F7C516E286}" type="slidenum">
              <a:rPr lang="en-US" altLang="zh-TW"/>
              <a:pPr>
                <a:defRPr/>
              </a:pPr>
              <a:t>‹#›</a:t>
            </a:fld>
            <a:endParaRPr lang="en-US" altLang="zh-TW"/>
          </a:p>
        </p:txBody>
      </p:sp>
    </p:spTree>
    <p:extLst>
      <p:ext uri="{BB962C8B-B14F-4D97-AF65-F5344CB8AC3E}">
        <p14:creationId xmlns:p14="http://schemas.microsoft.com/office/powerpoint/2010/main" xmlns="" val="32785432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3E461E5-3805-498F-91AA-8F0FE3458CC5}" type="slidenum">
              <a:rPr lang="en-US" altLang="zh-TW"/>
              <a:pPr>
                <a:defRPr/>
              </a:pPr>
              <a:t>‹#›</a:t>
            </a:fld>
            <a:endParaRPr lang="en-US" altLang="zh-TW"/>
          </a:p>
        </p:txBody>
      </p:sp>
    </p:spTree>
    <p:extLst>
      <p:ext uri="{BB962C8B-B14F-4D97-AF65-F5344CB8AC3E}">
        <p14:creationId xmlns:p14="http://schemas.microsoft.com/office/powerpoint/2010/main" xmlns="" val="1812818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9"/>
            <a:ext cx="7772400" cy="1362076"/>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3"/>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E72002C-3BAC-409A-981B-2D4DC82B19CC}" type="slidenum">
              <a:rPr lang="en-US" altLang="zh-TW"/>
              <a:pPr>
                <a:defRPr/>
              </a:pPr>
              <a:t>‹#›</a:t>
            </a:fld>
            <a:endParaRPr lang="en-US" altLang="zh-TW"/>
          </a:p>
        </p:txBody>
      </p:sp>
    </p:spTree>
    <p:extLst>
      <p:ext uri="{BB962C8B-B14F-4D97-AF65-F5344CB8AC3E}">
        <p14:creationId xmlns:p14="http://schemas.microsoft.com/office/powerpoint/2010/main" xmlns="" val="4104845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8F2AF81-FC32-49EF-B81A-C400BDFDEE64}" type="slidenum">
              <a:rPr lang="en-US" altLang="zh-TW"/>
              <a:pPr>
                <a:defRPr/>
              </a:pPr>
              <a:t>‹#›</a:t>
            </a:fld>
            <a:endParaRPr lang="en-US" altLang="zh-TW"/>
          </a:p>
        </p:txBody>
      </p:sp>
    </p:spTree>
    <p:extLst>
      <p:ext uri="{BB962C8B-B14F-4D97-AF65-F5344CB8AC3E}">
        <p14:creationId xmlns:p14="http://schemas.microsoft.com/office/powerpoint/2010/main" xmlns="" val="1622294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5"/>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5"/>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2E5AFAF3-ABA8-44ED-837A-1F7D7D054D19}" type="slidenum">
              <a:rPr lang="en-US" altLang="zh-TW"/>
              <a:pPr>
                <a:defRPr/>
              </a:pPr>
              <a:t>‹#›</a:t>
            </a:fld>
            <a:endParaRPr lang="en-US" altLang="zh-TW"/>
          </a:p>
        </p:txBody>
      </p:sp>
    </p:spTree>
    <p:extLst>
      <p:ext uri="{BB962C8B-B14F-4D97-AF65-F5344CB8AC3E}">
        <p14:creationId xmlns:p14="http://schemas.microsoft.com/office/powerpoint/2010/main" xmlns="" val="1465545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DFDC13BE-52B8-43FA-8506-54A0D027BB98}" type="slidenum">
              <a:rPr lang="en-US" altLang="zh-TW"/>
              <a:pPr>
                <a:defRPr/>
              </a:pPr>
              <a:t>‹#›</a:t>
            </a:fld>
            <a:endParaRPr lang="en-US" altLang="zh-TW"/>
          </a:p>
        </p:txBody>
      </p:sp>
    </p:spTree>
    <p:extLst>
      <p:ext uri="{BB962C8B-B14F-4D97-AF65-F5344CB8AC3E}">
        <p14:creationId xmlns:p14="http://schemas.microsoft.com/office/powerpoint/2010/main" xmlns="" val="1354917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935D122C-CA99-4FB4-AECD-6DD2F89433AC}" type="slidenum">
              <a:rPr lang="en-US" altLang="zh-TW"/>
              <a:pPr>
                <a:defRPr/>
              </a:pPr>
              <a:t>‹#›</a:t>
            </a:fld>
            <a:endParaRPr lang="en-US" altLang="zh-TW"/>
          </a:p>
        </p:txBody>
      </p:sp>
    </p:spTree>
    <p:extLst>
      <p:ext uri="{BB962C8B-B14F-4D97-AF65-F5344CB8AC3E}">
        <p14:creationId xmlns:p14="http://schemas.microsoft.com/office/powerpoint/2010/main" xmlns="" val="3101951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1"/>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BA9B057-CFF9-4B10-8707-346B2B6FD878}" type="slidenum">
              <a:rPr lang="en-US" altLang="zh-TW"/>
              <a:pPr>
                <a:defRPr/>
              </a:pPr>
              <a:t>‹#›</a:t>
            </a:fld>
            <a:endParaRPr lang="en-US" altLang="zh-TW"/>
          </a:p>
        </p:txBody>
      </p:sp>
    </p:spTree>
    <p:extLst>
      <p:ext uri="{BB962C8B-B14F-4D97-AF65-F5344CB8AC3E}">
        <p14:creationId xmlns:p14="http://schemas.microsoft.com/office/powerpoint/2010/main" xmlns="" val="18700153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3F4AF20-F958-4254-AFB5-90F41C27E978}" type="slidenum">
              <a:rPr lang="en-US" altLang="zh-TW"/>
              <a:pPr>
                <a:defRPr/>
              </a:pPr>
              <a:t>‹#›</a:t>
            </a:fld>
            <a:endParaRPr lang="en-US" altLang="zh-TW"/>
          </a:p>
        </p:txBody>
      </p:sp>
    </p:spTree>
    <p:extLst>
      <p:ext uri="{BB962C8B-B14F-4D97-AF65-F5344CB8AC3E}">
        <p14:creationId xmlns:p14="http://schemas.microsoft.com/office/powerpoint/2010/main" xmlns="" val="29541929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D164CB8-1E39-42CE-A5A7-36CC0D9C99C6}" type="slidenum">
              <a:rPr lang="en-US" altLang="zh-TW"/>
              <a:pPr>
                <a:defRPr/>
              </a:pPr>
              <a:t>‹#›</a:t>
            </a:fld>
            <a:endParaRPr lang="en-US" altLang="zh-TW"/>
          </a:p>
        </p:txBody>
      </p:sp>
    </p:spTree>
    <p:extLst>
      <p:ext uri="{BB962C8B-B14F-4D97-AF65-F5344CB8AC3E}">
        <p14:creationId xmlns:p14="http://schemas.microsoft.com/office/powerpoint/2010/main" xmlns="" val="1249888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C7EEE88-13FC-496A-AF6A-51D1BC04BE39}" type="slidenum">
              <a:rPr lang="en-US" altLang="zh-TW"/>
              <a:pPr>
                <a:defRPr/>
              </a:pPr>
              <a:t>‹#›</a:t>
            </a:fld>
            <a:endParaRPr lang="en-US" altLang="zh-TW"/>
          </a:p>
        </p:txBody>
      </p:sp>
    </p:spTree>
    <p:extLst>
      <p:ext uri="{BB962C8B-B14F-4D97-AF65-F5344CB8AC3E}">
        <p14:creationId xmlns:p14="http://schemas.microsoft.com/office/powerpoint/2010/main" xmlns="" val="668804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xmlns="" val="3029581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xmlns="" val="969892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xmlns="" val="25772718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xmlns="" val="3524322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xmlns="" val="18777022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xmlns="" val="30463542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xmlns="" val="5325116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xmlns="" val="4860551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xmlns="" val="35068415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xmlns="" val="213134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xmlns="" val="2673098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xmlns=""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xmlns=""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6772A37-FBCC-4529-B649-7F08F5981711}"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xmlns="" val="12903606"/>
      </p:ext>
    </p:extLst>
  </p:cSld>
  <p:clrMap bg1="lt1" tx1="dk1" bg2="lt2" tx2="dk2" accent1="accent1" accent2="accent2" accent3="accent3" accent4="accent4" accent5="accent5" accent6="accent6" hlink="hlink" folHlink="folHlink"/>
  <p:sldLayoutIdLst>
    <p:sldLayoutId id="2147485664" r:id="rId1"/>
    <p:sldLayoutId id="2147485665" r:id="rId2"/>
    <p:sldLayoutId id="2147485666" r:id="rId3"/>
    <p:sldLayoutId id="2147485667" r:id="rId4"/>
    <p:sldLayoutId id="2147485668" r:id="rId5"/>
    <p:sldLayoutId id="2147485669" r:id="rId6"/>
    <p:sldLayoutId id="2147485670" r:id="rId7"/>
    <p:sldLayoutId id="2147485671" r:id="rId8"/>
    <p:sldLayoutId id="2147485672" r:id="rId9"/>
    <p:sldLayoutId id="2147485673" r:id="rId10"/>
    <p:sldLayoutId id="214748567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xmlns=""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lvl="0" algn="ctr" defTabSz="914400" eaLnBrk="1" hangingPunct="1">
              <a:spcBef>
                <a:spcPts val="0"/>
              </a:spcBef>
              <a:buNone/>
            </a:pPr>
            <a:r>
              <a:rPr lang="zh-TW" altLang="en-US" sz="6000" kern="0" dirty="0">
                <a:solidFill>
                  <a:srgbClr val="FFFF00"/>
                </a:solidFill>
                <a:latin typeface="DFKai-SB" panose="03000509000000000000" pitchFamily="65" charset="-120"/>
                <a:ea typeface="DFKai-SB" panose="03000509000000000000" pitchFamily="65" charset="-120"/>
                <a:cs typeface="Mongolian Baiti" panose="03000500000000000000" pitchFamily="66" charset="0"/>
              </a:rPr>
              <a:t>成長的動力</a:t>
            </a:r>
            <a:endParaRPr lang="en-US" altLang="zh-TW" sz="6000" kern="0" dirty="0">
              <a:solidFill>
                <a:srgbClr val="FFFF00"/>
              </a:solidFill>
              <a:latin typeface="DFKai-SB" panose="03000509000000000000" pitchFamily="65" charset="-120"/>
              <a:ea typeface="DFKai-SB" panose="03000509000000000000" pitchFamily="65" charset="-120"/>
              <a:cs typeface="Mongolian Baiti" panose="03000500000000000000" pitchFamily="66" charset="0"/>
            </a:endParaRPr>
          </a:p>
          <a:p>
            <a:pPr lvl="0" algn="ctr" defTabSz="914400" eaLnBrk="1" hangingPunct="1">
              <a:spcBef>
                <a:spcPts val="0"/>
              </a:spcBef>
              <a:buNone/>
            </a:pPr>
            <a:r>
              <a:rPr lang="en-US" altLang="zh-TW" sz="4400" kern="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The Ways to Growth</a:t>
            </a:r>
            <a:endParaRPr lang="zh-TW" altLang="en-US" sz="4800" kern="0"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914400" eaLnBrk="1" fontAlgn="base" hangingPunct="1">
              <a:spcBef>
                <a:spcPct val="0"/>
              </a:spcBef>
              <a:buFontTx/>
              <a:buNone/>
            </a:pPr>
            <a:endParaRPr lang="en-US" altLang="zh-TW" sz="600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2800" b="1" kern="0" dirty="0">
                <a:solidFill>
                  <a:prstClr val="white"/>
                </a:solidFill>
                <a:latin typeface="DFKai-SB" pitchFamily="65" charset="-120"/>
                <a:ea typeface="DFKai-SB" pitchFamily="65" charset="-120"/>
                <a:cs typeface="Arial" charset="0"/>
              </a:rPr>
              <a:t>波特蘭靈糧堂</a:t>
            </a:r>
            <a:r>
              <a:rPr lang="zh-TW" altLang="en-US" sz="2800" b="1" kern="0" dirty="0">
                <a:solidFill>
                  <a:prstClr val="white"/>
                </a:solidFill>
                <a:latin typeface="DFKai-SB" pitchFamily="65" charset="-120"/>
                <a:cs typeface="Arial" charset="0"/>
              </a:rPr>
              <a:t> </a:t>
            </a:r>
            <a:r>
              <a:rPr lang="zh-TW" altLang="en-US" sz="2000" b="1" kern="0" dirty="0">
                <a:solidFill>
                  <a:prstClr val="white"/>
                </a:solidFill>
                <a:latin typeface="DFKai-SB" pitchFamily="65" charset="-120"/>
                <a:cs typeface="Arial" charset="0"/>
              </a:rPr>
              <a:t> </a:t>
            </a:r>
            <a:r>
              <a:rPr lang="en-US" altLang="zh-TW" sz="2400" b="1" kern="0" dirty="0">
                <a:solidFill>
                  <a:prstClr val="white"/>
                </a:solidFill>
                <a:latin typeface="Arial Unicode MS" pitchFamily="34" charset="-128"/>
                <a:cs typeface="Arial" charset="0"/>
              </a:rPr>
              <a:t>BOLIP </a:t>
            </a: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January 24, 2016</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xmlns="" val="852732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05879" y="902534"/>
            <a:ext cx="8855244" cy="5955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他又設個比喻對他們說：「天國好像一粒芥菜種，有人拿去種在田裡。</a:t>
            </a:r>
            <a:r>
              <a:rPr lang="zh-TW" altLang="en-US" sz="28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這</a:t>
            </a:r>
            <a:r>
              <a:rPr lang="zh-TW" altLang="en-US" sz="3600" dirty="0">
                <a:solidFill>
                  <a:srgbClr val="FFFFFF"/>
                </a:solidFill>
                <a:latin typeface="DFKai-SB" pitchFamily="65" charset="-120"/>
                <a:ea typeface="DFKai-SB" pitchFamily="65" charset="-120"/>
                <a:cs typeface="Arial" charset="0"/>
              </a:rPr>
              <a:t>原是百種裡最小的，等到長起來，卻比各樣的菜都大，且成了樹，天上的飛鳥來宿在它的枝上</a:t>
            </a:r>
            <a:r>
              <a:rPr lang="zh-TW" altLang="en-US" sz="3600" dirty="0" smtClean="0">
                <a:solidFill>
                  <a:srgbClr val="FFFFFF"/>
                </a:solidFill>
                <a:latin typeface="DFKai-SB" pitchFamily="65" charset="-120"/>
                <a:ea typeface="DFKai-SB" pitchFamily="65" charset="-120"/>
                <a:cs typeface="Arial" charset="0"/>
              </a:rPr>
              <a:t>。」 </a:t>
            </a:r>
            <a:r>
              <a:rPr lang="zh-TW" altLang="en-US" sz="2000" dirty="0" smtClean="0">
                <a:solidFill>
                  <a:srgbClr val="FFFFFF"/>
                </a:solidFill>
                <a:latin typeface="DFKai-SB" pitchFamily="65" charset="-120"/>
                <a:ea typeface="DFKai-SB" pitchFamily="65" charset="-120"/>
                <a:cs typeface="Arial" charset="0"/>
              </a:rPr>
              <a:t> </a:t>
            </a:r>
            <a:r>
              <a:rPr lang="en-US" altLang="zh-CN"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馬太福</a:t>
            </a:r>
            <a:r>
              <a:rPr lang="zh-TW" altLang="en-US" dirty="0" smtClean="0">
                <a:solidFill>
                  <a:srgbClr val="FFFFFF"/>
                </a:solidFill>
                <a:latin typeface="DFKai-SB" pitchFamily="65" charset="-120"/>
                <a:ea typeface="DFKai-SB" pitchFamily="65" charset="-120"/>
                <a:cs typeface="Arial" charset="0"/>
              </a:rPr>
              <a:t>音 </a:t>
            </a:r>
            <a:r>
              <a:rPr lang="en-US" altLang="zh-TW" dirty="0" smtClean="0">
                <a:solidFill>
                  <a:srgbClr val="FFFFFF"/>
                </a:solidFill>
                <a:latin typeface="Arial Narrow" pitchFamily="34" charset="0"/>
                <a:ea typeface="DFKai-SB" pitchFamily="65" charset="-120"/>
                <a:cs typeface="Arial" charset="0"/>
              </a:rPr>
              <a:t>Matthew 13:31-32</a:t>
            </a:r>
            <a:r>
              <a:rPr lang="zh-CN" altLang="en-US" b="1" dirty="0" smtClean="0">
                <a:solidFill>
                  <a:srgbClr val="FFFFFF"/>
                </a:solidFill>
                <a:latin typeface="DFKai-SB" pitchFamily="65" charset="-120"/>
                <a:ea typeface="DFKai-SB" pitchFamily="65" charset="-120"/>
                <a:cs typeface="Arial" charset="0"/>
              </a:rPr>
              <a:t>）</a:t>
            </a:r>
            <a:endParaRPr lang="en-US" altLang="zh-CN"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9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r>
              <a:rPr lang="en-US" altLang="zh-CN" dirty="0">
                <a:solidFill>
                  <a:srgbClr val="FFFFFF"/>
                </a:solidFill>
                <a:latin typeface="Mongolian Baiti" panose="03000500000000000000" pitchFamily="66" charset="0"/>
                <a:ea typeface="DFKai-SB" pitchFamily="65" charset="-120"/>
                <a:cs typeface="Mongolian Baiti" panose="03000500000000000000" pitchFamily="66" charset="0"/>
              </a:rPr>
              <a:t>He told them another parable: “The kingdom of heaven is like a mustard seed, which a man took and planted in his field. </a:t>
            </a:r>
            <a:r>
              <a:rPr lang="en-US" altLang="zh-CN" dirty="0" smtClean="0">
                <a:solidFill>
                  <a:srgbClr val="FFFFFF"/>
                </a:solidFill>
                <a:latin typeface="Mongolian Baiti" panose="03000500000000000000" pitchFamily="66" charset="0"/>
                <a:ea typeface="DFKai-SB" pitchFamily="65" charset="-120"/>
                <a:cs typeface="Mongolian Baiti" panose="03000500000000000000" pitchFamily="66" charset="0"/>
              </a:rPr>
              <a:t>Though </a:t>
            </a:r>
            <a:r>
              <a:rPr lang="en-US" altLang="zh-CN" dirty="0">
                <a:solidFill>
                  <a:srgbClr val="FFFFFF"/>
                </a:solidFill>
                <a:latin typeface="Mongolian Baiti" panose="03000500000000000000" pitchFamily="66" charset="0"/>
                <a:ea typeface="DFKai-SB" pitchFamily="65" charset="-120"/>
                <a:cs typeface="Mongolian Baiti" panose="03000500000000000000" pitchFamily="66" charset="0"/>
              </a:rPr>
              <a:t>it is the smallest of all seeds, yet when it grows, it is the largest of garden plants and becomes a tree, so that the birds come and perch in its branches.”</a:t>
            </a:r>
            <a:endParaRPr lang="en-US" altLang="zh-CN" sz="600" dirty="0">
              <a:solidFill>
                <a:srgbClr val="FFFFFF"/>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8102328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97872" y="-431641"/>
            <a:ext cx="3531803" cy="72896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07447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7578" y="1982804"/>
            <a:ext cx="8968843" cy="23347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1106905" y="5226518"/>
            <a:ext cx="7613583" cy="830997"/>
          </a:xfrm>
          <a:prstGeom prst="rect">
            <a:avLst/>
          </a:prstGeom>
          <a:noFill/>
        </p:spPr>
        <p:txBody>
          <a:bodyPr wrap="square" rtlCol="0">
            <a:spAutoFit/>
          </a:bodyPr>
          <a:lstStyle/>
          <a:p>
            <a:pPr algn="ctr"/>
            <a:r>
              <a:rPr lang="en-US" altLang="zh-TW" sz="4800" dirty="0" smtClean="0">
                <a:solidFill>
                  <a:srgbClr val="FFFF00"/>
                </a:solidFill>
                <a:latin typeface="Mongolian Baiti" panose="03000500000000000000" pitchFamily="66" charset="0"/>
                <a:cs typeface="Mongolian Baiti" panose="03000500000000000000" pitchFamily="66" charset="0"/>
              </a:rPr>
              <a:t>“Where Anything is Possible”</a:t>
            </a:r>
            <a:endParaRPr lang="zh-TW" altLang="en-US" sz="4800" dirty="0">
              <a:solidFill>
                <a:srgbClr val="FFFF00"/>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xmlns="" val="39910986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81816" y="1233554"/>
            <a:ext cx="9062184" cy="855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2pPr>
            <a:lvl3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3pPr>
            <a:lvl4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4pPr>
            <a:lvl5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5pPr>
            <a:lvl6pPr marL="457200" algn="l" rtl="0" fontAlgn="base">
              <a:spcBef>
                <a:spcPct val="0"/>
              </a:spcBef>
              <a:spcAft>
                <a:spcPct val="0"/>
              </a:spcAft>
              <a:defRPr kumimoji="1" sz="4400">
                <a:solidFill>
                  <a:schemeClr val="tx2"/>
                </a:solidFill>
                <a:latin typeface="Tahoma" pitchFamily="34" charset="0"/>
                <a:ea typeface="新細明體" pitchFamily="18" charset="-120"/>
              </a:defRPr>
            </a:lvl6pPr>
            <a:lvl7pPr marL="914400" algn="l" rtl="0" fontAlgn="base">
              <a:spcBef>
                <a:spcPct val="0"/>
              </a:spcBef>
              <a:spcAft>
                <a:spcPct val="0"/>
              </a:spcAft>
              <a:defRPr kumimoji="1" sz="4400">
                <a:solidFill>
                  <a:schemeClr val="tx2"/>
                </a:solidFill>
                <a:latin typeface="Tahoma" pitchFamily="34" charset="0"/>
                <a:ea typeface="新細明體" pitchFamily="18" charset="-120"/>
              </a:defRPr>
            </a:lvl7pPr>
            <a:lvl8pPr marL="1371600" algn="l" rtl="0" fontAlgn="base">
              <a:spcBef>
                <a:spcPct val="0"/>
              </a:spcBef>
              <a:spcAft>
                <a:spcPct val="0"/>
              </a:spcAft>
              <a:defRPr kumimoji="1" sz="4400">
                <a:solidFill>
                  <a:schemeClr val="tx2"/>
                </a:solidFill>
                <a:latin typeface="Tahoma" pitchFamily="34" charset="0"/>
                <a:ea typeface="新細明體" pitchFamily="18" charset="-120"/>
              </a:defRPr>
            </a:lvl8pPr>
            <a:lvl9pPr marL="1828800" algn="l" rtl="0" fontAlgn="base">
              <a:spcBef>
                <a:spcPct val="0"/>
              </a:spcBef>
              <a:spcAft>
                <a:spcPct val="0"/>
              </a:spcAft>
              <a:defRPr kumimoji="1" sz="4400">
                <a:solidFill>
                  <a:schemeClr val="tx2"/>
                </a:solidFill>
                <a:latin typeface="Tahoma" pitchFamily="34" charset="0"/>
                <a:ea typeface="新細明體" pitchFamily="18" charset="-120"/>
              </a:defRPr>
            </a:lvl9pPr>
          </a:lstStyle>
          <a:p>
            <a:pPr algn="ctr" defTabSz="914400" eaLnBrk="1" hangingPunct="1"/>
            <a:r>
              <a:rPr lang="zh-TW" altLang="en-US" u="sng" kern="0" dirty="0" smtClean="0">
                <a:solidFill>
                  <a:srgbClr val="FFFF00"/>
                </a:solidFill>
                <a:latin typeface="DFKai-SB" panose="03000509000000000000" pitchFamily="65" charset="-120"/>
                <a:ea typeface="DFKai-SB" panose="03000509000000000000" pitchFamily="65" charset="-120"/>
              </a:rPr>
              <a:t>神</a:t>
            </a:r>
            <a:r>
              <a:rPr lang="zh-TW" altLang="en-US" u="sng" kern="0" dirty="0">
                <a:solidFill>
                  <a:srgbClr val="FFFF00"/>
                </a:solidFill>
                <a:latin typeface="DFKai-SB" panose="03000509000000000000" pitchFamily="65" charset="-120"/>
                <a:ea typeface="DFKai-SB" panose="03000509000000000000" pitchFamily="65" charset="-120"/>
              </a:rPr>
              <a:t>會</a:t>
            </a:r>
            <a:r>
              <a:rPr lang="zh-TW" altLang="en-US" u="sng" kern="0" dirty="0" smtClean="0">
                <a:solidFill>
                  <a:srgbClr val="FFFF00"/>
                </a:solidFill>
                <a:latin typeface="DFKai-SB" panose="03000509000000000000" pitchFamily="65" charset="-120"/>
                <a:ea typeface="DFKai-SB" panose="03000509000000000000" pitchFamily="65" charset="-120"/>
              </a:rPr>
              <a:t>幫</a:t>
            </a:r>
            <a:r>
              <a:rPr lang="zh-TW" altLang="en-US" u="sng" kern="0" dirty="0">
                <a:solidFill>
                  <a:srgbClr val="FFFF00"/>
                </a:solidFill>
                <a:latin typeface="DFKai-SB" panose="03000509000000000000" pitchFamily="65" charset="-120"/>
                <a:ea typeface="DFKai-SB" panose="03000509000000000000" pitchFamily="65" charset="-120"/>
              </a:rPr>
              <a:t>助我們成</a:t>
            </a:r>
            <a:r>
              <a:rPr lang="zh-TW" altLang="en-US" u="sng" kern="0" dirty="0" smtClean="0">
                <a:solidFill>
                  <a:srgbClr val="FFFF00"/>
                </a:solidFill>
                <a:latin typeface="DFKai-SB" panose="03000509000000000000" pitchFamily="65" charset="-120"/>
                <a:ea typeface="DFKai-SB" panose="03000509000000000000" pitchFamily="65" charset="-120"/>
              </a:rPr>
              <a:t>長</a:t>
            </a:r>
            <a:r>
              <a:rPr lang="zh-TW" altLang="en-US" sz="2400" u="sng" kern="0" dirty="0" smtClean="0">
                <a:solidFill>
                  <a:srgbClr val="FFFF00"/>
                </a:solidFill>
                <a:latin typeface="DFKai-SB" panose="03000509000000000000" pitchFamily="65" charset="-120"/>
                <a:ea typeface="DFKai-SB" panose="03000509000000000000" pitchFamily="65" charset="-120"/>
              </a:rPr>
              <a:t> </a:t>
            </a:r>
            <a:r>
              <a:rPr lang="zh-TW" altLang="en-US" sz="1100" u="sng" kern="0" dirty="0" smtClean="0">
                <a:solidFill>
                  <a:srgbClr val="FFFF00"/>
                </a:solidFill>
                <a:latin typeface="DFKai-SB" panose="03000509000000000000" pitchFamily="65" charset="-120"/>
                <a:ea typeface="DFKai-SB" panose="03000509000000000000" pitchFamily="65" charset="-120"/>
              </a:rPr>
              <a:t> </a:t>
            </a:r>
            <a:r>
              <a:rPr lang="en-US" altLang="zh-TW" sz="3200" b="1" u="sng" kern="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God will help us grow</a:t>
            </a:r>
            <a:endParaRPr lang="zh-TW" altLang="en-US" sz="3200" b="1" u="sng" kern="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p:txBody>
      </p:sp>
      <p:sp>
        <p:nvSpPr>
          <p:cNvPr id="5" name="TextBox 1"/>
          <p:cNvSpPr txBox="1">
            <a:spLocks noChangeArrowheads="1"/>
          </p:cNvSpPr>
          <p:nvPr/>
        </p:nvSpPr>
        <p:spPr bwMode="auto">
          <a:xfrm>
            <a:off x="721894" y="2672294"/>
            <a:ext cx="8147786" cy="2308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rgbClr val="FFFFFF"/>
                </a:solidFill>
                <a:latin typeface="DFKai-SB" pitchFamily="65" charset="-120"/>
                <a:ea typeface="DFKai-SB" pitchFamily="65" charset="-120"/>
                <a:cs typeface="Arial" charset="0"/>
              </a:rPr>
              <a:t>家</a:t>
            </a:r>
            <a:r>
              <a:rPr lang="zh-TW" altLang="en-US" sz="4000" dirty="0" smtClean="0">
                <a:solidFill>
                  <a:srgbClr val="FFFFFF"/>
                </a:solidFill>
                <a:latin typeface="DFKai-SB" pitchFamily="65" charset="-120"/>
                <a:ea typeface="DFKai-SB" pitchFamily="65" charset="-120"/>
                <a:cs typeface="Arial" charset="0"/>
              </a:rPr>
              <a:t>庭 </a:t>
            </a:r>
            <a:r>
              <a:rPr lang="en-US" altLang="zh-TW" sz="3600" dirty="0" smtClean="0">
                <a:solidFill>
                  <a:srgbClr val="FFFFFF"/>
                </a:solidFill>
                <a:latin typeface="Mongolian Baiti" panose="03000500000000000000" pitchFamily="66" charset="0"/>
                <a:ea typeface="DFKai-SB" pitchFamily="65" charset="-120"/>
                <a:cs typeface="Mongolian Baiti" panose="03000500000000000000" pitchFamily="66" charset="0"/>
              </a:rPr>
              <a:t>Family</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smtClean="0">
                <a:solidFill>
                  <a:srgbClr val="FFFFFF"/>
                </a:solidFill>
                <a:latin typeface="DFKai-SB" pitchFamily="65" charset="-120"/>
                <a:ea typeface="DFKai-SB" pitchFamily="65" charset="-120"/>
                <a:cs typeface="Arial" charset="0"/>
              </a:rPr>
              <a:t>服事 </a:t>
            </a:r>
            <a:r>
              <a:rPr lang="en-US" altLang="zh-TW" sz="3600" dirty="0" smtClean="0">
                <a:solidFill>
                  <a:srgbClr val="FFFFFF"/>
                </a:solidFill>
                <a:latin typeface="Mongolian Baiti" panose="03000500000000000000" pitchFamily="66" charset="0"/>
                <a:ea typeface="DFKai-SB" pitchFamily="65" charset="-120"/>
                <a:cs typeface="Mongolian Baiti" panose="03000500000000000000" pitchFamily="66" charset="0"/>
              </a:rPr>
              <a:t>Ministries</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smtClean="0">
                <a:solidFill>
                  <a:srgbClr val="FFFFFF"/>
                </a:solidFill>
                <a:latin typeface="DFKai-SB" pitchFamily="65" charset="-120"/>
                <a:ea typeface="DFKai-SB" pitchFamily="65" charset="-120"/>
                <a:cs typeface="Arial" charset="0"/>
              </a:rPr>
              <a:t>教會 </a:t>
            </a:r>
            <a:r>
              <a:rPr lang="en-US" altLang="zh-TW" sz="3600" dirty="0" smtClean="0">
                <a:solidFill>
                  <a:srgbClr val="FFFFFF"/>
                </a:solidFill>
                <a:latin typeface="Mongolian Baiti" panose="03000500000000000000" pitchFamily="66" charset="0"/>
                <a:ea typeface="DFKai-SB" pitchFamily="65" charset="-120"/>
                <a:cs typeface="Mongolian Baiti" panose="03000500000000000000" pitchFamily="66" charset="0"/>
              </a:rPr>
              <a:t>Church</a:t>
            </a:r>
            <a:endParaRPr lang="en-US" altLang="zh-CN" sz="600" dirty="0">
              <a:solidFill>
                <a:srgbClr val="FFFFFF"/>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32470192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39226" y="555900"/>
            <a:ext cx="3992579" cy="45827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1010653" y="5611528"/>
            <a:ext cx="7613583" cy="769441"/>
          </a:xfrm>
          <a:prstGeom prst="rect">
            <a:avLst/>
          </a:prstGeom>
          <a:noFill/>
        </p:spPr>
        <p:txBody>
          <a:bodyPr wrap="square" rtlCol="0">
            <a:spAutoFit/>
          </a:bodyPr>
          <a:lstStyle/>
          <a:p>
            <a:pPr algn="ctr"/>
            <a:r>
              <a:rPr lang="zh-TW" altLang="en-US" sz="4400" dirty="0">
                <a:solidFill>
                  <a:srgbClr val="FFFF00"/>
                </a:solidFill>
                <a:latin typeface="DFKai-SB" panose="03000509000000000000" pitchFamily="65" charset="-120"/>
                <a:ea typeface="DFKai-SB" panose="03000509000000000000" pitchFamily="65" charset="-120"/>
              </a:rPr>
              <a:t>瓶子裡的跳蚤 </a:t>
            </a:r>
            <a:r>
              <a:rPr lang="en-US" altLang="zh-TW" sz="4000" dirty="0" smtClean="0">
                <a:solidFill>
                  <a:srgbClr val="FFFF00"/>
                </a:solidFill>
                <a:latin typeface="Mongolian Baiti" panose="03000500000000000000" pitchFamily="66" charset="0"/>
                <a:cs typeface="Mongolian Baiti" panose="03000500000000000000" pitchFamily="66" charset="0"/>
              </a:rPr>
              <a:t>Fleas in a jar</a:t>
            </a:r>
            <a:endParaRPr lang="zh-TW" altLang="en-US" sz="4000" dirty="0">
              <a:solidFill>
                <a:srgbClr val="FFFF00"/>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xmlns="" val="3754382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81816" y="1233554"/>
            <a:ext cx="9062184" cy="855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2pPr>
            <a:lvl3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3pPr>
            <a:lvl4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4pPr>
            <a:lvl5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5pPr>
            <a:lvl6pPr marL="457200" algn="l" rtl="0" fontAlgn="base">
              <a:spcBef>
                <a:spcPct val="0"/>
              </a:spcBef>
              <a:spcAft>
                <a:spcPct val="0"/>
              </a:spcAft>
              <a:defRPr kumimoji="1" sz="4400">
                <a:solidFill>
                  <a:schemeClr val="tx2"/>
                </a:solidFill>
                <a:latin typeface="Tahoma" pitchFamily="34" charset="0"/>
                <a:ea typeface="新細明體" pitchFamily="18" charset="-120"/>
              </a:defRPr>
            </a:lvl6pPr>
            <a:lvl7pPr marL="914400" algn="l" rtl="0" fontAlgn="base">
              <a:spcBef>
                <a:spcPct val="0"/>
              </a:spcBef>
              <a:spcAft>
                <a:spcPct val="0"/>
              </a:spcAft>
              <a:defRPr kumimoji="1" sz="4400">
                <a:solidFill>
                  <a:schemeClr val="tx2"/>
                </a:solidFill>
                <a:latin typeface="Tahoma" pitchFamily="34" charset="0"/>
                <a:ea typeface="新細明體" pitchFamily="18" charset="-120"/>
              </a:defRPr>
            </a:lvl7pPr>
            <a:lvl8pPr marL="1371600" algn="l" rtl="0" fontAlgn="base">
              <a:spcBef>
                <a:spcPct val="0"/>
              </a:spcBef>
              <a:spcAft>
                <a:spcPct val="0"/>
              </a:spcAft>
              <a:defRPr kumimoji="1" sz="4400">
                <a:solidFill>
                  <a:schemeClr val="tx2"/>
                </a:solidFill>
                <a:latin typeface="Tahoma" pitchFamily="34" charset="0"/>
                <a:ea typeface="新細明體" pitchFamily="18" charset="-120"/>
              </a:defRPr>
            </a:lvl8pPr>
            <a:lvl9pPr marL="1828800" algn="l" rtl="0" fontAlgn="base">
              <a:spcBef>
                <a:spcPct val="0"/>
              </a:spcBef>
              <a:spcAft>
                <a:spcPct val="0"/>
              </a:spcAft>
              <a:defRPr kumimoji="1" sz="4400">
                <a:solidFill>
                  <a:schemeClr val="tx2"/>
                </a:solidFill>
                <a:latin typeface="Tahoma" pitchFamily="34" charset="0"/>
                <a:ea typeface="新細明體" pitchFamily="18" charset="-120"/>
              </a:defRPr>
            </a:lvl9pPr>
          </a:lstStyle>
          <a:p>
            <a:pPr algn="ctr" defTabSz="914400" eaLnBrk="1" hangingPunct="1"/>
            <a:r>
              <a:rPr lang="zh-TW" altLang="en-US" sz="4800" u="sng" kern="0" dirty="0" smtClean="0">
                <a:solidFill>
                  <a:srgbClr val="FFFF00"/>
                </a:solidFill>
                <a:latin typeface="DFKai-SB" panose="03000509000000000000" pitchFamily="65" charset="-120"/>
                <a:ea typeface="DFKai-SB" panose="03000509000000000000" pitchFamily="65" charset="-120"/>
              </a:rPr>
              <a:t>成長的要素</a:t>
            </a:r>
            <a:r>
              <a:rPr lang="zh-TW" altLang="en-US" sz="2800" u="sng" kern="0" dirty="0" smtClean="0">
                <a:solidFill>
                  <a:srgbClr val="FFFF00"/>
                </a:solidFill>
                <a:latin typeface="DFKai-SB" panose="03000509000000000000" pitchFamily="65" charset="-120"/>
                <a:ea typeface="DFKai-SB" panose="03000509000000000000" pitchFamily="65" charset="-120"/>
              </a:rPr>
              <a:t> </a:t>
            </a:r>
            <a:r>
              <a:rPr lang="zh-TW" altLang="en-US" sz="1200" u="sng" kern="0" dirty="0" smtClean="0">
                <a:solidFill>
                  <a:srgbClr val="FFFF00"/>
                </a:solidFill>
                <a:latin typeface="DFKai-SB" panose="03000509000000000000" pitchFamily="65" charset="-120"/>
                <a:ea typeface="DFKai-SB" panose="03000509000000000000" pitchFamily="65" charset="-120"/>
              </a:rPr>
              <a:t> </a:t>
            </a:r>
            <a:r>
              <a:rPr lang="en-US" altLang="zh-TW" sz="3200" b="1" u="sng" kern="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The Essential Elements of Growth</a:t>
            </a:r>
            <a:endParaRPr lang="zh-TW" altLang="en-US" sz="3200" b="1" u="sng" kern="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p:txBody>
      </p:sp>
      <p:sp>
        <p:nvSpPr>
          <p:cNvPr id="5" name="TextBox 1"/>
          <p:cNvSpPr txBox="1">
            <a:spLocks noChangeArrowheads="1"/>
          </p:cNvSpPr>
          <p:nvPr/>
        </p:nvSpPr>
        <p:spPr bwMode="auto">
          <a:xfrm>
            <a:off x="721894" y="2672294"/>
            <a:ext cx="8147786" cy="2308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chemeClr val="bg1"/>
                </a:solidFill>
                <a:latin typeface="DFKai-SB" pitchFamily="65" charset="-120"/>
                <a:ea typeface="DFKai-SB" pitchFamily="65" charset="-120"/>
                <a:cs typeface="Arial" charset="0"/>
              </a:rPr>
              <a:t>異象</a:t>
            </a:r>
            <a:r>
              <a:rPr lang="en-US" altLang="zh-TW" sz="4000" dirty="0">
                <a:solidFill>
                  <a:schemeClr val="bg1"/>
                </a:solidFill>
                <a:latin typeface="DFKai-SB" pitchFamily="65" charset="-120"/>
                <a:ea typeface="DFKai-SB" pitchFamily="65" charset="-120"/>
                <a:cs typeface="Arial" charset="0"/>
              </a:rPr>
              <a:t>/</a:t>
            </a:r>
            <a:r>
              <a:rPr lang="zh-TW" altLang="en-US" sz="4000" dirty="0">
                <a:solidFill>
                  <a:schemeClr val="bg1"/>
                </a:solidFill>
                <a:latin typeface="DFKai-SB" pitchFamily="65" charset="-120"/>
                <a:ea typeface="DFKai-SB" pitchFamily="65" charset="-120"/>
                <a:cs typeface="Arial" charset="0"/>
              </a:rPr>
              <a:t>夢想</a:t>
            </a:r>
            <a:r>
              <a:rPr lang="zh-TW" altLang="en-US" sz="4000" dirty="0" smtClean="0">
                <a:solidFill>
                  <a:schemeClr val="bg1"/>
                </a:solidFill>
                <a:latin typeface="DFKai-SB" pitchFamily="65" charset="-120"/>
                <a:ea typeface="DFKai-SB" pitchFamily="65" charset="-120"/>
                <a:cs typeface="Arial" charset="0"/>
              </a:rPr>
              <a:t> </a:t>
            </a:r>
            <a:r>
              <a:rPr lang="en-US" altLang="zh-TW" sz="3600" dirty="0" smtClean="0">
                <a:solidFill>
                  <a:schemeClr val="bg1"/>
                </a:solidFill>
                <a:latin typeface="Mongolian Baiti" panose="03000500000000000000" pitchFamily="66" charset="0"/>
                <a:ea typeface="DFKai-SB" pitchFamily="65" charset="-120"/>
                <a:cs typeface="Mongolian Baiti" panose="03000500000000000000" pitchFamily="66" charset="0"/>
              </a:rPr>
              <a:t>Vision / Dream</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chemeClr val="tx1">
                  <a:lumMod val="75000"/>
                  <a:lumOff val="25000"/>
                </a:schemeClr>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chemeClr val="tx1">
                    <a:lumMod val="75000"/>
                    <a:lumOff val="25000"/>
                  </a:schemeClr>
                </a:solidFill>
                <a:latin typeface="DFKai-SB" pitchFamily="65" charset="-120"/>
                <a:ea typeface="DFKai-SB" pitchFamily="65" charset="-120"/>
                <a:cs typeface="Arial" charset="0"/>
              </a:rPr>
              <a:t>信心</a:t>
            </a:r>
            <a:r>
              <a:rPr lang="zh-TW" altLang="en-US" sz="4000" dirty="0" smtClean="0">
                <a:solidFill>
                  <a:schemeClr val="tx1">
                    <a:lumMod val="75000"/>
                    <a:lumOff val="25000"/>
                  </a:schemeClr>
                </a:solidFill>
                <a:latin typeface="DFKai-SB" pitchFamily="65" charset="-120"/>
                <a:ea typeface="DFKai-SB" pitchFamily="65" charset="-120"/>
                <a:cs typeface="Arial" charset="0"/>
              </a:rPr>
              <a:t> </a:t>
            </a:r>
            <a:r>
              <a:rPr lang="en-US" altLang="zh-TW" sz="3600" dirty="0" smtClean="0">
                <a:solidFill>
                  <a:schemeClr val="tx1">
                    <a:lumMod val="75000"/>
                    <a:lumOff val="25000"/>
                  </a:schemeClr>
                </a:solidFill>
                <a:latin typeface="Mongolian Baiti" panose="03000500000000000000" pitchFamily="66" charset="0"/>
                <a:ea typeface="DFKai-SB" pitchFamily="65" charset="-120"/>
                <a:cs typeface="Mongolian Baiti" panose="03000500000000000000" pitchFamily="66" charset="0"/>
              </a:rPr>
              <a:t>Faith</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chemeClr val="tx1">
                  <a:lumMod val="75000"/>
                  <a:lumOff val="25000"/>
                </a:schemeClr>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chemeClr val="tx1">
                    <a:lumMod val="75000"/>
                    <a:lumOff val="25000"/>
                  </a:schemeClr>
                </a:solidFill>
                <a:latin typeface="DFKai-SB" pitchFamily="65" charset="-120"/>
                <a:ea typeface="DFKai-SB" pitchFamily="65" charset="-120"/>
                <a:cs typeface="Arial" charset="0"/>
              </a:rPr>
              <a:t>耐心</a:t>
            </a:r>
            <a:r>
              <a:rPr lang="zh-TW" altLang="en-US" sz="4000" dirty="0" smtClean="0">
                <a:solidFill>
                  <a:schemeClr val="tx1">
                    <a:lumMod val="75000"/>
                    <a:lumOff val="25000"/>
                  </a:schemeClr>
                </a:solidFill>
                <a:latin typeface="DFKai-SB" pitchFamily="65" charset="-120"/>
                <a:ea typeface="DFKai-SB" pitchFamily="65" charset="-120"/>
                <a:cs typeface="Arial" charset="0"/>
              </a:rPr>
              <a:t> </a:t>
            </a:r>
            <a:r>
              <a:rPr lang="en-US" altLang="zh-TW" sz="3600" dirty="0" smtClean="0">
                <a:solidFill>
                  <a:schemeClr val="tx1">
                    <a:lumMod val="75000"/>
                    <a:lumOff val="25000"/>
                  </a:schemeClr>
                </a:solidFill>
                <a:latin typeface="Mongolian Baiti" panose="03000500000000000000" pitchFamily="66" charset="0"/>
                <a:ea typeface="DFKai-SB" pitchFamily="65" charset="-120"/>
                <a:cs typeface="Mongolian Baiti" panose="03000500000000000000" pitchFamily="66" charset="0"/>
              </a:rPr>
              <a:t>Patience</a:t>
            </a:r>
            <a:endParaRPr lang="en-US" altLang="zh-CN" sz="600" dirty="0">
              <a:solidFill>
                <a:schemeClr val="tx1">
                  <a:lumMod val="75000"/>
                  <a:lumOff val="25000"/>
                </a:schemeClr>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4061324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8758" y="365761"/>
            <a:ext cx="8573946" cy="53518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1640947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05879" y="0"/>
            <a:ext cx="8855244" cy="7063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求我們主耶穌基督的</a:t>
            </a:r>
            <a:r>
              <a:rPr lang="zh-TW" altLang="en-US" sz="28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神，榮耀的父，將那賜人智慧和啟示的靈賞給你們，使你們真知道他</a:t>
            </a:r>
            <a:r>
              <a:rPr lang="zh-TW" altLang="en-US" sz="3600" dirty="0" smtClean="0">
                <a:solidFill>
                  <a:srgbClr val="FFFFFF"/>
                </a:solidFill>
                <a:latin typeface="DFKai-SB" pitchFamily="65" charset="-120"/>
                <a:ea typeface="DFKai-SB" pitchFamily="65" charset="-120"/>
                <a:cs typeface="Arial" charset="0"/>
              </a:rPr>
              <a:t>，並</a:t>
            </a:r>
            <a:r>
              <a:rPr lang="zh-TW" altLang="en-US" sz="3600" dirty="0">
                <a:solidFill>
                  <a:srgbClr val="FFFFFF"/>
                </a:solidFill>
                <a:latin typeface="DFKai-SB" pitchFamily="65" charset="-120"/>
                <a:ea typeface="DFKai-SB" pitchFamily="65" charset="-120"/>
                <a:cs typeface="Arial" charset="0"/>
              </a:rPr>
              <a:t>且照明你們心中的眼睛，使你們知道他的恩召有何等指望，他在聖徒中得的基業有何等豐盛的榮耀</a:t>
            </a:r>
            <a:r>
              <a:rPr lang="zh-TW" altLang="en-US" sz="3600" dirty="0" smtClean="0">
                <a:solidFill>
                  <a:srgbClr val="FFFFFF"/>
                </a:solidFill>
                <a:latin typeface="DFKai-SB" pitchFamily="65" charset="-120"/>
                <a:ea typeface="DFKai-SB" pitchFamily="65" charset="-120"/>
                <a:cs typeface="Arial" charset="0"/>
              </a:rPr>
              <a:t>；並</a:t>
            </a:r>
            <a:r>
              <a:rPr lang="zh-TW" altLang="en-US" sz="3600" dirty="0">
                <a:solidFill>
                  <a:srgbClr val="FFFFFF"/>
                </a:solidFill>
                <a:latin typeface="DFKai-SB" pitchFamily="65" charset="-120"/>
                <a:ea typeface="DFKai-SB" pitchFamily="65" charset="-120"/>
                <a:cs typeface="Arial" charset="0"/>
              </a:rPr>
              <a:t>知道他向我們這信的人所顯的能力是何等浩大</a:t>
            </a:r>
            <a:r>
              <a:rPr lang="zh-TW" altLang="en-US" sz="3600" dirty="0" smtClean="0">
                <a:solidFill>
                  <a:srgbClr val="FFFFFF"/>
                </a:solidFill>
                <a:latin typeface="DFKai-SB" pitchFamily="65" charset="-120"/>
                <a:ea typeface="DFKai-SB" pitchFamily="65" charset="-120"/>
                <a:cs typeface="Arial" charset="0"/>
              </a:rPr>
              <a:t>，</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以弗所</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Ephesians 1:17-19</a:t>
            </a:r>
            <a:r>
              <a:rPr lang="zh-CN" altLang="en-US" b="1" dirty="0" smtClean="0">
                <a:solidFill>
                  <a:srgbClr val="FFFFFF"/>
                </a:solidFill>
                <a:latin typeface="DFKai-SB" pitchFamily="65" charset="-120"/>
                <a:ea typeface="DFKai-SB" pitchFamily="65" charset="-120"/>
                <a:cs typeface="Arial" charset="0"/>
              </a:rPr>
              <a:t>）</a:t>
            </a:r>
            <a:endParaRPr lang="en-US" altLang="zh-CN"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1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r>
              <a:rPr lang="en-US" altLang="zh-CN" sz="2800" i="1" dirty="0">
                <a:solidFill>
                  <a:srgbClr val="FFFFFF"/>
                </a:solidFill>
                <a:latin typeface="Arial Narrow" panose="020B0606020202030204" pitchFamily="34" charset="0"/>
                <a:ea typeface="DFKai-SB" pitchFamily="65" charset="-120"/>
                <a:cs typeface="Mongolian Baiti" panose="03000500000000000000" pitchFamily="66" charset="0"/>
              </a:rPr>
              <a:t>I keep asking that the God of our Lord Jesus Christ, the glorious Father, may give you the </a:t>
            </a:r>
            <a:r>
              <a:rPr lang="en-US" altLang="zh-CN" sz="2800" i="1" dirty="0" smtClean="0">
                <a:solidFill>
                  <a:srgbClr val="FFFFFF"/>
                </a:solidFill>
                <a:latin typeface="Arial Narrow" panose="020B0606020202030204" pitchFamily="34" charset="0"/>
                <a:ea typeface="DFKai-SB" pitchFamily="65" charset="-120"/>
                <a:cs typeface="Mongolian Baiti" panose="03000500000000000000" pitchFamily="66" charset="0"/>
              </a:rPr>
              <a:t>Spirit </a:t>
            </a:r>
            <a:r>
              <a:rPr lang="en-US" altLang="zh-CN" sz="2800" i="1" dirty="0">
                <a:solidFill>
                  <a:srgbClr val="FFFFFF"/>
                </a:solidFill>
                <a:latin typeface="Arial Narrow" panose="020B0606020202030204" pitchFamily="34" charset="0"/>
                <a:ea typeface="DFKai-SB" pitchFamily="65" charset="-120"/>
                <a:cs typeface="Mongolian Baiti" panose="03000500000000000000" pitchFamily="66" charset="0"/>
              </a:rPr>
              <a:t>of wisdom and revelation, so that you may know him better. </a:t>
            </a:r>
            <a:r>
              <a:rPr lang="en-US" altLang="zh-CN" sz="2800" i="1" dirty="0" smtClean="0">
                <a:solidFill>
                  <a:srgbClr val="FFFFFF"/>
                </a:solidFill>
                <a:latin typeface="Arial Narrow" panose="020B0606020202030204" pitchFamily="34" charset="0"/>
                <a:ea typeface="DFKai-SB" pitchFamily="65" charset="-120"/>
                <a:cs typeface="Mongolian Baiti" panose="03000500000000000000" pitchFamily="66" charset="0"/>
              </a:rPr>
              <a:t> </a:t>
            </a:r>
            <a:r>
              <a:rPr lang="en-US" altLang="zh-CN" sz="2800" i="1" dirty="0">
                <a:solidFill>
                  <a:srgbClr val="FFFFFF"/>
                </a:solidFill>
                <a:latin typeface="Arial Narrow" panose="020B0606020202030204" pitchFamily="34" charset="0"/>
                <a:ea typeface="DFKai-SB" pitchFamily="65" charset="-120"/>
                <a:cs typeface="Mongolian Baiti" panose="03000500000000000000" pitchFamily="66" charset="0"/>
              </a:rPr>
              <a:t>I pray that the eyes of your heart may be enlightened in order that you may know the hope to which he has called you, the riches of his glorious inheritance in his holy people, </a:t>
            </a:r>
            <a:r>
              <a:rPr lang="en-US" altLang="zh-CN" sz="2800" i="1" dirty="0" smtClean="0">
                <a:solidFill>
                  <a:srgbClr val="FFFFFF"/>
                </a:solidFill>
                <a:latin typeface="Arial Narrow" panose="020B0606020202030204" pitchFamily="34" charset="0"/>
                <a:ea typeface="DFKai-SB" pitchFamily="65" charset="-120"/>
                <a:cs typeface="Mongolian Baiti" panose="03000500000000000000" pitchFamily="66" charset="0"/>
              </a:rPr>
              <a:t>and </a:t>
            </a:r>
            <a:r>
              <a:rPr lang="en-US" altLang="zh-CN" sz="2800" i="1" dirty="0">
                <a:solidFill>
                  <a:srgbClr val="FFFFFF"/>
                </a:solidFill>
                <a:latin typeface="Arial Narrow" panose="020B0606020202030204" pitchFamily="34" charset="0"/>
                <a:ea typeface="DFKai-SB" pitchFamily="65" charset="-120"/>
                <a:cs typeface="Mongolian Baiti" panose="03000500000000000000" pitchFamily="66" charset="0"/>
              </a:rPr>
              <a:t>his incomparably great power for us who believe. That power is the same as the mighty strength</a:t>
            </a:r>
            <a:endParaRPr lang="en-US" altLang="zh-CN" sz="500" i="1" dirty="0">
              <a:solidFill>
                <a:srgbClr val="FFFFFF"/>
              </a:solidFill>
              <a:latin typeface="Arial Narrow" panose="020B0606020202030204" pitchFamily="34"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8102328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59849" y="0"/>
            <a:ext cx="5384817" cy="35729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954957" y="3705027"/>
            <a:ext cx="6110264" cy="31036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63033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81816" y="1233554"/>
            <a:ext cx="9062184" cy="855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2pPr>
            <a:lvl3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3pPr>
            <a:lvl4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4pPr>
            <a:lvl5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5pPr>
            <a:lvl6pPr marL="457200" algn="l" rtl="0" fontAlgn="base">
              <a:spcBef>
                <a:spcPct val="0"/>
              </a:spcBef>
              <a:spcAft>
                <a:spcPct val="0"/>
              </a:spcAft>
              <a:defRPr kumimoji="1" sz="4400">
                <a:solidFill>
                  <a:schemeClr val="tx2"/>
                </a:solidFill>
                <a:latin typeface="Tahoma" pitchFamily="34" charset="0"/>
                <a:ea typeface="新細明體" pitchFamily="18" charset="-120"/>
              </a:defRPr>
            </a:lvl6pPr>
            <a:lvl7pPr marL="914400" algn="l" rtl="0" fontAlgn="base">
              <a:spcBef>
                <a:spcPct val="0"/>
              </a:spcBef>
              <a:spcAft>
                <a:spcPct val="0"/>
              </a:spcAft>
              <a:defRPr kumimoji="1" sz="4400">
                <a:solidFill>
                  <a:schemeClr val="tx2"/>
                </a:solidFill>
                <a:latin typeface="Tahoma" pitchFamily="34" charset="0"/>
                <a:ea typeface="新細明體" pitchFamily="18" charset="-120"/>
              </a:defRPr>
            </a:lvl7pPr>
            <a:lvl8pPr marL="1371600" algn="l" rtl="0" fontAlgn="base">
              <a:spcBef>
                <a:spcPct val="0"/>
              </a:spcBef>
              <a:spcAft>
                <a:spcPct val="0"/>
              </a:spcAft>
              <a:defRPr kumimoji="1" sz="4400">
                <a:solidFill>
                  <a:schemeClr val="tx2"/>
                </a:solidFill>
                <a:latin typeface="Tahoma" pitchFamily="34" charset="0"/>
                <a:ea typeface="新細明體" pitchFamily="18" charset="-120"/>
              </a:defRPr>
            </a:lvl8pPr>
            <a:lvl9pPr marL="1828800" algn="l" rtl="0" fontAlgn="base">
              <a:spcBef>
                <a:spcPct val="0"/>
              </a:spcBef>
              <a:spcAft>
                <a:spcPct val="0"/>
              </a:spcAft>
              <a:defRPr kumimoji="1" sz="4400">
                <a:solidFill>
                  <a:schemeClr val="tx2"/>
                </a:solidFill>
                <a:latin typeface="Tahoma" pitchFamily="34" charset="0"/>
                <a:ea typeface="新細明體" pitchFamily="18" charset="-120"/>
              </a:defRPr>
            </a:lvl9pPr>
          </a:lstStyle>
          <a:p>
            <a:pPr algn="ctr" defTabSz="914400" eaLnBrk="1" hangingPunct="1"/>
            <a:r>
              <a:rPr lang="zh-TW" altLang="en-US" sz="4800" u="sng" kern="0" dirty="0" smtClean="0">
                <a:solidFill>
                  <a:srgbClr val="FFFF00"/>
                </a:solidFill>
                <a:latin typeface="DFKai-SB" panose="03000509000000000000" pitchFamily="65" charset="-120"/>
                <a:ea typeface="DFKai-SB" panose="03000509000000000000" pitchFamily="65" charset="-120"/>
              </a:rPr>
              <a:t>成長的要素</a:t>
            </a:r>
            <a:r>
              <a:rPr lang="zh-TW" altLang="en-US" sz="2800" u="sng" kern="0" dirty="0" smtClean="0">
                <a:solidFill>
                  <a:srgbClr val="FFFF00"/>
                </a:solidFill>
                <a:latin typeface="DFKai-SB" panose="03000509000000000000" pitchFamily="65" charset="-120"/>
                <a:ea typeface="DFKai-SB" panose="03000509000000000000" pitchFamily="65" charset="-120"/>
              </a:rPr>
              <a:t> </a:t>
            </a:r>
            <a:r>
              <a:rPr lang="zh-TW" altLang="en-US" sz="1200" u="sng" kern="0" dirty="0" smtClean="0">
                <a:solidFill>
                  <a:srgbClr val="FFFF00"/>
                </a:solidFill>
                <a:latin typeface="DFKai-SB" panose="03000509000000000000" pitchFamily="65" charset="-120"/>
                <a:ea typeface="DFKai-SB" panose="03000509000000000000" pitchFamily="65" charset="-120"/>
              </a:rPr>
              <a:t> </a:t>
            </a:r>
            <a:r>
              <a:rPr lang="en-US" altLang="zh-TW" sz="3200" b="1" u="sng" kern="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The Essential Elements of Growth</a:t>
            </a:r>
            <a:endParaRPr lang="zh-TW" altLang="en-US" sz="3200" b="1" u="sng" kern="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p:txBody>
      </p:sp>
      <p:sp>
        <p:nvSpPr>
          <p:cNvPr id="5" name="TextBox 1"/>
          <p:cNvSpPr txBox="1">
            <a:spLocks noChangeArrowheads="1"/>
          </p:cNvSpPr>
          <p:nvPr/>
        </p:nvSpPr>
        <p:spPr bwMode="auto">
          <a:xfrm>
            <a:off x="721894" y="2672294"/>
            <a:ext cx="8147786" cy="2308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chemeClr val="tx1">
                    <a:lumMod val="75000"/>
                    <a:lumOff val="25000"/>
                  </a:schemeClr>
                </a:solidFill>
                <a:latin typeface="DFKai-SB" pitchFamily="65" charset="-120"/>
                <a:ea typeface="DFKai-SB" pitchFamily="65" charset="-120"/>
                <a:cs typeface="Arial" charset="0"/>
              </a:rPr>
              <a:t>異象</a:t>
            </a:r>
            <a:r>
              <a:rPr lang="en-US" altLang="zh-TW" sz="4000" dirty="0">
                <a:solidFill>
                  <a:schemeClr val="tx1">
                    <a:lumMod val="75000"/>
                    <a:lumOff val="25000"/>
                  </a:schemeClr>
                </a:solidFill>
                <a:latin typeface="DFKai-SB" pitchFamily="65" charset="-120"/>
                <a:ea typeface="DFKai-SB" pitchFamily="65" charset="-120"/>
                <a:cs typeface="Arial" charset="0"/>
              </a:rPr>
              <a:t>/</a:t>
            </a:r>
            <a:r>
              <a:rPr lang="zh-TW" altLang="en-US" sz="4000" dirty="0">
                <a:solidFill>
                  <a:schemeClr val="tx1">
                    <a:lumMod val="75000"/>
                    <a:lumOff val="25000"/>
                  </a:schemeClr>
                </a:solidFill>
                <a:latin typeface="DFKai-SB" pitchFamily="65" charset="-120"/>
                <a:ea typeface="DFKai-SB" pitchFamily="65" charset="-120"/>
                <a:cs typeface="Arial" charset="0"/>
              </a:rPr>
              <a:t>夢想</a:t>
            </a:r>
            <a:r>
              <a:rPr lang="zh-TW" altLang="en-US" sz="4000" dirty="0" smtClean="0">
                <a:solidFill>
                  <a:schemeClr val="tx1">
                    <a:lumMod val="75000"/>
                    <a:lumOff val="25000"/>
                  </a:schemeClr>
                </a:solidFill>
                <a:latin typeface="DFKai-SB" pitchFamily="65" charset="-120"/>
                <a:ea typeface="DFKai-SB" pitchFamily="65" charset="-120"/>
                <a:cs typeface="Arial" charset="0"/>
              </a:rPr>
              <a:t> </a:t>
            </a:r>
            <a:r>
              <a:rPr lang="en-US" altLang="zh-TW" sz="3600" dirty="0" smtClean="0">
                <a:solidFill>
                  <a:schemeClr val="tx1">
                    <a:lumMod val="75000"/>
                    <a:lumOff val="25000"/>
                  </a:schemeClr>
                </a:solidFill>
                <a:latin typeface="Mongolian Baiti" panose="03000500000000000000" pitchFamily="66" charset="0"/>
                <a:ea typeface="DFKai-SB" pitchFamily="65" charset="-120"/>
                <a:cs typeface="Mongolian Baiti" panose="03000500000000000000" pitchFamily="66" charset="0"/>
              </a:rPr>
              <a:t>Vision / Dream</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chemeClr val="tx1">
                  <a:lumMod val="75000"/>
                  <a:lumOff val="25000"/>
                </a:schemeClr>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chemeClr val="bg1"/>
                </a:solidFill>
                <a:latin typeface="DFKai-SB" pitchFamily="65" charset="-120"/>
                <a:ea typeface="DFKai-SB" pitchFamily="65" charset="-120"/>
                <a:cs typeface="Arial" charset="0"/>
              </a:rPr>
              <a:t>信心</a:t>
            </a:r>
            <a:r>
              <a:rPr lang="zh-TW" altLang="en-US" sz="4000" dirty="0" smtClean="0">
                <a:solidFill>
                  <a:schemeClr val="bg1"/>
                </a:solidFill>
                <a:latin typeface="DFKai-SB" pitchFamily="65" charset="-120"/>
                <a:ea typeface="DFKai-SB" pitchFamily="65" charset="-120"/>
                <a:cs typeface="Arial" charset="0"/>
              </a:rPr>
              <a:t> </a:t>
            </a:r>
            <a:r>
              <a:rPr lang="en-US" altLang="zh-TW" sz="3600" dirty="0" smtClean="0">
                <a:solidFill>
                  <a:schemeClr val="bg1"/>
                </a:solidFill>
                <a:latin typeface="Mongolian Baiti" panose="03000500000000000000" pitchFamily="66" charset="0"/>
                <a:ea typeface="DFKai-SB" pitchFamily="65" charset="-120"/>
                <a:cs typeface="Mongolian Baiti" panose="03000500000000000000" pitchFamily="66" charset="0"/>
              </a:rPr>
              <a:t>Faith</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chemeClr val="tx1">
                  <a:lumMod val="75000"/>
                  <a:lumOff val="25000"/>
                </a:schemeClr>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chemeClr val="tx1">
                    <a:lumMod val="75000"/>
                    <a:lumOff val="25000"/>
                  </a:schemeClr>
                </a:solidFill>
                <a:latin typeface="DFKai-SB" pitchFamily="65" charset="-120"/>
                <a:ea typeface="DFKai-SB" pitchFamily="65" charset="-120"/>
                <a:cs typeface="Arial" charset="0"/>
              </a:rPr>
              <a:t>耐心</a:t>
            </a:r>
            <a:r>
              <a:rPr lang="zh-TW" altLang="en-US" sz="4000" dirty="0" smtClean="0">
                <a:solidFill>
                  <a:schemeClr val="tx1">
                    <a:lumMod val="75000"/>
                    <a:lumOff val="25000"/>
                  </a:schemeClr>
                </a:solidFill>
                <a:latin typeface="DFKai-SB" pitchFamily="65" charset="-120"/>
                <a:ea typeface="DFKai-SB" pitchFamily="65" charset="-120"/>
                <a:cs typeface="Arial" charset="0"/>
              </a:rPr>
              <a:t> </a:t>
            </a:r>
            <a:r>
              <a:rPr lang="en-US" altLang="zh-TW" sz="3600" dirty="0" smtClean="0">
                <a:solidFill>
                  <a:schemeClr val="tx1">
                    <a:lumMod val="75000"/>
                    <a:lumOff val="25000"/>
                  </a:schemeClr>
                </a:solidFill>
                <a:latin typeface="Mongolian Baiti" panose="03000500000000000000" pitchFamily="66" charset="0"/>
                <a:ea typeface="DFKai-SB" pitchFamily="65" charset="-120"/>
                <a:cs typeface="Mongolian Baiti" panose="03000500000000000000" pitchFamily="66" charset="0"/>
              </a:rPr>
              <a:t>Patience</a:t>
            </a:r>
            <a:endParaRPr lang="en-US" altLang="zh-CN" sz="600" dirty="0">
              <a:solidFill>
                <a:schemeClr val="tx1">
                  <a:lumMod val="75000"/>
                  <a:lumOff val="25000"/>
                </a:schemeClr>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1635514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05878" y="902534"/>
            <a:ext cx="8961119" cy="54014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耶穌說：「是因你們的信心小</a:t>
            </a:r>
            <a:r>
              <a:rPr lang="zh-TW" altLang="en-US" sz="3600" dirty="0" smtClean="0">
                <a:solidFill>
                  <a:srgbClr val="FFFFFF"/>
                </a:solidFill>
                <a:latin typeface="DFKai-SB" pitchFamily="65" charset="-120"/>
                <a:ea typeface="DFKai-SB" pitchFamily="65" charset="-120"/>
                <a:cs typeface="Arial" charset="0"/>
              </a:rPr>
              <a:t>。</a:t>
            </a:r>
            <a:r>
              <a:rPr lang="zh-TW" altLang="en-US" sz="7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我</a:t>
            </a:r>
            <a:r>
              <a:rPr lang="zh-TW" altLang="en-US" sz="3600" dirty="0">
                <a:solidFill>
                  <a:srgbClr val="FFFFFF"/>
                </a:solidFill>
                <a:latin typeface="DFKai-SB" pitchFamily="65" charset="-120"/>
                <a:ea typeface="DFKai-SB" pitchFamily="65" charset="-120"/>
                <a:cs typeface="Arial" charset="0"/>
              </a:rPr>
              <a:t>實在告訴你們，你們若有信心，像一粒芥菜種，就是對這座山說：</a:t>
            </a:r>
            <a:r>
              <a:rPr lang="en-US" altLang="zh-TW" sz="3600" dirty="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你從這邊挪到那邊</a:t>
            </a:r>
            <a:r>
              <a:rPr lang="en-US" altLang="zh-TW" sz="3600" dirty="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，它也必挪去；並且你們沒有一件不能做的事了</a:t>
            </a:r>
            <a:r>
              <a:rPr lang="zh-TW" altLang="en-US" sz="3600" dirty="0" smtClean="0">
                <a:solidFill>
                  <a:srgbClr val="FFFFFF"/>
                </a:solidFill>
                <a:latin typeface="DFKai-SB" pitchFamily="65" charset="-120"/>
                <a:ea typeface="DFKai-SB" pitchFamily="65" charset="-120"/>
                <a:cs typeface="Arial" charset="0"/>
              </a:rPr>
              <a:t>。 </a:t>
            </a:r>
            <a:r>
              <a:rPr lang="en-US" altLang="zh-CN"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馬太福</a:t>
            </a:r>
            <a:r>
              <a:rPr lang="zh-TW" altLang="en-US" dirty="0" smtClean="0">
                <a:solidFill>
                  <a:srgbClr val="FFFFFF"/>
                </a:solidFill>
                <a:latin typeface="DFKai-SB" pitchFamily="65" charset="-120"/>
                <a:ea typeface="DFKai-SB" pitchFamily="65" charset="-120"/>
                <a:cs typeface="Arial" charset="0"/>
              </a:rPr>
              <a:t>音 </a:t>
            </a:r>
            <a:r>
              <a:rPr lang="en-US" altLang="zh-TW" dirty="0" smtClean="0">
                <a:solidFill>
                  <a:srgbClr val="FFFFFF"/>
                </a:solidFill>
                <a:latin typeface="Arial Narrow" pitchFamily="34" charset="0"/>
                <a:ea typeface="DFKai-SB" pitchFamily="65" charset="-120"/>
                <a:cs typeface="Arial" charset="0"/>
              </a:rPr>
              <a:t>Matthew 17:20</a:t>
            </a:r>
            <a:r>
              <a:rPr lang="zh-CN" altLang="en-US" b="1" dirty="0" smtClean="0">
                <a:solidFill>
                  <a:srgbClr val="FFFFFF"/>
                </a:solidFill>
                <a:latin typeface="DFKai-SB" pitchFamily="65" charset="-120"/>
                <a:ea typeface="DFKai-SB" pitchFamily="65" charset="-120"/>
                <a:cs typeface="Arial" charset="0"/>
              </a:rPr>
              <a:t>）</a:t>
            </a:r>
            <a:endParaRPr lang="en-US" altLang="zh-CN"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9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r>
              <a:rPr lang="en-US" altLang="zh-CN" dirty="0">
                <a:solidFill>
                  <a:srgbClr val="FFFFFF"/>
                </a:solidFill>
                <a:latin typeface="Mongolian Baiti" panose="03000500000000000000" pitchFamily="66" charset="0"/>
                <a:ea typeface="DFKai-SB" pitchFamily="65" charset="-120"/>
                <a:cs typeface="Mongolian Baiti" panose="03000500000000000000" pitchFamily="66" charset="0"/>
              </a:rPr>
              <a:t>He replied, “Because you have so little faith. Truly I tell you, if you have faith as small as a mustard seed, you can say to this mountain, ‘Move from here to there,’ and it will move. Nothing will be impossible for you.”</a:t>
            </a:r>
            <a:endParaRPr lang="en-US" altLang="zh-CN" sz="600" dirty="0">
              <a:solidFill>
                <a:srgbClr val="FFFFFF"/>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22328138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5760" y="278639"/>
            <a:ext cx="8383604" cy="54918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365760" y="5919537"/>
            <a:ext cx="8450981" cy="769441"/>
          </a:xfrm>
          <a:prstGeom prst="rect">
            <a:avLst/>
          </a:prstGeom>
          <a:noFill/>
        </p:spPr>
        <p:txBody>
          <a:bodyPr wrap="square" rtlCol="0">
            <a:spAutoFit/>
          </a:bodyPr>
          <a:lstStyle/>
          <a:p>
            <a:pPr algn="ctr"/>
            <a:r>
              <a:rPr lang="zh-TW" altLang="en-US" sz="4400" dirty="0" smtClean="0">
                <a:solidFill>
                  <a:srgbClr val="FFFF00"/>
                </a:solidFill>
                <a:latin typeface="DFKai-SB" panose="03000509000000000000" pitchFamily="65" charset="-120"/>
                <a:ea typeface="DFKai-SB" panose="03000509000000000000" pitchFamily="65" charset="-120"/>
              </a:rPr>
              <a:t>信心的腳步克服懼怕 </a:t>
            </a:r>
            <a:r>
              <a:rPr lang="en-US" altLang="zh-TW" sz="4000" dirty="0" smtClean="0">
                <a:solidFill>
                  <a:srgbClr val="FFFF00"/>
                </a:solidFill>
                <a:latin typeface="Mongolian Baiti" panose="03000500000000000000" pitchFamily="66" charset="0"/>
                <a:cs typeface="Mongolian Baiti" panose="03000500000000000000" pitchFamily="66" charset="0"/>
              </a:rPr>
              <a:t>Step of Faith</a:t>
            </a:r>
            <a:endParaRPr lang="zh-TW" altLang="en-US" sz="4000" dirty="0">
              <a:solidFill>
                <a:srgbClr val="FFFF00"/>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xmlns="" val="3909820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81816" y="1233554"/>
            <a:ext cx="9062184" cy="855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2pPr>
            <a:lvl3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3pPr>
            <a:lvl4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4pPr>
            <a:lvl5pPr algn="l" rtl="0" eaLnBrk="0" fontAlgn="base" hangingPunct="0">
              <a:spcBef>
                <a:spcPct val="0"/>
              </a:spcBef>
              <a:spcAft>
                <a:spcPct val="0"/>
              </a:spcAft>
              <a:defRPr kumimoji="1" sz="4400">
                <a:solidFill>
                  <a:schemeClr val="tx2"/>
                </a:solidFill>
                <a:latin typeface="Tahoma" pitchFamily="34" charset="0"/>
                <a:ea typeface="新細明體" pitchFamily="18" charset="-120"/>
              </a:defRPr>
            </a:lvl5pPr>
            <a:lvl6pPr marL="457200" algn="l" rtl="0" fontAlgn="base">
              <a:spcBef>
                <a:spcPct val="0"/>
              </a:spcBef>
              <a:spcAft>
                <a:spcPct val="0"/>
              </a:spcAft>
              <a:defRPr kumimoji="1" sz="4400">
                <a:solidFill>
                  <a:schemeClr val="tx2"/>
                </a:solidFill>
                <a:latin typeface="Tahoma" pitchFamily="34" charset="0"/>
                <a:ea typeface="新細明體" pitchFamily="18" charset="-120"/>
              </a:defRPr>
            </a:lvl6pPr>
            <a:lvl7pPr marL="914400" algn="l" rtl="0" fontAlgn="base">
              <a:spcBef>
                <a:spcPct val="0"/>
              </a:spcBef>
              <a:spcAft>
                <a:spcPct val="0"/>
              </a:spcAft>
              <a:defRPr kumimoji="1" sz="4400">
                <a:solidFill>
                  <a:schemeClr val="tx2"/>
                </a:solidFill>
                <a:latin typeface="Tahoma" pitchFamily="34" charset="0"/>
                <a:ea typeface="新細明體" pitchFamily="18" charset="-120"/>
              </a:defRPr>
            </a:lvl7pPr>
            <a:lvl8pPr marL="1371600" algn="l" rtl="0" fontAlgn="base">
              <a:spcBef>
                <a:spcPct val="0"/>
              </a:spcBef>
              <a:spcAft>
                <a:spcPct val="0"/>
              </a:spcAft>
              <a:defRPr kumimoji="1" sz="4400">
                <a:solidFill>
                  <a:schemeClr val="tx2"/>
                </a:solidFill>
                <a:latin typeface="Tahoma" pitchFamily="34" charset="0"/>
                <a:ea typeface="新細明體" pitchFamily="18" charset="-120"/>
              </a:defRPr>
            </a:lvl8pPr>
            <a:lvl9pPr marL="1828800" algn="l" rtl="0" fontAlgn="base">
              <a:spcBef>
                <a:spcPct val="0"/>
              </a:spcBef>
              <a:spcAft>
                <a:spcPct val="0"/>
              </a:spcAft>
              <a:defRPr kumimoji="1" sz="4400">
                <a:solidFill>
                  <a:schemeClr val="tx2"/>
                </a:solidFill>
                <a:latin typeface="Tahoma" pitchFamily="34" charset="0"/>
                <a:ea typeface="新細明體" pitchFamily="18" charset="-120"/>
              </a:defRPr>
            </a:lvl9pPr>
          </a:lstStyle>
          <a:p>
            <a:pPr algn="ctr" defTabSz="914400" eaLnBrk="1" hangingPunct="1"/>
            <a:r>
              <a:rPr lang="zh-TW" altLang="en-US" sz="4800" u="sng" kern="0" dirty="0" smtClean="0">
                <a:solidFill>
                  <a:srgbClr val="FFFF00"/>
                </a:solidFill>
                <a:latin typeface="DFKai-SB" panose="03000509000000000000" pitchFamily="65" charset="-120"/>
                <a:ea typeface="DFKai-SB" panose="03000509000000000000" pitchFamily="65" charset="-120"/>
              </a:rPr>
              <a:t>成長的要素</a:t>
            </a:r>
            <a:r>
              <a:rPr lang="zh-TW" altLang="en-US" sz="2800" u="sng" kern="0" dirty="0" smtClean="0">
                <a:solidFill>
                  <a:srgbClr val="FFFF00"/>
                </a:solidFill>
                <a:latin typeface="DFKai-SB" panose="03000509000000000000" pitchFamily="65" charset="-120"/>
                <a:ea typeface="DFKai-SB" panose="03000509000000000000" pitchFamily="65" charset="-120"/>
              </a:rPr>
              <a:t> </a:t>
            </a:r>
            <a:r>
              <a:rPr lang="zh-TW" altLang="en-US" sz="1200" u="sng" kern="0" dirty="0" smtClean="0">
                <a:solidFill>
                  <a:srgbClr val="FFFF00"/>
                </a:solidFill>
                <a:latin typeface="DFKai-SB" panose="03000509000000000000" pitchFamily="65" charset="-120"/>
                <a:ea typeface="DFKai-SB" panose="03000509000000000000" pitchFamily="65" charset="-120"/>
              </a:rPr>
              <a:t> </a:t>
            </a:r>
            <a:r>
              <a:rPr lang="en-US" altLang="zh-TW" sz="3200" b="1" u="sng" kern="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The Essential Elements of Growth</a:t>
            </a:r>
            <a:endParaRPr lang="zh-TW" altLang="en-US" sz="3200" b="1" u="sng" kern="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p:txBody>
      </p:sp>
      <p:sp>
        <p:nvSpPr>
          <p:cNvPr id="5" name="TextBox 1"/>
          <p:cNvSpPr txBox="1">
            <a:spLocks noChangeArrowheads="1"/>
          </p:cNvSpPr>
          <p:nvPr/>
        </p:nvSpPr>
        <p:spPr bwMode="auto">
          <a:xfrm>
            <a:off x="721894" y="2672294"/>
            <a:ext cx="8147786" cy="2308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chemeClr val="tx1">
                    <a:lumMod val="75000"/>
                    <a:lumOff val="25000"/>
                  </a:schemeClr>
                </a:solidFill>
                <a:latin typeface="DFKai-SB" pitchFamily="65" charset="-120"/>
                <a:ea typeface="DFKai-SB" pitchFamily="65" charset="-120"/>
                <a:cs typeface="Arial" charset="0"/>
              </a:rPr>
              <a:t>異象</a:t>
            </a:r>
            <a:r>
              <a:rPr lang="en-US" altLang="zh-TW" sz="4000" dirty="0">
                <a:solidFill>
                  <a:schemeClr val="tx1">
                    <a:lumMod val="75000"/>
                    <a:lumOff val="25000"/>
                  </a:schemeClr>
                </a:solidFill>
                <a:latin typeface="DFKai-SB" pitchFamily="65" charset="-120"/>
                <a:ea typeface="DFKai-SB" pitchFamily="65" charset="-120"/>
                <a:cs typeface="Arial" charset="0"/>
              </a:rPr>
              <a:t>/</a:t>
            </a:r>
            <a:r>
              <a:rPr lang="zh-TW" altLang="en-US" sz="4000" dirty="0">
                <a:solidFill>
                  <a:schemeClr val="tx1">
                    <a:lumMod val="75000"/>
                    <a:lumOff val="25000"/>
                  </a:schemeClr>
                </a:solidFill>
                <a:latin typeface="DFKai-SB" pitchFamily="65" charset="-120"/>
                <a:ea typeface="DFKai-SB" pitchFamily="65" charset="-120"/>
                <a:cs typeface="Arial" charset="0"/>
              </a:rPr>
              <a:t>夢想</a:t>
            </a:r>
            <a:r>
              <a:rPr lang="zh-TW" altLang="en-US" sz="4000" dirty="0" smtClean="0">
                <a:solidFill>
                  <a:schemeClr val="tx1">
                    <a:lumMod val="75000"/>
                    <a:lumOff val="25000"/>
                  </a:schemeClr>
                </a:solidFill>
                <a:latin typeface="DFKai-SB" pitchFamily="65" charset="-120"/>
                <a:ea typeface="DFKai-SB" pitchFamily="65" charset="-120"/>
                <a:cs typeface="Arial" charset="0"/>
              </a:rPr>
              <a:t> </a:t>
            </a:r>
            <a:r>
              <a:rPr lang="en-US" altLang="zh-TW" sz="3600" dirty="0" smtClean="0">
                <a:solidFill>
                  <a:schemeClr val="tx1">
                    <a:lumMod val="75000"/>
                    <a:lumOff val="25000"/>
                  </a:schemeClr>
                </a:solidFill>
                <a:latin typeface="Mongolian Baiti" panose="03000500000000000000" pitchFamily="66" charset="0"/>
                <a:ea typeface="DFKai-SB" pitchFamily="65" charset="-120"/>
                <a:cs typeface="Mongolian Baiti" panose="03000500000000000000" pitchFamily="66" charset="0"/>
              </a:rPr>
              <a:t>Vision / Dream</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chemeClr val="tx1">
                  <a:lumMod val="75000"/>
                  <a:lumOff val="25000"/>
                </a:schemeClr>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chemeClr val="tx1">
                    <a:lumMod val="75000"/>
                    <a:lumOff val="25000"/>
                  </a:schemeClr>
                </a:solidFill>
                <a:latin typeface="DFKai-SB" pitchFamily="65" charset="-120"/>
                <a:ea typeface="DFKai-SB" pitchFamily="65" charset="-120"/>
                <a:cs typeface="Arial" charset="0"/>
              </a:rPr>
              <a:t>信心</a:t>
            </a:r>
            <a:r>
              <a:rPr lang="zh-TW" altLang="en-US" sz="4000" dirty="0" smtClean="0">
                <a:solidFill>
                  <a:schemeClr val="tx1">
                    <a:lumMod val="75000"/>
                    <a:lumOff val="25000"/>
                  </a:schemeClr>
                </a:solidFill>
                <a:latin typeface="DFKai-SB" pitchFamily="65" charset="-120"/>
                <a:ea typeface="DFKai-SB" pitchFamily="65" charset="-120"/>
                <a:cs typeface="Arial" charset="0"/>
              </a:rPr>
              <a:t> </a:t>
            </a:r>
            <a:r>
              <a:rPr lang="en-US" altLang="zh-TW" sz="3600" dirty="0" smtClean="0">
                <a:solidFill>
                  <a:schemeClr val="tx1">
                    <a:lumMod val="75000"/>
                    <a:lumOff val="25000"/>
                  </a:schemeClr>
                </a:solidFill>
                <a:latin typeface="Mongolian Baiti" panose="03000500000000000000" pitchFamily="66" charset="0"/>
                <a:ea typeface="DFKai-SB" pitchFamily="65" charset="-120"/>
                <a:cs typeface="Mongolian Baiti" panose="03000500000000000000" pitchFamily="66" charset="0"/>
              </a:rPr>
              <a:t>Faith</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rgbClr val="FFFFFF"/>
                </a:solidFill>
                <a:latin typeface="DFKai-SB" pitchFamily="65" charset="-120"/>
                <a:ea typeface="DFKai-SB" pitchFamily="65" charset="-120"/>
                <a:cs typeface="Arial" charset="0"/>
              </a:rPr>
              <a:t>耐心</a:t>
            </a:r>
            <a:r>
              <a:rPr lang="zh-TW" altLang="en-US" sz="40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Mongolian Baiti" panose="03000500000000000000" pitchFamily="66" charset="0"/>
                <a:ea typeface="DFKai-SB" pitchFamily="65" charset="-120"/>
                <a:cs typeface="Mongolian Baiti" panose="03000500000000000000" pitchFamily="66" charset="0"/>
              </a:rPr>
              <a:t>Patience</a:t>
            </a:r>
            <a:endParaRPr lang="en-US" altLang="zh-CN" sz="600" dirty="0">
              <a:solidFill>
                <a:srgbClr val="FFFFFF"/>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22299672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7430" y="385010"/>
            <a:ext cx="8618584" cy="54441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13991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0315" y="789279"/>
            <a:ext cx="8855244" cy="54014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我的弟兄們，你們落在百般試煉中，都要以為大喜樂</a:t>
            </a:r>
            <a:r>
              <a:rPr lang="zh-TW" altLang="en-US" sz="3600" dirty="0" smtClean="0">
                <a:solidFill>
                  <a:srgbClr val="FFFFFF"/>
                </a:solidFill>
                <a:latin typeface="DFKai-SB" pitchFamily="65" charset="-120"/>
                <a:ea typeface="DFKai-SB" pitchFamily="65" charset="-120"/>
                <a:cs typeface="Arial" charset="0"/>
              </a:rPr>
              <a:t>；因</a:t>
            </a:r>
            <a:r>
              <a:rPr lang="zh-TW" altLang="en-US" sz="3600" dirty="0">
                <a:solidFill>
                  <a:srgbClr val="FFFFFF"/>
                </a:solidFill>
                <a:latin typeface="DFKai-SB" pitchFamily="65" charset="-120"/>
                <a:ea typeface="DFKai-SB" pitchFamily="65" charset="-120"/>
                <a:cs typeface="Arial" charset="0"/>
              </a:rPr>
              <a:t>為知道你們的信心經過試驗，就生忍耐。 </a:t>
            </a:r>
            <a:r>
              <a:rPr lang="zh-TW" altLang="en-US" sz="3600" dirty="0" smtClean="0">
                <a:solidFill>
                  <a:srgbClr val="FFFFFF"/>
                </a:solidFill>
                <a:latin typeface="DFKai-SB" pitchFamily="65" charset="-120"/>
                <a:ea typeface="DFKai-SB" pitchFamily="65" charset="-120"/>
                <a:cs typeface="Arial" charset="0"/>
              </a:rPr>
              <a:t>但</a:t>
            </a:r>
            <a:r>
              <a:rPr lang="zh-TW" altLang="en-US" sz="3600" dirty="0">
                <a:solidFill>
                  <a:srgbClr val="FFFFFF"/>
                </a:solidFill>
                <a:latin typeface="DFKai-SB" pitchFamily="65" charset="-120"/>
                <a:ea typeface="DFKai-SB" pitchFamily="65" charset="-120"/>
                <a:cs typeface="Arial" charset="0"/>
              </a:rPr>
              <a:t>忍耐也當成功，使你們成全、完備，毫無缺欠</a:t>
            </a:r>
            <a:r>
              <a:rPr lang="zh-TW" altLang="en-US" sz="3600" dirty="0" smtClean="0">
                <a:solidFill>
                  <a:srgbClr val="FFFFFF"/>
                </a:solidFill>
                <a:latin typeface="DFKai-SB" pitchFamily="65" charset="-120"/>
                <a:ea typeface="DFKai-SB" pitchFamily="65" charset="-120"/>
                <a:cs typeface="Arial" charset="0"/>
              </a:rPr>
              <a:t>。</a:t>
            </a:r>
            <a:r>
              <a:rPr lang="zh-TW" altLang="en-US" sz="2000" dirty="0" smtClean="0">
                <a:solidFill>
                  <a:srgbClr val="FFFFFF"/>
                </a:solidFill>
                <a:latin typeface="DFKai-SB" pitchFamily="65" charset="-120"/>
                <a:ea typeface="DFKai-SB" pitchFamily="65" charset="-120"/>
                <a:cs typeface="Arial" charset="0"/>
              </a:rPr>
              <a:t> </a:t>
            </a:r>
            <a:r>
              <a:rPr lang="en-US" altLang="zh-CN"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雅各</a:t>
            </a:r>
            <a:r>
              <a:rPr lang="zh-TW" altLang="en-US" dirty="0" smtClean="0">
                <a:solidFill>
                  <a:srgbClr val="FFFFFF"/>
                </a:solidFill>
                <a:latin typeface="DFKai-SB" pitchFamily="65" charset="-120"/>
                <a:ea typeface="DFKai-SB" pitchFamily="65" charset="-120"/>
                <a:cs typeface="Arial" charset="0"/>
              </a:rPr>
              <a:t>書</a:t>
            </a:r>
            <a:r>
              <a:rPr lang="zh-TW" altLang="en-US" sz="1600" dirty="0" smtClean="0">
                <a:solidFill>
                  <a:srgbClr val="FFFFFF"/>
                </a:solidFill>
                <a:latin typeface="DFKai-SB" pitchFamily="65" charset="-120"/>
                <a:ea typeface="DFKai-SB" pitchFamily="65" charset="-120"/>
                <a:cs typeface="Arial" charset="0"/>
              </a:rPr>
              <a:t> </a:t>
            </a:r>
            <a:r>
              <a:rPr lang="en-US" altLang="zh-TW" dirty="0" smtClean="0">
                <a:solidFill>
                  <a:srgbClr val="FFFFFF"/>
                </a:solidFill>
                <a:latin typeface="Arial Narrow" pitchFamily="34" charset="0"/>
                <a:ea typeface="DFKai-SB" pitchFamily="65" charset="-120"/>
                <a:cs typeface="Arial" charset="0"/>
              </a:rPr>
              <a:t>James 1:2-4</a:t>
            </a:r>
            <a:r>
              <a:rPr lang="zh-CN" altLang="en-US" b="1" dirty="0" smtClean="0">
                <a:solidFill>
                  <a:srgbClr val="FFFFFF"/>
                </a:solidFill>
                <a:latin typeface="DFKai-SB" pitchFamily="65" charset="-120"/>
                <a:ea typeface="DFKai-SB" pitchFamily="65" charset="-120"/>
                <a:cs typeface="Arial" charset="0"/>
              </a:rPr>
              <a:t>）</a:t>
            </a:r>
            <a:endParaRPr lang="en-US" altLang="zh-CN"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9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r>
              <a:rPr lang="en-US" altLang="zh-CN" dirty="0">
                <a:solidFill>
                  <a:srgbClr val="FFFFFF"/>
                </a:solidFill>
                <a:latin typeface="Mongolian Baiti" panose="03000500000000000000" pitchFamily="66" charset="0"/>
                <a:ea typeface="DFKai-SB" pitchFamily="65" charset="-120"/>
                <a:cs typeface="Mongolian Baiti" panose="03000500000000000000" pitchFamily="66" charset="0"/>
              </a:rPr>
              <a:t>Consider it pure joy, my brothers and </a:t>
            </a:r>
            <a:r>
              <a:rPr lang="en-US" altLang="zh-CN" dirty="0" smtClean="0">
                <a:solidFill>
                  <a:srgbClr val="FFFFFF"/>
                </a:solidFill>
                <a:latin typeface="Mongolian Baiti" panose="03000500000000000000" pitchFamily="66" charset="0"/>
                <a:ea typeface="DFKai-SB" pitchFamily="65" charset="-120"/>
                <a:cs typeface="Mongolian Baiti" panose="03000500000000000000" pitchFamily="66" charset="0"/>
              </a:rPr>
              <a:t>sisters,</a:t>
            </a:r>
            <a:r>
              <a:rPr lang="zh-TW" altLang="en-US" dirty="0" smtClean="0">
                <a:solidFill>
                  <a:srgbClr val="FFFFFF"/>
                </a:solidFill>
                <a:latin typeface="Mongolian Baiti" panose="03000500000000000000" pitchFamily="66" charset="0"/>
                <a:ea typeface="DFKai-SB" pitchFamily="65" charset="-120"/>
                <a:cs typeface="Mongolian Baiti" panose="03000500000000000000" pitchFamily="66" charset="0"/>
              </a:rPr>
              <a:t> </a:t>
            </a:r>
            <a:r>
              <a:rPr lang="en-US" altLang="zh-CN" dirty="0" smtClean="0">
                <a:solidFill>
                  <a:srgbClr val="FFFFFF"/>
                </a:solidFill>
                <a:latin typeface="Mongolian Baiti" panose="03000500000000000000" pitchFamily="66" charset="0"/>
                <a:ea typeface="DFKai-SB" pitchFamily="65" charset="-120"/>
                <a:cs typeface="Mongolian Baiti" panose="03000500000000000000" pitchFamily="66" charset="0"/>
              </a:rPr>
              <a:t>whenever </a:t>
            </a:r>
            <a:r>
              <a:rPr lang="en-US" altLang="zh-CN" dirty="0">
                <a:solidFill>
                  <a:srgbClr val="FFFFFF"/>
                </a:solidFill>
                <a:latin typeface="Mongolian Baiti" panose="03000500000000000000" pitchFamily="66" charset="0"/>
                <a:ea typeface="DFKai-SB" pitchFamily="65" charset="-120"/>
                <a:cs typeface="Mongolian Baiti" panose="03000500000000000000" pitchFamily="66" charset="0"/>
              </a:rPr>
              <a:t>you face trials of many kinds</a:t>
            </a:r>
            <a:r>
              <a:rPr lang="en-US" altLang="zh-CN" dirty="0" smtClean="0">
                <a:solidFill>
                  <a:srgbClr val="FFFFFF"/>
                </a:solidFill>
                <a:latin typeface="Mongolian Baiti" panose="03000500000000000000" pitchFamily="66" charset="0"/>
                <a:ea typeface="DFKai-SB" pitchFamily="65" charset="-120"/>
                <a:cs typeface="Mongolian Baiti" panose="03000500000000000000" pitchFamily="66" charset="0"/>
              </a:rPr>
              <a:t>, </a:t>
            </a:r>
            <a:r>
              <a:rPr lang="en-US" altLang="zh-CN" dirty="0">
                <a:solidFill>
                  <a:srgbClr val="FFFFFF"/>
                </a:solidFill>
                <a:latin typeface="Mongolian Baiti" panose="03000500000000000000" pitchFamily="66" charset="0"/>
                <a:ea typeface="DFKai-SB" pitchFamily="65" charset="-120"/>
                <a:cs typeface="Mongolian Baiti" panose="03000500000000000000" pitchFamily="66" charset="0"/>
              </a:rPr>
              <a:t>because you know that the testing of your faith produces perseverance. </a:t>
            </a:r>
            <a:r>
              <a:rPr lang="en-US" altLang="zh-CN" dirty="0" smtClean="0">
                <a:solidFill>
                  <a:srgbClr val="FFFFFF"/>
                </a:solidFill>
                <a:latin typeface="Mongolian Baiti" panose="03000500000000000000" pitchFamily="66" charset="0"/>
                <a:ea typeface="DFKai-SB" pitchFamily="65" charset="-120"/>
                <a:cs typeface="Mongolian Baiti" panose="03000500000000000000" pitchFamily="66" charset="0"/>
              </a:rPr>
              <a:t> </a:t>
            </a:r>
            <a:r>
              <a:rPr lang="en-US" altLang="zh-CN" dirty="0">
                <a:solidFill>
                  <a:srgbClr val="FFFFFF"/>
                </a:solidFill>
                <a:latin typeface="Mongolian Baiti" panose="03000500000000000000" pitchFamily="66" charset="0"/>
                <a:ea typeface="DFKai-SB" pitchFamily="65" charset="-120"/>
                <a:cs typeface="Mongolian Baiti" panose="03000500000000000000" pitchFamily="66" charset="0"/>
              </a:rPr>
              <a:t>Let perseverance finish its work so that you may be mature and complete, not lacking anything.</a:t>
            </a:r>
            <a:endParaRPr lang="en-US" altLang="zh-CN" sz="600" dirty="0">
              <a:solidFill>
                <a:srgbClr val="FFFFFF"/>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18819363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0" y="500522"/>
            <a:ext cx="8937058" cy="61401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所</a:t>
            </a:r>
            <a:r>
              <a:rPr lang="zh-TW" altLang="en-US" sz="3600" dirty="0">
                <a:solidFill>
                  <a:srgbClr val="FFFFFF"/>
                </a:solidFill>
                <a:latin typeface="DFKai-SB" pitchFamily="65" charset="-120"/>
                <a:ea typeface="DFKai-SB" pitchFamily="65" charset="-120"/>
                <a:cs typeface="Arial" charset="0"/>
              </a:rPr>
              <a:t>以，你們不可丟棄勇敢的心；存這樣的心必得大賞賜。 </a:t>
            </a:r>
            <a:r>
              <a:rPr lang="zh-TW" altLang="en-US" sz="3600" dirty="0" smtClean="0">
                <a:solidFill>
                  <a:srgbClr val="FFFFFF"/>
                </a:solidFill>
                <a:latin typeface="DFKai-SB" pitchFamily="65" charset="-120"/>
                <a:ea typeface="DFKai-SB" pitchFamily="65" charset="-120"/>
                <a:cs typeface="Arial" charset="0"/>
              </a:rPr>
              <a:t>你</a:t>
            </a:r>
            <a:r>
              <a:rPr lang="zh-TW" altLang="en-US" sz="3600" dirty="0">
                <a:solidFill>
                  <a:srgbClr val="FFFFFF"/>
                </a:solidFill>
                <a:latin typeface="DFKai-SB" pitchFamily="65" charset="-120"/>
                <a:ea typeface="DFKai-SB" pitchFamily="65" charset="-120"/>
                <a:cs typeface="Arial" charset="0"/>
              </a:rPr>
              <a:t>們必須忍耐，使你們行完了</a:t>
            </a:r>
            <a:r>
              <a:rPr lang="zh-TW" altLang="en-US" sz="24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神的旨意，就可以得著所應許的。</a:t>
            </a:r>
            <a:r>
              <a:rPr lang="zh-TW" altLang="en-US" sz="16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因</a:t>
            </a:r>
            <a:r>
              <a:rPr lang="zh-TW" altLang="en-US" sz="3600" dirty="0">
                <a:solidFill>
                  <a:srgbClr val="FFFFFF"/>
                </a:solidFill>
                <a:latin typeface="DFKai-SB" pitchFamily="65" charset="-120"/>
                <a:ea typeface="DFKai-SB" pitchFamily="65" charset="-120"/>
                <a:cs typeface="Arial" charset="0"/>
              </a:rPr>
              <a:t>為還有一點點時候，那要來的就來，並不遲延；只是義</a:t>
            </a:r>
            <a:r>
              <a:rPr lang="zh-TW" altLang="en-US" sz="3600" dirty="0" smtClean="0">
                <a:solidFill>
                  <a:srgbClr val="FFFFFF"/>
                </a:solidFill>
                <a:latin typeface="DFKai-SB" pitchFamily="65" charset="-120"/>
                <a:ea typeface="DFKai-SB" pitchFamily="65" charset="-120"/>
                <a:cs typeface="Arial" charset="0"/>
              </a:rPr>
              <a:t>人必</a:t>
            </a:r>
            <a:r>
              <a:rPr lang="zh-TW" altLang="en-US" sz="3600" dirty="0">
                <a:solidFill>
                  <a:srgbClr val="FFFFFF"/>
                </a:solidFill>
                <a:latin typeface="DFKai-SB" pitchFamily="65" charset="-120"/>
                <a:ea typeface="DFKai-SB" pitchFamily="65" charset="-120"/>
                <a:cs typeface="Arial" charset="0"/>
              </a:rPr>
              <a:t>因信得生</a:t>
            </a:r>
            <a:r>
              <a:rPr lang="zh-TW" altLang="en-US" sz="3600" dirty="0" smtClean="0">
                <a:solidFill>
                  <a:srgbClr val="FFFFFF"/>
                </a:solidFill>
                <a:latin typeface="DFKai-SB" pitchFamily="65" charset="-120"/>
                <a:ea typeface="DFKai-SB" pitchFamily="65" charset="-120"/>
                <a:cs typeface="Arial" charset="0"/>
              </a:rPr>
              <a:t>。</a:t>
            </a:r>
            <a:r>
              <a:rPr lang="zh-TW" altLang="en-US" sz="12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他</a:t>
            </a:r>
            <a:r>
              <a:rPr lang="zh-TW" altLang="en-US" sz="3600" dirty="0">
                <a:solidFill>
                  <a:srgbClr val="FFFFFF"/>
                </a:solidFill>
                <a:latin typeface="DFKai-SB" pitchFamily="65" charset="-120"/>
                <a:ea typeface="DFKai-SB" pitchFamily="65" charset="-120"/>
                <a:cs typeface="Arial" charset="0"/>
              </a:rPr>
              <a:t>若退後，我心裡就不喜歡他</a:t>
            </a:r>
            <a:r>
              <a:rPr lang="zh-TW" altLang="en-US" sz="3600" dirty="0" smtClean="0">
                <a:solidFill>
                  <a:srgbClr val="FFFFFF"/>
                </a:solidFill>
                <a:latin typeface="DFKai-SB" pitchFamily="65" charset="-120"/>
                <a:ea typeface="DFKai-SB" pitchFamily="65" charset="-120"/>
                <a:cs typeface="Arial" charset="0"/>
              </a:rPr>
              <a:t>。 </a:t>
            </a:r>
            <a:r>
              <a:rPr lang="en-US" altLang="zh-CN"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希伯來</a:t>
            </a:r>
            <a:r>
              <a:rPr lang="zh-TW" altLang="en-US" dirty="0" smtClean="0">
                <a:solidFill>
                  <a:srgbClr val="FFFFFF"/>
                </a:solidFill>
                <a:latin typeface="DFKai-SB" pitchFamily="65" charset="-120"/>
                <a:ea typeface="DFKai-SB" pitchFamily="65" charset="-120"/>
                <a:cs typeface="Arial" charset="0"/>
              </a:rPr>
              <a:t>書</a:t>
            </a:r>
            <a:r>
              <a:rPr lang="zh-TW" altLang="en-US" dirty="0">
                <a:solidFill>
                  <a:srgbClr val="FFFFFF"/>
                </a:solidFill>
                <a:latin typeface="Arial Narrow" pitchFamily="34" charset="0"/>
                <a:ea typeface="DFKai-SB" pitchFamily="65" charset="-120"/>
                <a:cs typeface="Arial" charset="0"/>
              </a:rPr>
              <a:t> </a:t>
            </a:r>
            <a:r>
              <a:rPr lang="zh-TW" altLang="en-US" dirty="0" smtClean="0">
                <a:solidFill>
                  <a:srgbClr val="FFFFFF"/>
                </a:solidFill>
                <a:latin typeface="Arial Narrow" pitchFamily="34" charset="0"/>
                <a:ea typeface="DFKai-SB" pitchFamily="65" charset="-120"/>
                <a:cs typeface="Arial" charset="0"/>
              </a:rPr>
              <a:t> </a:t>
            </a:r>
            <a:r>
              <a:rPr lang="en-US" altLang="zh-TW" dirty="0" smtClean="0">
                <a:solidFill>
                  <a:srgbClr val="FFFFFF"/>
                </a:solidFill>
                <a:latin typeface="Arial Narrow" pitchFamily="34" charset="0"/>
                <a:ea typeface="DFKai-SB" pitchFamily="65" charset="-120"/>
                <a:cs typeface="Arial" charset="0"/>
              </a:rPr>
              <a:t>Hebrews 10:35-38</a:t>
            </a:r>
            <a:r>
              <a:rPr lang="zh-CN" altLang="en-US" b="1" dirty="0" smtClean="0">
                <a:solidFill>
                  <a:srgbClr val="FFFFFF"/>
                </a:solidFill>
                <a:latin typeface="DFKai-SB" pitchFamily="65" charset="-120"/>
                <a:ea typeface="DFKai-SB" pitchFamily="65" charset="-120"/>
                <a:cs typeface="Arial" charset="0"/>
              </a:rPr>
              <a:t>）</a:t>
            </a:r>
            <a:endParaRPr lang="en-US" altLang="zh-CN"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9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r>
              <a:rPr lang="en-US" altLang="zh-CN" sz="2800" dirty="0">
                <a:solidFill>
                  <a:srgbClr val="FFFFFF"/>
                </a:solidFill>
                <a:latin typeface="Mongolian Baiti" panose="03000500000000000000" pitchFamily="66" charset="0"/>
                <a:ea typeface="DFKai-SB" pitchFamily="65" charset="-120"/>
                <a:cs typeface="Mongolian Baiti" panose="03000500000000000000" pitchFamily="66" charset="0"/>
              </a:rPr>
              <a:t>So do not throw away your confidence; it will be richly </a:t>
            </a:r>
            <a:r>
              <a:rPr lang="en-US" altLang="zh-CN" sz="2800" dirty="0" smtClean="0">
                <a:solidFill>
                  <a:srgbClr val="FFFFFF"/>
                </a:solidFill>
                <a:latin typeface="Mongolian Baiti" panose="03000500000000000000" pitchFamily="66" charset="0"/>
                <a:ea typeface="DFKai-SB" pitchFamily="65" charset="-120"/>
                <a:cs typeface="Mongolian Baiti" panose="03000500000000000000" pitchFamily="66" charset="0"/>
              </a:rPr>
              <a:t>rewarded.  You </a:t>
            </a:r>
            <a:r>
              <a:rPr lang="en-US" altLang="zh-CN" sz="2800" dirty="0">
                <a:solidFill>
                  <a:srgbClr val="FFFFFF"/>
                </a:solidFill>
                <a:latin typeface="Mongolian Baiti" panose="03000500000000000000" pitchFamily="66" charset="0"/>
                <a:ea typeface="DFKai-SB" pitchFamily="65" charset="-120"/>
                <a:cs typeface="Mongolian Baiti" panose="03000500000000000000" pitchFamily="66" charset="0"/>
              </a:rPr>
              <a:t>need to persevere so that when you have done the will of God, you will receive what he has promised. </a:t>
            </a:r>
            <a:r>
              <a:rPr lang="en-US" altLang="zh-CN" sz="2800" dirty="0" smtClean="0">
                <a:solidFill>
                  <a:srgbClr val="FFFFFF"/>
                </a:solidFill>
                <a:latin typeface="Mongolian Baiti" panose="03000500000000000000" pitchFamily="66" charset="0"/>
                <a:ea typeface="DFKai-SB" pitchFamily="65" charset="-120"/>
                <a:cs typeface="Mongolian Baiti" panose="03000500000000000000" pitchFamily="66" charset="0"/>
              </a:rPr>
              <a:t>For, “</a:t>
            </a:r>
            <a:r>
              <a:rPr lang="en-US" altLang="zh-CN" sz="2800" dirty="0">
                <a:solidFill>
                  <a:srgbClr val="FFFFFF"/>
                </a:solidFill>
                <a:latin typeface="Mongolian Baiti" panose="03000500000000000000" pitchFamily="66" charset="0"/>
                <a:ea typeface="DFKai-SB" pitchFamily="65" charset="-120"/>
                <a:cs typeface="Mongolian Baiti" panose="03000500000000000000" pitchFamily="66" charset="0"/>
              </a:rPr>
              <a:t>In just a little </a:t>
            </a:r>
            <a:r>
              <a:rPr lang="en-US" altLang="zh-CN" sz="2800" dirty="0" smtClean="0">
                <a:solidFill>
                  <a:srgbClr val="FFFFFF"/>
                </a:solidFill>
                <a:latin typeface="Mongolian Baiti" panose="03000500000000000000" pitchFamily="66" charset="0"/>
                <a:ea typeface="DFKai-SB" pitchFamily="65" charset="-120"/>
                <a:cs typeface="Mongolian Baiti" panose="03000500000000000000" pitchFamily="66" charset="0"/>
              </a:rPr>
              <a:t>while, he </a:t>
            </a:r>
            <a:r>
              <a:rPr lang="en-US" altLang="zh-CN" sz="2800" dirty="0">
                <a:solidFill>
                  <a:srgbClr val="FFFFFF"/>
                </a:solidFill>
                <a:latin typeface="Mongolian Baiti" panose="03000500000000000000" pitchFamily="66" charset="0"/>
                <a:ea typeface="DFKai-SB" pitchFamily="65" charset="-120"/>
                <a:cs typeface="Mongolian Baiti" panose="03000500000000000000" pitchFamily="66" charset="0"/>
              </a:rPr>
              <a:t>who is coming will </a:t>
            </a:r>
            <a:r>
              <a:rPr lang="en-US" altLang="zh-CN" sz="2800" dirty="0" smtClean="0">
                <a:solidFill>
                  <a:srgbClr val="FFFFFF"/>
                </a:solidFill>
                <a:latin typeface="Mongolian Baiti" panose="03000500000000000000" pitchFamily="66" charset="0"/>
                <a:ea typeface="DFKai-SB" pitchFamily="65" charset="-120"/>
                <a:cs typeface="Mongolian Baiti" panose="03000500000000000000" pitchFamily="66" charset="0"/>
              </a:rPr>
              <a:t>come and </a:t>
            </a:r>
            <a:r>
              <a:rPr lang="en-US" altLang="zh-CN" sz="2800" dirty="0">
                <a:solidFill>
                  <a:srgbClr val="FFFFFF"/>
                </a:solidFill>
                <a:latin typeface="Mongolian Baiti" panose="03000500000000000000" pitchFamily="66" charset="0"/>
                <a:ea typeface="DFKai-SB" pitchFamily="65" charset="-120"/>
                <a:cs typeface="Mongolian Baiti" panose="03000500000000000000" pitchFamily="66" charset="0"/>
              </a:rPr>
              <a:t>will not delay</a:t>
            </a:r>
            <a:r>
              <a:rPr lang="en-US" altLang="zh-CN" sz="2800" dirty="0" smtClean="0">
                <a:solidFill>
                  <a:srgbClr val="FFFFFF"/>
                </a:solidFill>
                <a:latin typeface="Mongolian Baiti" panose="03000500000000000000" pitchFamily="66" charset="0"/>
                <a:ea typeface="DFKai-SB" pitchFamily="65" charset="-120"/>
                <a:cs typeface="Mongolian Baiti" panose="03000500000000000000" pitchFamily="66" charset="0"/>
              </a:rPr>
              <a:t>.”  And, “</a:t>
            </a:r>
            <a:r>
              <a:rPr lang="en-US" altLang="zh-CN" sz="2800" dirty="0">
                <a:solidFill>
                  <a:srgbClr val="FFFFFF"/>
                </a:solidFill>
                <a:latin typeface="Mongolian Baiti" panose="03000500000000000000" pitchFamily="66" charset="0"/>
                <a:ea typeface="DFKai-SB" pitchFamily="65" charset="-120"/>
                <a:cs typeface="Mongolian Baiti" panose="03000500000000000000" pitchFamily="66" charset="0"/>
              </a:rPr>
              <a:t>But my </a:t>
            </a:r>
            <a:r>
              <a:rPr lang="en-US" altLang="zh-CN" sz="2800" dirty="0" smtClean="0">
                <a:solidFill>
                  <a:srgbClr val="FFFFFF"/>
                </a:solidFill>
                <a:latin typeface="Mongolian Baiti" panose="03000500000000000000" pitchFamily="66" charset="0"/>
                <a:ea typeface="DFKai-SB" pitchFamily="65" charset="-120"/>
                <a:cs typeface="Mongolian Baiti" panose="03000500000000000000" pitchFamily="66" charset="0"/>
              </a:rPr>
              <a:t>righteous one </a:t>
            </a:r>
            <a:r>
              <a:rPr lang="en-US" altLang="zh-CN" sz="2800" dirty="0">
                <a:solidFill>
                  <a:srgbClr val="FFFFFF"/>
                </a:solidFill>
                <a:latin typeface="Mongolian Baiti" panose="03000500000000000000" pitchFamily="66" charset="0"/>
                <a:ea typeface="DFKai-SB" pitchFamily="65" charset="-120"/>
                <a:cs typeface="Mongolian Baiti" panose="03000500000000000000" pitchFamily="66" charset="0"/>
              </a:rPr>
              <a:t>will live by </a:t>
            </a:r>
            <a:r>
              <a:rPr lang="en-US" altLang="zh-CN" sz="2800" dirty="0" smtClean="0">
                <a:solidFill>
                  <a:srgbClr val="FFFFFF"/>
                </a:solidFill>
                <a:latin typeface="Mongolian Baiti" panose="03000500000000000000" pitchFamily="66" charset="0"/>
                <a:ea typeface="DFKai-SB" pitchFamily="65" charset="-120"/>
                <a:cs typeface="Mongolian Baiti" panose="03000500000000000000" pitchFamily="66" charset="0"/>
              </a:rPr>
              <a:t>faith.  And </a:t>
            </a:r>
            <a:r>
              <a:rPr lang="en-US" altLang="zh-CN" sz="2800" dirty="0">
                <a:solidFill>
                  <a:srgbClr val="FFFFFF"/>
                </a:solidFill>
                <a:latin typeface="Mongolian Baiti" panose="03000500000000000000" pitchFamily="66" charset="0"/>
                <a:ea typeface="DFKai-SB" pitchFamily="65" charset="-120"/>
                <a:cs typeface="Mongolian Baiti" panose="03000500000000000000" pitchFamily="66" charset="0"/>
              </a:rPr>
              <a:t>I take no </a:t>
            </a:r>
            <a:r>
              <a:rPr lang="en-US" altLang="zh-CN" sz="2800" dirty="0" smtClean="0">
                <a:solidFill>
                  <a:srgbClr val="FFFFFF"/>
                </a:solidFill>
                <a:latin typeface="Mongolian Baiti" panose="03000500000000000000" pitchFamily="66" charset="0"/>
                <a:ea typeface="DFKai-SB" pitchFamily="65" charset="-120"/>
                <a:cs typeface="Mongolian Baiti" panose="03000500000000000000" pitchFamily="66" charset="0"/>
              </a:rPr>
              <a:t>pleasure in </a:t>
            </a:r>
            <a:r>
              <a:rPr lang="en-US" altLang="zh-CN" sz="2800" dirty="0">
                <a:solidFill>
                  <a:srgbClr val="FFFFFF"/>
                </a:solidFill>
                <a:latin typeface="Mongolian Baiti" panose="03000500000000000000" pitchFamily="66" charset="0"/>
                <a:ea typeface="DFKai-SB" pitchFamily="65" charset="-120"/>
                <a:cs typeface="Mongolian Baiti" panose="03000500000000000000" pitchFamily="66" charset="0"/>
              </a:rPr>
              <a:t>the one who shrinks back.”</a:t>
            </a:r>
            <a:endParaRPr lang="en-US" altLang="zh-CN" sz="500" dirty="0">
              <a:solidFill>
                <a:srgbClr val="FFFFFF"/>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27714539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0" y="2175317"/>
            <a:ext cx="9144000" cy="19543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CN" sz="9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r>
              <a:rPr lang="en-US" altLang="zh-CN" dirty="0" smtClean="0">
                <a:solidFill>
                  <a:srgbClr val="FFFF00"/>
                </a:solidFill>
                <a:latin typeface="Mongolian Baiti" panose="03000500000000000000" pitchFamily="66" charset="0"/>
                <a:ea typeface="DFKai-SB" pitchFamily="65" charset="-120"/>
                <a:cs typeface="Mongolian Baiti" panose="03000500000000000000" pitchFamily="66" charset="0"/>
              </a:rPr>
              <a:t>Faith gets you going   </a:t>
            </a: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信心啟動你向前</a:t>
            </a:r>
            <a:endParaRPr lang="en-US" altLang="zh-CN"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CN"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r>
              <a:rPr lang="en-US" altLang="zh-CN" dirty="0" smtClean="0">
                <a:solidFill>
                  <a:srgbClr val="FFFF00"/>
                </a:solidFill>
                <a:latin typeface="Mongolian Baiti" panose="03000500000000000000" pitchFamily="66" charset="0"/>
                <a:ea typeface="DFKai-SB" pitchFamily="65" charset="-120"/>
                <a:cs typeface="Mongolian Baiti" panose="03000500000000000000" pitchFamily="66" charset="0"/>
              </a:rPr>
              <a:t>Patience keeps you going</a:t>
            </a:r>
            <a:r>
              <a:rPr lang="zh-TW" altLang="en-US" dirty="0" smtClean="0">
                <a:solidFill>
                  <a:srgbClr val="FFFF00"/>
                </a:solidFill>
                <a:latin typeface="Mongolian Baiti" panose="03000500000000000000" pitchFamily="66" charset="0"/>
                <a:ea typeface="DFKai-SB" pitchFamily="65" charset="-120"/>
                <a:cs typeface="Mongolian Baiti" panose="03000500000000000000" pitchFamily="66" charset="0"/>
              </a:rPr>
              <a:t> </a:t>
            </a:r>
            <a:r>
              <a:rPr lang="zh-TW" altLang="en-US" sz="1200" dirty="0" smtClean="0">
                <a:solidFill>
                  <a:srgbClr val="FFFF00"/>
                </a:solidFill>
                <a:latin typeface="Mongolian Baiti" panose="03000500000000000000" pitchFamily="66" charset="0"/>
                <a:ea typeface="DFKai-SB" pitchFamily="65" charset="-120"/>
                <a:cs typeface="Mongolian Baiti" panose="03000500000000000000" pitchFamily="66" charset="0"/>
              </a:rPr>
              <a:t> </a:t>
            </a:r>
            <a:r>
              <a:rPr lang="zh-TW" altLang="en-US" sz="4000" dirty="0" smtClean="0">
                <a:solidFill>
                  <a:srgbClr val="FFFFFF"/>
                </a:solidFill>
                <a:latin typeface="Mongolian Baiti" panose="03000500000000000000" pitchFamily="66" charset="0"/>
                <a:ea typeface="DFKai-SB" pitchFamily="65" charset="-120"/>
                <a:cs typeface="Mongolian Baiti" panose="03000500000000000000" pitchFamily="66" charset="0"/>
              </a:rPr>
              <a:t>耐心保持你繼續前進</a:t>
            </a:r>
            <a:endParaRPr lang="en-US" altLang="zh-CN" sz="40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32977811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0" y="1684428"/>
            <a:ext cx="9144000" cy="1585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CN" sz="9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r>
              <a:rPr lang="en-US" altLang="zh-CN" sz="8800" dirty="0" smtClean="0">
                <a:solidFill>
                  <a:schemeClr val="bg1"/>
                </a:solidFill>
                <a:latin typeface="Mongolian Baiti" panose="03000500000000000000" pitchFamily="66" charset="0"/>
                <a:ea typeface="DFKai-SB" pitchFamily="65" charset="-120"/>
                <a:cs typeface="Mongolian Baiti" panose="03000500000000000000" pitchFamily="66" charset="0"/>
              </a:rPr>
              <a:t>“P.Q.”  ?</a:t>
            </a:r>
            <a:endParaRPr lang="en-US" altLang="zh-CN" sz="11500" dirty="0" smtClean="0">
              <a:solidFill>
                <a:schemeClr val="bg1"/>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18176776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0" y="1684428"/>
            <a:ext cx="9144000" cy="39549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CN" sz="9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r>
              <a:rPr lang="en-US" altLang="zh-CN" sz="8800" dirty="0" smtClean="0">
                <a:solidFill>
                  <a:schemeClr val="bg1"/>
                </a:solidFill>
                <a:latin typeface="Mongolian Baiti" panose="03000500000000000000" pitchFamily="66" charset="0"/>
                <a:ea typeface="DFKai-SB" pitchFamily="65" charset="-120"/>
                <a:cs typeface="Mongolian Baiti" panose="03000500000000000000" pitchFamily="66" charset="0"/>
              </a:rPr>
              <a:t>“</a:t>
            </a:r>
            <a:r>
              <a:rPr lang="en-US" altLang="zh-CN" sz="8800" dirty="0" smtClean="0">
                <a:solidFill>
                  <a:srgbClr val="FFFF00"/>
                </a:solidFill>
                <a:latin typeface="Mongolian Baiti" panose="03000500000000000000" pitchFamily="66" charset="0"/>
                <a:ea typeface="DFKai-SB" pitchFamily="65" charset="-120"/>
                <a:cs typeface="Mongolian Baiti" panose="03000500000000000000" pitchFamily="66" charset="0"/>
              </a:rPr>
              <a:t>P</a:t>
            </a:r>
            <a:r>
              <a:rPr lang="en-US" altLang="zh-CN" sz="8800" dirty="0" smtClean="0">
                <a:solidFill>
                  <a:schemeClr val="bg1"/>
                </a:solidFill>
                <a:latin typeface="Mongolian Baiti" panose="03000500000000000000" pitchFamily="66" charset="0"/>
                <a:ea typeface="DFKai-SB" pitchFamily="65" charset="-120"/>
                <a:cs typeface="Mongolian Baiti" panose="03000500000000000000" pitchFamily="66" charset="0"/>
              </a:rPr>
              <a:t>.Q.”  ?</a:t>
            </a:r>
          </a:p>
          <a:p>
            <a:pPr algn="ctr" defTabSz="914400" eaLnBrk="1" fontAlgn="base" hangingPunct="1">
              <a:spcBef>
                <a:spcPct val="0"/>
              </a:spcBef>
              <a:spcAft>
                <a:spcPct val="0"/>
              </a:spcAft>
              <a:buFontTx/>
              <a:buNone/>
            </a:pPr>
            <a:endParaRPr lang="en-US" altLang="zh-CN" sz="8800" dirty="0">
              <a:solidFill>
                <a:schemeClr val="bg1"/>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spcAft>
                <a:spcPct val="0"/>
              </a:spcAft>
              <a:buFontTx/>
              <a:buNone/>
            </a:pPr>
            <a:r>
              <a:rPr lang="en-US" altLang="zh-CN" sz="6600" dirty="0" smtClean="0">
                <a:solidFill>
                  <a:srgbClr val="FFFF00"/>
                </a:solidFill>
                <a:latin typeface="Mongolian Baiti" panose="03000500000000000000" pitchFamily="66" charset="0"/>
                <a:ea typeface="DFKai-SB" pitchFamily="65" charset="-120"/>
                <a:cs typeface="Mongolian Baiti" panose="03000500000000000000" pitchFamily="66" charset="0"/>
              </a:rPr>
              <a:t>P</a:t>
            </a:r>
            <a:r>
              <a:rPr lang="en-US" altLang="zh-CN" sz="6000" dirty="0" smtClean="0">
                <a:solidFill>
                  <a:schemeClr val="bg1"/>
                </a:solidFill>
                <a:latin typeface="Mongolian Baiti" panose="03000500000000000000" pitchFamily="66" charset="0"/>
                <a:ea typeface="DFKai-SB" pitchFamily="65" charset="-120"/>
                <a:cs typeface="Mongolian Baiti" panose="03000500000000000000" pitchFamily="66" charset="0"/>
              </a:rPr>
              <a:t>rayer / </a:t>
            </a:r>
            <a:r>
              <a:rPr lang="en-US" altLang="zh-CN" sz="6600" dirty="0" smtClean="0">
                <a:solidFill>
                  <a:srgbClr val="FFFF00"/>
                </a:solidFill>
                <a:latin typeface="Mongolian Baiti" panose="03000500000000000000" pitchFamily="66" charset="0"/>
                <a:ea typeface="DFKai-SB" pitchFamily="65" charset="-120"/>
                <a:cs typeface="Mongolian Baiti" panose="03000500000000000000" pitchFamily="66" charset="0"/>
              </a:rPr>
              <a:t>P</a:t>
            </a:r>
            <a:r>
              <a:rPr lang="en-US" altLang="zh-CN" sz="6000" dirty="0" smtClean="0">
                <a:solidFill>
                  <a:schemeClr val="bg1"/>
                </a:solidFill>
                <a:latin typeface="Mongolian Baiti" panose="03000500000000000000" pitchFamily="66" charset="0"/>
                <a:ea typeface="DFKai-SB" pitchFamily="65" charset="-120"/>
                <a:cs typeface="Mongolian Baiti" panose="03000500000000000000" pitchFamily="66" charset="0"/>
              </a:rPr>
              <a:t>erseverance</a:t>
            </a:r>
            <a:endParaRPr lang="en-US" altLang="zh-CN" sz="7200" dirty="0" smtClean="0">
              <a:solidFill>
                <a:schemeClr val="bg1"/>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9805994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269507" y="2781701"/>
            <a:ext cx="8701238" cy="2462213"/>
          </a:xfrm>
          <a:prstGeom prst="rect">
            <a:avLst/>
          </a:prstGeom>
          <a:noFill/>
        </p:spPr>
        <p:txBody>
          <a:bodyPr wrap="square" rtlCol="0">
            <a:spAutoFit/>
          </a:bodyPr>
          <a:lstStyle/>
          <a:p>
            <a:pPr algn="ctr"/>
            <a:r>
              <a:rPr lang="en-US" altLang="zh-TW" sz="4400"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p</a:t>
            </a:r>
            <a:r>
              <a:rPr lang="en-US" altLang="zh-TW" sz="44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lay video</a:t>
            </a:r>
          </a:p>
          <a:p>
            <a:pPr algn="ctr"/>
            <a:endParaRPr lang="en-US" altLang="zh-TW" sz="2800" dirty="0" smtClean="0">
              <a:solidFill>
                <a:srgbClr val="FFFF00"/>
              </a:solidFill>
              <a:latin typeface="DFKai-SB" panose="03000509000000000000" pitchFamily="65" charset="-120"/>
              <a:ea typeface="DFKai-SB" panose="03000509000000000000" pitchFamily="65" charset="-120"/>
            </a:endParaRPr>
          </a:p>
          <a:p>
            <a:pPr algn="ctr"/>
            <a:endParaRPr lang="en-US" altLang="zh-TW" sz="2800" dirty="0">
              <a:solidFill>
                <a:srgbClr val="FFFF00"/>
              </a:solidFill>
              <a:latin typeface="DFKai-SB" panose="03000509000000000000" pitchFamily="65" charset="-120"/>
              <a:ea typeface="DFKai-SB" panose="03000509000000000000" pitchFamily="65" charset="-120"/>
            </a:endParaRPr>
          </a:p>
          <a:p>
            <a:pPr algn="ctr"/>
            <a:r>
              <a:rPr lang="en-US" altLang="zh-TW" sz="5400" dirty="0" smtClean="0">
                <a:solidFill>
                  <a:srgbClr val="FFFFFF"/>
                </a:solidFill>
                <a:latin typeface="DFKai-SB" panose="03000509000000000000" pitchFamily="65" charset="-120"/>
                <a:ea typeface="DFKai-SB" panose="03000509000000000000" pitchFamily="65" charset="-120"/>
              </a:rPr>
              <a:t>『</a:t>
            </a:r>
            <a:r>
              <a:rPr lang="zh-TW" altLang="en-US" sz="5400" dirty="0">
                <a:solidFill>
                  <a:srgbClr val="FFFFFF"/>
                </a:solidFill>
                <a:latin typeface="DFKai-SB" panose="03000509000000000000" pitchFamily="65" charset="-120"/>
                <a:ea typeface="DFKai-SB" panose="03000509000000000000" pitchFamily="65" charset="-120"/>
              </a:rPr>
              <a:t>信心的旅途</a:t>
            </a:r>
            <a:r>
              <a:rPr lang="en-US" altLang="zh-TW" sz="5400" dirty="0" smtClean="0">
                <a:solidFill>
                  <a:srgbClr val="FFFFFF"/>
                </a:solidFill>
                <a:latin typeface="DFKai-SB" panose="03000509000000000000" pitchFamily="65" charset="-120"/>
                <a:ea typeface="DFKai-SB" panose="03000509000000000000" pitchFamily="65" charset="-120"/>
              </a:rPr>
              <a:t>』</a:t>
            </a:r>
            <a:endParaRPr lang="zh-TW" altLang="en-US" sz="5400"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xmlns="" val="11954815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973629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9710</TotalTime>
  <Words>635</Words>
  <Application>Microsoft Office PowerPoint</Application>
  <PresentationFormat>On-screen Show (4:3)</PresentationFormat>
  <Paragraphs>108</Paragraphs>
  <Slides>22</Slides>
  <Notes>1</Notes>
  <HiddenSlides>0</HiddenSlides>
  <MMClips>0</MMClips>
  <ScaleCrop>false</ScaleCrop>
  <HeadingPairs>
    <vt:vector size="4" baseType="variant">
      <vt:variant>
        <vt:lpstr>Theme</vt:lpstr>
      </vt:variant>
      <vt:variant>
        <vt:i4>4</vt:i4>
      </vt:variant>
      <vt:variant>
        <vt:lpstr>Slide Titles</vt:lpstr>
      </vt:variant>
      <vt:variant>
        <vt:i4>22</vt:i4>
      </vt:variant>
    </vt:vector>
  </HeadingPairs>
  <TitlesOfParts>
    <vt:vector size="26" baseType="lpstr">
      <vt:lpstr>Template</vt:lpstr>
      <vt:lpstr>默认设计模板</vt:lpstr>
      <vt:lpstr>7_Default Design</vt:lpstr>
      <vt:lpstr>10_Office 佈景主題</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Computer Manager</cp:lastModifiedBy>
  <cp:revision>430</cp:revision>
  <dcterms:created xsi:type="dcterms:W3CDTF">2014-11-02T05:55:36Z</dcterms:created>
  <dcterms:modified xsi:type="dcterms:W3CDTF">2016-02-27T22:42:58Z</dcterms:modified>
</cp:coreProperties>
</file>