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14"/>
  </p:notesMasterIdLst>
  <p:sldIdLst>
    <p:sldId id="1185" r:id="rId6"/>
    <p:sldId id="1340" r:id="rId7"/>
    <p:sldId id="1352" r:id="rId8"/>
    <p:sldId id="1353" r:id="rId9"/>
    <p:sldId id="1354" r:id="rId10"/>
    <p:sldId id="1356" r:id="rId11"/>
    <p:sldId id="1357" r:id="rId12"/>
    <p:sldId id="1315" r:id="rId13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2/27/2016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2/27/2016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2/27/2016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081360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445476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46477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373142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64537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7074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80343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21641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12575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49637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0393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892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小組教會的概念 </a:t>
            </a:r>
            <a:endParaRPr lang="en-US" altLang="zh-TW" sz="54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Fundamental </a:t>
            </a:r>
            <a:r>
              <a:rPr lang="en-US" altLang="zh-TW" sz="3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Concepts of Cell Group Church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January 31,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9" y="642652"/>
            <a:ext cx="8855244" cy="386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你們也知道，凡與你們有益的，我沒有一樣避諱不說的，或在眾人面前，或在各人家裡，我都教導你們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20:20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You </a:t>
            </a:r>
            <a:r>
              <a:rPr lang="en-US" altLang="zh-CN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know that I have not hesitated to preach anything that would be helpful to you but have taught you publicly and from house to house.</a:t>
            </a:r>
            <a:endParaRPr lang="en-US" altLang="zh-CN" sz="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023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9" y="103637"/>
            <a:ext cx="8970744" cy="687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他們吃完了早飯，耶穌對西門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•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彼得說：「約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翰的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兒子西門，你愛我比這些更深嗎？」彼得說：「主啊，是的，你知道我愛你。」耶穌對他說：「你餵養我的小羊。」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穌第二次又對他說：「約翰的兒子西門，你愛我嗎？」彼得說：「主啊，是的，你知道我愛你。」耶穌說：「你牧養我的羊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。」第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三次對他說：「約翰的兒子西門，你愛我嗎？」彼得因為耶穌第三次對他說「你愛我嗎」，就憂愁，對耶穌說：「主啊，你是無所不知的；你知道我愛你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穌說：「你餵養我的羊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21:15-17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05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9" y="681153"/>
            <a:ext cx="8855244" cy="607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他所賜的，有使徒，有先知，有傳福音的，有牧師和教師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，為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要成全聖徒，各盡其職，建立基督的身體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，直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等到我們眾人在真道上同歸於一，認識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神的兒子，得以長大成人，滿有基督長成的身量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4:11-13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So Christ himself gave the apostles, the prophets, the evangelists, the pastors and teachers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,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to equip his people for works of service, so that the body of Christ may be built up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until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we all reach unity in the faith and in the knowledge of the Son of God and become mature, attaining to the whole measure of the fullness of Christ.</a:t>
            </a:r>
            <a:endParaRPr lang="en-US" altLang="zh-CN" sz="5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4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34" y="2781701"/>
            <a:ext cx="8787866" cy="329320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小組教會的概</a:t>
            </a:r>
            <a:r>
              <a:rPr lang="zh-TW" altLang="en-US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 </a:t>
            </a:r>
            <a:endParaRPr lang="en-US" altLang="zh-TW" sz="54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Fundamental Concepts of Cell Group Church</a:t>
            </a:r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54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24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879" y="681154"/>
            <a:ext cx="8855244" cy="601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主的靈在我身上，因為他用膏膏我，叫我傳福音給貧窮的人；差遣我報告：被擄的得釋放，瞎眼的得看見，叫那受壓制的得自由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，報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神悅納人的禧年。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4:18-19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Spirit of the Lord is on me,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because he has anointed me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to proclaim good news to the poor.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has sent me to proclaim freedom for the prisoners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and recovery of sight for the blind,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to set the oppressed free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,</a:t>
            </a:r>
            <a:endParaRPr lang="en-US" altLang="zh-CN" sz="28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  to proclaim the year of the Lord’s favor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.</a:t>
            </a:r>
            <a:endParaRPr lang="en-US" altLang="zh-CN" sz="5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79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34" y="2781703"/>
            <a:ext cx="8787866" cy="329320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我們成為一家人</a:t>
            </a:r>
            <a:endParaRPr lang="en-US" altLang="zh-TW" sz="54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In Christ We Are One Family</a:t>
            </a:r>
            <a:r>
              <a:rPr lang="en-US" altLang="zh-TW" sz="5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54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94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973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9727</TotalTime>
  <Words>465</Words>
  <Application>Microsoft Office PowerPoint</Application>
  <PresentationFormat>On-screen Show (4:3)</PresentationFormat>
  <Paragraphs>68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Template</vt:lpstr>
      <vt:lpstr>默认设计模板</vt:lpstr>
      <vt:lpstr>7_Default Design</vt:lpstr>
      <vt:lpstr>10_Office 佈景主題</vt:lpstr>
      <vt:lpstr>8_Default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435</cp:revision>
  <dcterms:created xsi:type="dcterms:W3CDTF">2014-11-02T05:55:36Z</dcterms:created>
  <dcterms:modified xsi:type="dcterms:W3CDTF">2016-02-27T22:51:53Z</dcterms:modified>
</cp:coreProperties>
</file>