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61" r:id="rId2"/>
  </p:sldMasterIdLst>
  <p:notesMasterIdLst>
    <p:notesMasterId r:id="rId33"/>
  </p:notesMasterIdLst>
  <p:sldIdLst>
    <p:sldId id="1487" r:id="rId3"/>
    <p:sldId id="1493" r:id="rId4"/>
    <p:sldId id="1489" r:id="rId5"/>
    <p:sldId id="1521" r:id="rId6"/>
    <p:sldId id="1523" r:id="rId7"/>
    <p:sldId id="1519" r:id="rId8"/>
    <p:sldId id="1522" r:id="rId9"/>
    <p:sldId id="1520" r:id="rId10"/>
    <p:sldId id="1524" r:id="rId11"/>
    <p:sldId id="1525" r:id="rId12"/>
    <p:sldId id="1529" r:id="rId13"/>
    <p:sldId id="1526" r:id="rId14"/>
    <p:sldId id="1530" r:id="rId15"/>
    <p:sldId id="1527" r:id="rId16"/>
    <p:sldId id="1531" r:id="rId17"/>
    <p:sldId id="1528" r:id="rId18"/>
    <p:sldId id="1534" r:id="rId19"/>
    <p:sldId id="1532" r:id="rId20"/>
    <p:sldId id="1535" r:id="rId21"/>
    <p:sldId id="1533" r:id="rId22"/>
    <p:sldId id="1536" r:id="rId23"/>
    <p:sldId id="1537" r:id="rId24"/>
    <p:sldId id="1538" r:id="rId25"/>
    <p:sldId id="1539" r:id="rId26"/>
    <p:sldId id="1540" r:id="rId27"/>
    <p:sldId id="1541" r:id="rId28"/>
    <p:sldId id="1542" r:id="rId29"/>
    <p:sldId id="1543" r:id="rId30"/>
    <p:sldId id="1544" r:id="rId31"/>
    <p:sldId id="1545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5pPr>
    <a:lvl6pPr marL="22860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6pPr>
    <a:lvl7pPr marL="27432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7pPr>
    <a:lvl8pPr marL="32004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8pPr>
    <a:lvl9pPr marL="36576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FF66"/>
    <a:srgbClr val="0066FF"/>
    <a:srgbClr val="3399FF"/>
    <a:srgbClr val="FFFF00"/>
    <a:srgbClr val="FFFF99"/>
    <a:srgbClr val="FFCC00"/>
    <a:srgbClr val="66CCFF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94838" autoAdjust="0"/>
  </p:normalViewPr>
  <p:slideViewPr>
    <p:cSldViewPr>
      <p:cViewPr>
        <p:scale>
          <a:sx n="75" d="100"/>
          <a:sy n="75" d="100"/>
        </p:scale>
        <p:origin x="-972" y="-636"/>
      </p:cViewPr>
      <p:guideLst>
        <p:guide orient="horz" pos="2160"/>
        <p:guide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2734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3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273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273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fld id="{FDF07D40-1157-43F1-932D-37363FD132A6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B20C07-EAC0-4696-8B76-9ACE9540EEEA}" type="slidenum">
              <a:rPr lang="zh-TW" altLang="en-US"/>
              <a:pPr/>
              <a:t>1</a:t>
            </a:fld>
            <a:endParaRPr lang="en-US" altLang="zh-TW"/>
          </a:p>
        </p:txBody>
      </p:sp>
      <p:sp>
        <p:nvSpPr>
          <p:cNvPr id="131430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DDC7F-111B-44AB-8894-CE1A33BAC684}" type="slidenum">
              <a:rPr lang="zh-TW" altLang="en-US"/>
              <a:pPr/>
              <a:t>2</a:t>
            </a:fld>
            <a:endParaRPr lang="en-US" altLang="zh-TW"/>
          </a:p>
        </p:txBody>
      </p:sp>
      <p:sp>
        <p:nvSpPr>
          <p:cNvPr id="131553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C9185-FFC3-47B4-848E-2457754B3DE0}" type="slidenum">
              <a:rPr lang="zh-TW" altLang="en-US"/>
              <a:pPr/>
              <a:t>3</a:t>
            </a:fld>
            <a:endParaRPr lang="en-US" altLang="zh-TW"/>
          </a:p>
        </p:txBody>
      </p:sp>
      <p:sp>
        <p:nvSpPr>
          <p:cNvPr id="131471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71957C-BBCF-43E0-8E81-DB91004BF4F0}" type="slidenum">
              <a:rPr lang="zh-TW" altLang="en-US"/>
              <a:pPr/>
              <a:t>4</a:t>
            </a:fld>
            <a:endParaRPr lang="en-US" altLang="zh-TW"/>
          </a:p>
        </p:txBody>
      </p:sp>
      <p:sp>
        <p:nvSpPr>
          <p:cNvPr id="132218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87DE0-4A1A-4EC4-A0AE-21A461565889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132259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F4EF40-5C41-4625-864F-873859CACDF7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132177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46FEE2-5E78-4EC2-A70B-51C34C30B6A4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132239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2FAFA5-71D1-493B-8AE8-C7714440E7C2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132198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BC7D55-317F-4053-BCC1-42BDA07B6C65}" type="slidenum">
              <a:rPr lang="zh-TW" altLang="en-US"/>
              <a:pPr/>
              <a:t>9</a:t>
            </a:fld>
            <a:endParaRPr lang="en-US" altLang="zh-TW"/>
          </a:p>
        </p:txBody>
      </p:sp>
      <p:sp>
        <p:nvSpPr>
          <p:cNvPr id="132280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82507-FAB9-4C06-9BC7-8317512BD417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132300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2903FB-3CA8-437C-A6B4-C678162A1E35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13238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23D33-D1EF-441B-80B1-D75E4B8C8BB7}" type="slidenum">
              <a:rPr lang="zh-TW" altLang="en-US"/>
              <a:pPr/>
              <a:t>12</a:t>
            </a:fld>
            <a:endParaRPr lang="en-US" altLang="zh-TW"/>
          </a:p>
        </p:txBody>
      </p:sp>
      <p:sp>
        <p:nvSpPr>
          <p:cNvPr id="132321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057FC4-72DA-46D2-BE48-BAE20DFB3AFB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13240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C110B6-17EC-4080-80E2-4AF6AFD311D0}" type="slidenum">
              <a:rPr lang="zh-TW" altLang="en-US"/>
              <a:pPr/>
              <a:t>14</a:t>
            </a:fld>
            <a:endParaRPr lang="en-US" altLang="zh-TW"/>
          </a:p>
        </p:txBody>
      </p:sp>
      <p:sp>
        <p:nvSpPr>
          <p:cNvPr id="132341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7D6DE-FC36-4075-8D22-2B2B964119E8}" type="slidenum">
              <a:rPr lang="zh-TW" altLang="en-US"/>
              <a:pPr/>
              <a:t>15</a:t>
            </a:fld>
            <a:endParaRPr lang="en-US" altLang="zh-TW"/>
          </a:p>
        </p:txBody>
      </p:sp>
      <p:sp>
        <p:nvSpPr>
          <p:cNvPr id="13242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ED4B68-9BD9-427F-9916-81C90603587D}" type="slidenum">
              <a:rPr lang="zh-TW" altLang="en-US"/>
              <a:pPr/>
              <a:t>16</a:t>
            </a:fld>
            <a:endParaRPr lang="en-US" altLang="zh-TW"/>
          </a:p>
        </p:txBody>
      </p:sp>
      <p:sp>
        <p:nvSpPr>
          <p:cNvPr id="13236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6E2B8-B81C-4E7A-907E-AAB154FC1C9B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13248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C89174-B060-4427-BDF7-B70EEE96F8A1}" type="slidenum">
              <a:rPr lang="zh-TW" altLang="en-US"/>
              <a:pPr/>
              <a:t>18</a:t>
            </a:fld>
            <a:endParaRPr lang="en-US" altLang="zh-TW"/>
          </a:p>
        </p:txBody>
      </p:sp>
      <p:sp>
        <p:nvSpPr>
          <p:cNvPr id="13244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BA6033-24B6-4CF3-9B3B-BAA9F4EA50BD}" type="slidenum">
              <a:rPr lang="zh-TW" altLang="en-US"/>
              <a:pPr/>
              <a:t>19</a:t>
            </a:fld>
            <a:endParaRPr lang="en-US" altLang="zh-TW"/>
          </a:p>
        </p:txBody>
      </p:sp>
      <p:sp>
        <p:nvSpPr>
          <p:cNvPr id="13250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5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CF974-81C0-4816-A406-8AC1466BCC9E}" type="slidenum">
              <a:rPr lang="zh-TW" altLang="en-US"/>
              <a:pPr/>
              <a:t>20</a:t>
            </a:fld>
            <a:endParaRPr lang="en-US" altLang="zh-TW"/>
          </a:p>
        </p:txBody>
      </p:sp>
      <p:sp>
        <p:nvSpPr>
          <p:cNvPr id="13246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E2E1A8-C0BA-446D-87F0-0563F8100078}" type="slidenum">
              <a:rPr lang="zh-TW" altLang="en-US"/>
              <a:pPr/>
              <a:t>21</a:t>
            </a:fld>
            <a:endParaRPr lang="en-US" altLang="zh-TW"/>
          </a:p>
        </p:txBody>
      </p:sp>
      <p:sp>
        <p:nvSpPr>
          <p:cNvPr id="13252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02E78-D5BA-44B3-93F4-857FA3E42DD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A8E2B-186E-4820-8530-59C47F90CED9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71658-6A4D-4C67-AA22-CF0DB0D1E6C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69359-0B16-4F02-87E9-933383A9D338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B312E-901A-4FF1-8679-A04EFCA3C07A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F6ADC-073A-4B0B-AED2-D61DE678ED63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7954B-31F0-49B5-8F28-B3141F718A76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00222-77C4-4591-B245-BF7C2A1C98B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64AD4-DABD-4943-B7A1-71185E716687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FC9F6-6048-44C4-AD93-5F1F4CE35CCA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E4D7C-F37D-4455-8821-31EEA5446D16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3A954F-56A6-4CB9-99F3-718928264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D7E9D1-FA92-4036-B339-8B2BFFB5D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09B74A-4CF8-464B-9D65-E32BF9CA6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58DC85-B5D0-4EBA-9F5E-17438FAA0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EB925F-6BEF-4B06-B0C1-15C9E4BCF7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E015DA-CBE9-4655-8E89-71F909A03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400555-E36F-4F89-B538-2DB04E63C9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4FE6C2-7D9E-4350-96A3-34A04F01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B9E278-9B15-4FC9-B4F9-98A09B29E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916C00-B4CC-4029-B635-09FE39245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A421F6-C24D-4459-AF6A-9EC2A933A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2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782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2782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ea typeface="+mn-ea"/>
              </a:defRPr>
            </a:lvl1pPr>
          </a:lstStyle>
          <a:p>
            <a:endParaRPr lang="en-US" altLang="zh-TW"/>
          </a:p>
        </p:txBody>
      </p:sp>
      <p:sp>
        <p:nvSpPr>
          <p:cNvPr id="2782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ea typeface="+mn-ea"/>
              </a:defRPr>
            </a:lvl1pPr>
          </a:lstStyle>
          <a:p>
            <a:endParaRPr lang="en-US" altLang="zh-TW"/>
          </a:p>
        </p:txBody>
      </p:sp>
      <p:sp>
        <p:nvSpPr>
          <p:cNvPr id="2782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ea typeface="+mn-ea"/>
              </a:defRPr>
            </a:lvl1pPr>
          </a:lstStyle>
          <a:p>
            <a:fld id="{3430B0DD-8426-42C4-988E-D57340D9AE10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28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32628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D14AABC-F895-4E0F-8E2D-92AB4B1F4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2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743200"/>
            <a:ext cx="8610600" cy="1470025"/>
          </a:xfrm>
        </p:spPr>
        <p:txBody>
          <a:bodyPr/>
          <a:lstStyle/>
          <a:p>
            <a:r>
              <a:rPr lang="zh-TW" altLang="en-US" sz="7200" i="1">
                <a:solidFill>
                  <a:srgbClr val="FFFF66"/>
                </a:solidFill>
                <a:ea typeface="華康黑體 Std W9" pitchFamily="34" charset="-120"/>
              </a:rPr>
              <a:t>跟過耶穌的人</a:t>
            </a:r>
          </a:p>
        </p:txBody>
      </p:sp>
      <p:sp>
        <p:nvSpPr>
          <p:cNvPr id="13142019" name="Text Box 3"/>
          <p:cNvSpPr txBox="1">
            <a:spLocks noChangeArrowheads="1"/>
          </p:cNvSpPr>
          <p:nvPr/>
        </p:nvSpPr>
        <p:spPr bwMode="auto">
          <a:xfrm>
            <a:off x="5486400" y="5715000"/>
            <a:ext cx="26670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zh-CN" altLang="en-US" sz="3600" b="0"/>
              <a:t>曾興才牧師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43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6106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>
                <a:solidFill>
                  <a:srgbClr val="66CCFF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13</a:t>
            </a:r>
            <a:r>
              <a:rPr lang="en-US" altLang="zh-TW">
                <a:solidFill>
                  <a:srgbClr val="0000CC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zh-TW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他們見彼得約翰的膽量、又看出他們原是</a:t>
            </a:r>
            <a:endParaRPr lang="zh-TW" altLang="en-US">
              <a:solidFill>
                <a:srgbClr val="FFFF66"/>
              </a:solidFill>
              <a:latin typeface="華康黑體 Std W9" pitchFamily="34" charset="-120"/>
              <a:ea typeface="華康黑體 Std W9" pitchFamily="34" charset="-120"/>
              <a:cs typeface="Arial" charset="0"/>
            </a:endParaRP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  </a:t>
            </a:r>
            <a:r>
              <a:rPr lang="zh-TW" altLang="zh-TW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沒有學問的小民、就希奇、認明他們是</a:t>
            </a:r>
            <a:endParaRPr lang="zh-TW" altLang="en-US">
              <a:solidFill>
                <a:srgbClr val="FFFF66"/>
              </a:solidFill>
              <a:latin typeface="華康黑體 Std W9" pitchFamily="34" charset="-120"/>
              <a:ea typeface="華康黑體 Std W9" pitchFamily="34" charset="-120"/>
              <a:cs typeface="Arial" charset="0"/>
            </a:endParaRP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  </a:t>
            </a:r>
            <a:r>
              <a:rPr lang="zh-TW" altLang="zh-TW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跟過耶穌的。</a:t>
            </a:r>
            <a:endParaRPr lang="en-US" altLang="zh-TW">
              <a:solidFill>
                <a:srgbClr val="FFFF66"/>
              </a:solidFill>
              <a:latin typeface="華康黑體 Std W9" pitchFamily="34" charset="-120"/>
              <a:ea typeface="華康黑體 Std W9" pitchFamily="34" charset="-120"/>
              <a:cs typeface="Arial" charset="0"/>
            </a:endParaRPr>
          </a:p>
        </p:txBody>
      </p:sp>
      <p:sp>
        <p:nvSpPr>
          <p:cNvPr id="13154307" name="Rectangle 3"/>
          <p:cNvSpPr>
            <a:spLocks noChangeArrowheads="1"/>
          </p:cNvSpPr>
          <p:nvPr/>
        </p:nvSpPr>
        <p:spPr bwMode="auto">
          <a:xfrm>
            <a:off x="6553200" y="5867400"/>
            <a:ext cx="20431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en-US" sz="3600" b="0">
                <a:latin typeface="華康黑體 Std W9" pitchFamily="34" charset="-120"/>
                <a:cs typeface="Arial" charset="0"/>
              </a:rPr>
              <a:t>使徒</a:t>
            </a:r>
            <a:r>
              <a:rPr kumimoji="1" lang="en-US" altLang="zh-TW" sz="3600" b="0">
                <a:latin typeface="華康黑體 Std W9" pitchFamily="34" charset="-120"/>
                <a:cs typeface="Arial" charset="0"/>
              </a:rPr>
              <a:t>4:13</a:t>
            </a:r>
            <a:endParaRPr kumimoji="1" lang="zh-TW" altLang="en-US" sz="3600" b="0">
              <a:latin typeface="華康黑體 Std W9" pitchFamily="34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61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800">
                <a:solidFill>
                  <a:srgbClr val="FFCC00"/>
                </a:solidFill>
                <a:ea typeface="華康黑體 Std W9" pitchFamily="34" charset="-120"/>
              </a:rPr>
              <a:t>一、主要我們成為影響世代的人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0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一、主要我們成為影響世代的人</a:t>
            </a:r>
          </a:p>
        </p:txBody>
      </p:sp>
      <p:sp>
        <p:nvSpPr>
          <p:cNvPr id="13220867" name="Text Box 3"/>
          <p:cNvSpPr txBox="1">
            <a:spLocks noChangeArrowheads="1"/>
          </p:cNvSpPr>
          <p:nvPr/>
        </p:nvSpPr>
        <p:spPr bwMode="auto">
          <a:xfrm>
            <a:off x="1143000" y="3429000"/>
            <a:ext cx="76200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</a:t>
            </a:r>
            <a:r>
              <a:rPr lang="zh-TW" altLang="zh-TW" sz="3600" b="0">
                <a:solidFill>
                  <a:srgbClr val="FFCC00"/>
                </a:solidFill>
              </a:rPr>
              <a:t>影響力不在乎你有多少學歷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4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667000"/>
            <a:ext cx="86106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</a:t>
            </a:r>
            <a:r>
              <a:rPr lang="en-US" altLang="zh-TW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但知識是叫人自高自大、惟有愛心能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造就人。</a:t>
            </a:r>
            <a:endParaRPr lang="en-US" altLang="zh-TW">
              <a:solidFill>
                <a:srgbClr val="FFFF66"/>
              </a:solidFill>
              <a:latin typeface="華康黑體 Std W9" pitchFamily="34" charset="-120"/>
              <a:ea typeface="華康黑體 Std W9" pitchFamily="34" charset="-120"/>
              <a:cs typeface="Arial" charset="0"/>
            </a:endParaRPr>
          </a:p>
        </p:txBody>
      </p:sp>
      <p:sp>
        <p:nvSpPr>
          <p:cNvPr id="13224963" name="Rectangle 3"/>
          <p:cNvSpPr>
            <a:spLocks noChangeArrowheads="1"/>
          </p:cNvSpPr>
          <p:nvPr/>
        </p:nvSpPr>
        <p:spPr bwMode="auto">
          <a:xfrm>
            <a:off x="6553200" y="5867400"/>
            <a:ext cx="207645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en-US" sz="3600" b="0">
                <a:latin typeface="華康黑體 Std W9" pitchFamily="34" charset="-120"/>
                <a:cs typeface="Arial" charset="0"/>
              </a:rPr>
              <a:t>林前</a:t>
            </a:r>
            <a:r>
              <a:rPr kumimoji="1" lang="en-US" altLang="zh-TW" sz="3600" b="0">
                <a:latin typeface="華康黑體 Std W9" pitchFamily="34" charset="-120"/>
                <a:cs typeface="Arial" charset="0"/>
              </a:rPr>
              <a:t>8:1</a:t>
            </a:r>
            <a:r>
              <a:rPr kumimoji="1" lang="en-US" altLang="zh-TW" sz="3600" b="0" baseline="-6000">
                <a:latin typeface="華康黑體 Std W9" pitchFamily="34" charset="-120"/>
                <a:cs typeface="Arial" charset="0"/>
              </a:rPr>
              <a:t>b</a:t>
            </a:r>
            <a:r>
              <a:rPr kumimoji="1" lang="en-US" altLang="zh-TW" sz="3600" b="0">
                <a:latin typeface="華康黑體 Std W9" pitchFamily="34" charset="-120"/>
                <a:cs typeface="Arial" charset="0"/>
              </a:rPr>
              <a:t> </a:t>
            </a:r>
            <a:endParaRPr kumimoji="1" lang="zh-TW" altLang="en-US" sz="3600" b="0">
              <a:latin typeface="華康黑體 Std W9" pitchFamily="34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6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一、主要我們成為影響世代的人</a:t>
            </a:r>
          </a:p>
        </p:txBody>
      </p:sp>
      <p:sp>
        <p:nvSpPr>
          <p:cNvPr id="13216771" name="Text Box 3"/>
          <p:cNvSpPr txBox="1">
            <a:spLocks noChangeArrowheads="1"/>
          </p:cNvSpPr>
          <p:nvPr/>
        </p:nvSpPr>
        <p:spPr bwMode="auto">
          <a:xfrm>
            <a:off x="1143000" y="3429000"/>
            <a:ext cx="7620000" cy="157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/>
              <a:t> </a:t>
            </a:r>
            <a:r>
              <a:rPr lang="zh-TW" altLang="zh-TW" sz="3600" b="0"/>
              <a:t>影響力不在乎你有多少學歷</a:t>
            </a:r>
          </a:p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</a:t>
            </a:r>
            <a:r>
              <a:rPr lang="zh-TW" altLang="zh-TW" sz="3600" b="0">
                <a:solidFill>
                  <a:srgbClr val="FFCC00"/>
                </a:solidFill>
              </a:rPr>
              <a:t>影響力也不在乎你身份的高低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2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6868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26</a:t>
            </a:r>
            <a:r>
              <a:rPr lang="en-US" altLang="zh-TW" sz="30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弟兄們哪、可見你們蒙召的、按著肉體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   有智慧的不多、有能力的不多、有尊貴的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   也不多．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30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27</a:t>
            </a:r>
            <a:r>
              <a:rPr lang="en-US" altLang="zh-TW" sz="30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神卻揀選了世上愚拙的、叫有智慧的羞愧．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   又揀選了世上軟弱的、叫那強壯的羞愧．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28</a:t>
            </a:r>
            <a:r>
              <a:rPr lang="en-US" altLang="zh-TW" sz="30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神也揀選了世上卑賤的、被人厭惡的、以及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   那無有的、為要廢掉那有的．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30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29</a:t>
            </a:r>
            <a:r>
              <a:rPr lang="en-US" altLang="zh-TW" sz="30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使一切有血氣的、在　神面前一個也不能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0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     自誇。</a:t>
            </a:r>
          </a:p>
        </p:txBody>
      </p:sp>
      <p:sp>
        <p:nvSpPr>
          <p:cNvPr id="13222915" name="Rectangle 3"/>
          <p:cNvSpPr>
            <a:spLocks noChangeArrowheads="1"/>
          </p:cNvSpPr>
          <p:nvPr/>
        </p:nvSpPr>
        <p:spPr bwMode="auto">
          <a:xfrm>
            <a:off x="6381750" y="6196013"/>
            <a:ext cx="26098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en-US" sz="3400" b="0">
                <a:latin typeface="華康黑體 Std W9" pitchFamily="34" charset="-120"/>
                <a:cs typeface="Arial" charset="0"/>
              </a:rPr>
              <a:t>林前</a:t>
            </a:r>
            <a:r>
              <a:rPr kumimoji="1" lang="en-US" altLang="zh-TW" sz="3400" b="0">
                <a:latin typeface="華康黑體 Std W9" pitchFamily="34" charset="-120"/>
                <a:cs typeface="Arial" charset="0"/>
              </a:rPr>
              <a:t>1:26-29</a:t>
            </a:r>
            <a:endParaRPr kumimoji="1" lang="zh-TW" altLang="en-US" sz="3400" b="0">
              <a:latin typeface="華康黑體 Std W9" pitchFamily="34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8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098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一、主要我們成為影響世代的人</a:t>
            </a:r>
          </a:p>
        </p:txBody>
      </p:sp>
      <p:sp>
        <p:nvSpPr>
          <p:cNvPr id="13218819" name="Text Box 3"/>
          <p:cNvSpPr txBox="1">
            <a:spLocks noChangeArrowheads="1"/>
          </p:cNvSpPr>
          <p:nvPr/>
        </p:nvSpPr>
        <p:spPr bwMode="auto">
          <a:xfrm>
            <a:off x="1143000" y="3352800"/>
            <a:ext cx="7620000" cy="2508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/>
              <a:t> </a:t>
            </a:r>
            <a:r>
              <a:rPr lang="zh-TW" altLang="zh-TW" sz="3600" b="0"/>
              <a:t>影響力不在乎你有多少學歷</a:t>
            </a:r>
          </a:p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/>
              <a:t> </a:t>
            </a:r>
            <a:r>
              <a:rPr lang="zh-TW" altLang="zh-TW" sz="3600" b="0"/>
              <a:t>影響力也不在乎你身份的高低</a:t>
            </a:r>
          </a:p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</a:t>
            </a:r>
            <a:r>
              <a:rPr lang="zh-TW" altLang="zh-TW" sz="3600" b="0">
                <a:solidFill>
                  <a:srgbClr val="FFCC00"/>
                </a:solidFill>
              </a:rPr>
              <a:t>影響力是從跟隨耶穌來的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7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800">
                <a:solidFill>
                  <a:srgbClr val="FFCC00"/>
                </a:solidFill>
                <a:ea typeface="華康黑體 Std W9" pitchFamily="34" charset="-120"/>
              </a:rPr>
              <a:t>二、跟過耶穌的人生命就不再一樣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9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二、跟過耶穌的人生命就不再一樣</a:t>
            </a:r>
          </a:p>
        </p:txBody>
      </p:sp>
      <p:sp>
        <p:nvSpPr>
          <p:cNvPr id="13229059" name="Text Box 3"/>
          <p:cNvSpPr txBox="1">
            <a:spLocks noChangeArrowheads="1"/>
          </p:cNvSpPr>
          <p:nvPr/>
        </p:nvSpPr>
        <p:spPr bwMode="auto">
          <a:xfrm>
            <a:off x="1143000" y="3429000"/>
            <a:ext cx="76200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</a:t>
            </a:r>
            <a:r>
              <a:rPr lang="zh-TW" altLang="zh-TW" sz="3600" b="0">
                <a:solidFill>
                  <a:srgbClr val="FFCC00"/>
                </a:solidFill>
              </a:rPr>
              <a:t>生命充滿對耶穌的熱情</a:t>
            </a:r>
            <a:endParaRPr lang="zh-TW" altLang="en-US" sz="3600" b="0">
              <a:solidFill>
                <a:srgbClr val="FF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7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6868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	</a:t>
            </a:r>
            <a:r>
              <a:rPr lang="en-US" altLang="zh-TW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7</a:t>
            </a:r>
            <a:r>
              <a:rPr lang="en-US" altLang="zh-TW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 </a:t>
            </a: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只是我先前以為與我有益的、我現在因基督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 都當作有損的。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   </a:t>
            </a:r>
            <a:r>
              <a:rPr lang="en-US" altLang="zh-TW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8</a:t>
            </a:r>
            <a:r>
              <a:rPr lang="en-US" altLang="zh-TW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 </a:t>
            </a: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不但如此、我也將萬事當作有損的、因我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 以認識我主基督耶穌為至寶。我為他已經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 丟棄萬事、看作糞土、為要得著基督．</a:t>
            </a:r>
          </a:p>
        </p:txBody>
      </p:sp>
      <p:sp>
        <p:nvSpPr>
          <p:cNvPr id="13237251" name="Rectangle 3"/>
          <p:cNvSpPr>
            <a:spLocks noChangeArrowheads="1"/>
          </p:cNvSpPr>
          <p:nvPr/>
        </p:nvSpPr>
        <p:spPr bwMode="auto">
          <a:xfrm>
            <a:off x="6381750" y="5997575"/>
            <a:ext cx="26527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en-US" sz="3600" b="0">
                <a:latin typeface="華康黑體 Std W9" pitchFamily="34" charset="-120"/>
                <a:cs typeface="Arial" charset="0"/>
              </a:rPr>
              <a:t>腓立比</a:t>
            </a:r>
            <a:r>
              <a:rPr kumimoji="1" lang="en-US" altLang="zh-TW" sz="3600" b="0">
                <a:latin typeface="華康黑體 Std W9" pitchFamily="34" charset="-120"/>
                <a:cs typeface="Arial" charset="0"/>
              </a:rPr>
              <a:t>3:7-8</a:t>
            </a:r>
            <a:endParaRPr kumimoji="1" lang="zh-TW" altLang="en-US" sz="3600" b="0">
              <a:latin typeface="華康黑體 Std W9" pitchFamily="34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1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二、跟過耶穌的人生命就不再一樣</a:t>
            </a:r>
          </a:p>
        </p:txBody>
      </p:sp>
      <p:sp>
        <p:nvSpPr>
          <p:cNvPr id="13231107" name="Text Box 3"/>
          <p:cNvSpPr txBox="1">
            <a:spLocks noChangeArrowheads="1"/>
          </p:cNvSpPr>
          <p:nvPr/>
        </p:nvSpPr>
        <p:spPr bwMode="auto">
          <a:xfrm>
            <a:off x="1143000" y="3429000"/>
            <a:ext cx="7620000" cy="157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/>
              <a:t> </a:t>
            </a:r>
            <a:r>
              <a:rPr lang="zh-TW" altLang="zh-TW" sz="3600" b="0"/>
              <a:t>生命充滿對耶穌的熱情</a:t>
            </a:r>
            <a:endParaRPr lang="zh-TW" altLang="en-US" sz="3600" b="0"/>
          </a:p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</a:t>
            </a:r>
            <a:r>
              <a:rPr lang="zh-TW" altLang="zh-TW" sz="3600" b="0">
                <a:solidFill>
                  <a:srgbClr val="FFCC00"/>
                </a:solidFill>
              </a:rPr>
              <a:t>生活充滿主同在的喜樂</a:t>
            </a:r>
            <a:endParaRPr lang="zh-TW" altLang="en-US" sz="3600" b="0">
              <a:solidFill>
                <a:srgbClr val="FF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9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86868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	</a:t>
            </a:r>
            <a:r>
              <a:rPr lang="en-US" altLang="zh-TW" sz="34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4</a:t>
            </a:r>
            <a:r>
              <a:rPr lang="en-US" altLang="zh-TW" sz="34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 </a:t>
            </a: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你們要靠主常常喜樂．我再說、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 你們要喜樂。</a:t>
            </a:r>
          </a:p>
        </p:txBody>
      </p:sp>
      <p:sp>
        <p:nvSpPr>
          <p:cNvPr id="13239299" name="Rectangle 3"/>
          <p:cNvSpPr>
            <a:spLocks noChangeArrowheads="1"/>
          </p:cNvSpPr>
          <p:nvPr/>
        </p:nvSpPr>
        <p:spPr bwMode="auto">
          <a:xfrm>
            <a:off x="6381750" y="5997575"/>
            <a:ext cx="22209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en-US" sz="3600" b="0">
                <a:latin typeface="華康黑體 Std W9" pitchFamily="34" charset="-120"/>
                <a:cs typeface="Arial" charset="0"/>
              </a:rPr>
              <a:t>腓立比</a:t>
            </a:r>
            <a:r>
              <a:rPr kumimoji="1" lang="en-US" altLang="zh-TW" sz="3600" b="0">
                <a:latin typeface="華康黑體 Std W9" pitchFamily="34" charset="-120"/>
                <a:cs typeface="Arial" charset="0"/>
              </a:rPr>
              <a:t>4:4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31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1336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二、跟過耶穌的人生命就不再一樣</a:t>
            </a:r>
          </a:p>
        </p:txBody>
      </p:sp>
      <p:sp>
        <p:nvSpPr>
          <p:cNvPr id="13233155" name="Text Box 3"/>
          <p:cNvSpPr txBox="1">
            <a:spLocks noChangeArrowheads="1"/>
          </p:cNvSpPr>
          <p:nvPr/>
        </p:nvSpPr>
        <p:spPr bwMode="auto">
          <a:xfrm>
            <a:off x="1143000" y="3276600"/>
            <a:ext cx="7620000" cy="2508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/>
              <a:t> </a:t>
            </a:r>
            <a:r>
              <a:rPr lang="zh-TW" altLang="zh-TW" sz="3600" b="0"/>
              <a:t>生命充滿對耶穌的熱情</a:t>
            </a:r>
            <a:endParaRPr lang="zh-TW" altLang="en-US" sz="3600" b="0"/>
          </a:p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/>
              <a:t> </a:t>
            </a:r>
            <a:r>
              <a:rPr lang="zh-TW" altLang="zh-TW" sz="3600" b="0"/>
              <a:t>生活充滿主同在的喜樂</a:t>
            </a:r>
            <a:endParaRPr lang="zh-TW" altLang="en-US" sz="3600" b="0"/>
          </a:p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</a:t>
            </a:r>
            <a:r>
              <a:rPr lang="zh-TW" altLang="zh-TW" sz="3600" b="0">
                <a:solidFill>
                  <a:srgbClr val="FFCC00"/>
                </a:solidFill>
              </a:rPr>
              <a:t>每天充滿耶穌復活的大能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1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667000"/>
            <a:ext cx="86868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	</a:t>
            </a:r>
            <a:r>
              <a:rPr lang="en-US" altLang="zh-TW" sz="34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10 </a:t>
            </a: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使我認識基督、曉得他復活的大能、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  並且曉得和他一同受苦、效法他的死．</a:t>
            </a:r>
          </a:p>
        </p:txBody>
      </p:sp>
      <p:sp>
        <p:nvSpPr>
          <p:cNvPr id="13241347" name="Rectangle 3"/>
          <p:cNvSpPr>
            <a:spLocks noChangeArrowheads="1"/>
          </p:cNvSpPr>
          <p:nvPr/>
        </p:nvSpPr>
        <p:spPr bwMode="auto">
          <a:xfrm>
            <a:off x="6381750" y="5997575"/>
            <a:ext cx="25003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en-US" sz="3600" b="0">
                <a:latin typeface="華康黑體 Std W9" pitchFamily="34" charset="-120"/>
                <a:cs typeface="Arial" charset="0"/>
              </a:rPr>
              <a:t>腓立比</a:t>
            </a:r>
            <a:r>
              <a:rPr kumimoji="1" lang="en-US" altLang="zh-TW" sz="3600" b="0">
                <a:latin typeface="華康黑體 Std W9" pitchFamily="34" charset="-120"/>
                <a:cs typeface="Arial" charset="0"/>
              </a:rPr>
              <a:t>3:10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5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800">
                <a:solidFill>
                  <a:srgbClr val="FFCC00"/>
                </a:solidFill>
                <a:ea typeface="華康黑體 Std W9" pitchFamily="34" charset="-120"/>
              </a:rPr>
              <a:t>三、我們要選擇每天與耶穌同行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7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6868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	13</a:t>
            </a: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耶穌上了山、隨自己的意思叫人來、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  </a:t>
            </a:r>
            <a:r>
              <a:rPr lang="en-US" altLang="zh-TW" sz="1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</a:t>
            </a: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他們便來到他那裡。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   14</a:t>
            </a: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他就設立十二個人、要他們常和自己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   同在、也要差他們去傳道、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</a:t>
            </a:r>
            <a:r>
              <a:rPr lang="en-US" altLang="zh-TW" sz="34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15</a:t>
            </a: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並給他們權柄趕鬼。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endParaRPr lang="zh-TW" altLang="en-US" sz="3400">
              <a:solidFill>
                <a:srgbClr val="FFFF66"/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13247491" name="Rectangle 3"/>
          <p:cNvSpPr>
            <a:spLocks noChangeArrowheads="1"/>
          </p:cNvSpPr>
          <p:nvPr/>
        </p:nvSpPr>
        <p:spPr bwMode="auto">
          <a:xfrm>
            <a:off x="6172200" y="5997575"/>
            <a:ext cx="27543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zh-TW" sz="3600" b="0">
                <a:latin typeface="華康黑體 Std W9" pitchFamily="34" charset="-120"/>
                <a:cs typeface="Arial" charset="0"/>
              </a:rPr>
              <a:t>馬可3:13-15</a:t>
            </a:r>
            <a:endParaRPr kumimoji="1" lang="en-US" altLang="zh-TW" sz="3600" b="0">
              <a:latin typeface="華康黑體 Std W9" pitchFamily="34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3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三、我們要選擇每天與耶穌同行</a:t>
            </a:r>
          </a:p>
        </p:txBody>
      </p:sp>
      <p:sp>
        <p:nvSpPr>
          <p:cNvPr id="13243395" name="Text Box 3"/>
          <p:cNvSpPr txBox="1">
            <a:spLocks noChangeArrowheads="1"/>
          </p:cNvSpPr>
          <p:nvPr/>
        </p:nvSpPr>
        <p:spPr bwMode="auto">
          <a:xfrm>
            <a:off x="1143000" y="3429000"/>
            <a:ext cx="76200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更多愛慕主的話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9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362200"/>
            <a:ext cx="86868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21</a:t>
            </a: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有了我的命令又遵守的、這人就是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愛我的．愛我的必蒙我父愛他、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我也要愛他、並且要向他顯現。</a:t>
            </a:r>
            <a:endParaRPr lang="zh-TW" altLang="en-US" sz="3400">
              <a:solidFill>
                <a:srgbClr val="FFFF66"/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13249539" name="Rectangle 3"/>
          <p:cNvSpPr>
            <a:spLocks noChangeArrowheads="1"/>
          </p:cNvSpPr>
          <p:nvPr/>
        </p:nvSpPr>
        <p:spPr bwMode="auto">
          <a:xfrm>
            <a:off x="6381750" y="5997575"/>
            <a:ext cx="23225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zh-TW" sz="3600" b="0">
                <a:latin typeface="華康黑體 Std W9" pitchFamily="34" charset="-120"/>
                <a:cs typeface="Arial" charset="0"/>
              </a:rPr>
              <a:t>約翰14:21</a:t>
            </a:r>
            <a:endParaRPr kumimoji="1" lang="en-US" altLang="zh-TW" sz="3600" b="0">
              <a:latin typeface="華康黑體 Std W9" pitchFamily="34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5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991600" cy="990600"/>
          </a:xfrm>
          <a:noFill/>
          <a:ln/>
        </p:spPr>
        <p:txBody>
          <a:bodyPr/>
          <a:lstStyle/>
          <a:p>
            <a:pPr marL="812800" indent="-812800">
              <a:spcBef>
                <a:spcPct val="40000"/>
              </a:spcBef>
              <a:buFontTx/>
              <a:buNone/>
            </a:pPr>
            <a:r>
              <a:rPr kumimoji="0" lang="zh-TW" altLang="en-US" sz="3600">
                <a:solidFill>
                  <a:srgbClr val="FFFF66"/>
                </a:solidFill>
                <a:ea typeface="華康黑體 Std W9" pitchFamily="34" charset="-120"/>
              </a:rPr>
              <a:t>三、我們要選擇每天與耶穌同行</a:t>
            </a:r>
          </a:p>
        </p:txBody>
      </p:sp>
      <p:sp>
        <p:nvSpPr>
          <p:cNvPr id="13245443" name="Text Box 3"/>
          <p:cNvSpPr txBox="1">
            <a:spLocks noChangeArrowheads="1"/>
          </p:cNvSpPr>
          <p:nvPr/>
        </p:nvSpPr>
        <p:spPr bwMode="auto">
          <a:xfrm>
            <a:off x="1143000" y="3429000"/>
            <a:ext cx="7620000" cy="157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/>
              <a:t> 更多愛慕主的話</a:t>
            </a:r>
          </a:p>
          <a:p>
            <a:pPr marL="914400" lvl="1" indent="-457200">
              <a:spcBef>
                <a:spcPct val="50000"/>
              </a:spcBef>
              <a:spcAft>
                <a:spcPct val="20000"/>
              </a:spcAft>
              <a:buFontTx/>
              <a:buAutoNum type="alphaUcPeriod"/>
            </a:pPr>
            <a:r>
              <a:rPr lang="zh-TW" altLang="en-US" sz="3600" b="0">
                <a:solidFill>
                  <a:srgbClr val="FFCC00"/>
                </a:solidFill>
              </a:rPr>
              <a:t> 更多順服聖靈的引導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1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6868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en-US" altLang="zh-TW" sz="3400">
                <a:solidFill>
                  <a:srgbClr val="6699FF"/>
                </a:solidFill>
                <a:latin typeface="華康黑體 Std W9" pitchFamily="34" charset="-120"/>
                <a:ea typeface="華康黑體 Std W9" pitchFamily="34" charset="-120"/>
              </a:rPr>
              <a:t>13</a:t>
            </a:r>
            <a:r>
              <a:rPr lang="en-US" altLang="zh-TW" sz="3400">
                <a:solidFill>
                  <a:srgbClr val="FFFF99"/>
                </a:solidFill>
                <a:latin typeface="華康黑體 Std W9" pitchFamily="34" charset="-120"/>
                <a:ea typeface="華康黑體 Std W9" pitchFamily="34" charset="-120"/>
              </a:rPr>
              <a:t> </a:t>
            </a: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只等真理的聖靈來了、他要引導你們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明白一切的真理．因為他不是憑自己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說的、乃是把他所聽見的都說出來．</a:t>
            </a:r>
          </a:p>
          <a:p>
            <a:pPr>
              <a:spcBef>
                <a:spcPct val="0"/>
              </a:spcBef>
              <a:spcAft>
                <a:spcPct val="5000"/>
              </a:spcAft>
              <a:buFontTx/>
              <a:buNone/>
            </a:pPr>
            <a:r>
              <a:rPr lang="zh-TW" altLang="en-US" sz="3400">
                <a:solidFill>
                  <a:srgbClr val="FFFF66"/>
                </a:solidFill>
                <a:latin typeface="華康黑體 Std W9" pitchFamily="34" charset="-120"/>
                <a:ea typeface="華康黑體 Std W9" pitchFamily="34" charset="-120"/>
              </a:rPr>
              <a:t>     並要把將來的事告訴你們。</a:t>
            </a:r>
          </a:p>
        </p:txBody>
      </p:sp>
      <p:sp>
        <p:nvSpPr>
          <p:cNvPr id="13251587" name="Rectangle 3"/>
          <p:cNvSpPr>
            <a:spLocks noChangeArrowheads="1"/>
          </p:cNvSpPr>
          <p:nvPr/>
        </p:nvSpPr>
        <p:spPr bwMode="auto">
          <a:xfrm>
            <a:off x="6381750" y="5997575"/>
            <a:ext cx="23225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1" lang="zh-TW" altLang="zh-TW" sz="3600" b="0">
                <a:latin typeface="華康黑體 Std W9" pitchFamily="34" charset="-120"/>
                <a:cs typeface="Arial" charset="0"/>
              </a:rPr>
              <a:t>約翰16:13</a:t>
            </a:r>
            <a:endParaRPr kumimoji="1" lang="en-US" altLang="zh-TW" sz="3600" b="0">
              <a:latin typeface="華康黑體 Std W9" pitchFamily="34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3874" name="Title 1"/>
          <p:cNvSpPr>
            <a:spLocks noGrp="1"/>
          </p:cNvSpPr>
          <p:nvPr>
            <p:ph type="ctrTitle" idx="4294967295"/>
          </p:nvPr>
        </p:nvSpPr>
        <p:spPr>
          <a:xfrm>
            <a:off x="0" y="2438400"/>
            <a:ext cx="9144000" cy="14700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sz="5400">
                <a:latin typeface="華康黑體 Std W7" pitchFamily="34" charset="-120"/>
                <a:ea typeface="華康黑體 Std W7" pitchFamily="34" charset="-120"/>
              </a:rPr>
              <a:t/>
            </a:r>
            <a:br>
              <a:rPr lang="en-US" altLang="zh-TW" sz="5400">
                <a:latin typeface="華康黑體 Std W7" pitchFamily="34" charset="-120"/>
                <a:ea typeface="華康黑體 Std W7" pitchFamily="34" charset="-120"/>
              </a:rPr>
            </a:br>
            <a:r>
              <a:rPr lang="zh-TW" altLang="en-US" sz="5400">
                <a:latin typeface="華康黑體 Std W9" pitchFamily="34" charset="-120"/>
                <a:ea typeface="華康黑體 Std W9" pitchFamily="34" charset="-120"/>
              </a:rPr>
              <a:t>因祢愛的大能</a:t>
            </a:r>
            <a:r>
              <a:rPr lang="zh-TW" altLang="en-US" sz="540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>
                <a:latin typeface="華康黑體 Std W7" pitchFamily="34" charset="-120"/>
                <a:ea typeface="華康黑體 Std W7" pitchFamily="34" charset="-120"/>
              </a:rPr>
              <a:t/>
            </a:r>
            <a:br>
              <a:rPr lang="en-US" altLang="zh-TW">
                <a:latin typeface="華康黑體 Std W7" pitchFamily="34" charset="-120"/>
                <a:ea typeface="華康黑體 Std W7" pitchFamily="34" charset="-120"/>
              </a:rPr>
            </a:br>
            <a:r>
              <a:rPr lang="en-US" altLang="zh-TW" b="1">
                <a:solidFill>
                  <a:srgbClr val="512373"/>
                </a:solidFill>
              </a:rPr>
              <a:t>POWER OF YOUR LOVE</a:t>
            </a:r>
            <a:r>
              <a:rPr lang="en-US" altLang="zh-TW">
                <a:solidFill>
                  <a:srgbClr val="512373"/>
                </a:solidFill>
              </a:rPr>
              <a:t/>
            </a:r>
            <a:br>
              <a:rPr lang="en-US" altLang="zh-TW">
                <a:solidFill>
                  <a:srgbClr val="512373"/>
                </a:solidFill>
              </a:rPr>
            </a:br>
            <a:endParaRPr lang="en-US" altLang="zh-TW">
              <a:solidFill>
                <a:srgbClr val="51237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4898" name="Content Placeholder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9144000" cy="49831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altLang="zh-TW" sz="4000">
                <a:latin typeface="華康黑體 Std W9" pitchFamily="34" charset="-120"/>
                <a:ea typeface="華康黑體 Std W9" pitchFamily="34" charset="-120"/>
              </a:rPr>
              <a:t>1. </a:t>
            </a: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主我親近祢，使我心變化更新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Lord, I come to You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Let my heart be changed, renewed</a:t>
            </a:r>
            <a:endParaRPr lang="en-US" altLang="zh-TW" sz="4000" b="1">
              <a:solidFill>
                <a:srgbClr val="7030A0"/>
              </a:solidFill>
              <a:latin typeface="Arial Narrow" pitchFamily="34" charset="0"/>
            </a:endParaRP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我知在主裡，祢恩典湧流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Flowing from the grace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that I’ve found in You</a:t>
            </a:r>
          </a:p>
          <a:p>
            <a:pPr>
              <a:buFont typeface="Arial" charset="0"/>
              <a:buNone/>
            </a:pPr>
            <a:endParaRPr lang="zh-TW" altLang="en-US" sz="4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5922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在主慈愛裡，我心中一切軟弱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And Lord, I’ve come to know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The weakness I see in me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都將被挪去，因祢愛的大能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Will be stripped away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by the power of Your love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altLang="zh-TW" sz="3700" b="1">
                <a:latin typeface="Arial"/>
              </a:rPr>
              <a:t> </a:t>
            </a:r>
            <a:endParaRPr lang="en-US" altLang="zh-TW" sz="3700" b="1"/>
          </a:p>
          <a:p>
            <a:pPr>
              <a:lnSpc>
                <a:spcPct val="90000"/>
              </a:lnSpc>
            </a:pPr>
            <a:endParaRPr lang="zh-TW" altLang="en-US" sz="3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6946" name="Content Placeholder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9144000" cy="49831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擁抱我，讓祢愛圍繞我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Hold me close, let Your love surround me</a:t>
            </a: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吸引我，靠近祢身旁</a:t>
            </a:r>
          </a:p>
          <a:p>
            <a:pPr algn="ctr">
              <a:buFont typeface="Arial" charset="0"/>
              <a:buNone/>
            </a:pPr>
            <a:r>
              <a:rPr lang="en-US" altLang="zh-TW" sz="4000" b="1">
                <a:solidFill>
                  <a:srgbClr val="7030A0"/>
                </a:solidFill>
                <a:latin typeface="Arial Narrow" pitchFamily="34" charset="0"/>
              </a:rPr>
              <a:t>Bring me near, draw me to Your side</a:t>
            </a:r>
          </a:p>
          <a:p>
            <a:pPr algn="ctr">
              <a:buFont typeface="Arial" charset="0"/>
              <a:buNone/>
            </a:pPr>
            <a:endParaRPr lang="en-US" altLang="zh-TW" sz="4000" b="1">
              <a:solidFill>
                <a:srgbClr val="7030A0"/>
              </a:solidFill>
            </a:endParaRPr>
          </a:p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7970" name="Content Placeholder 2"/>
          <p:cNvSpPr>
            <a:spLocks noGrp="1"/>
          </p:cNvSpPr>
          <p:nvPr>
            <p:ph idx="4294967295"/>
          </p:nvPr>
        </p:nvSpPr>
        <p:spPr>
          <a:xfrm>
            <a:off x="0" y="685800"/>
            <a:ext cx="9144000" cy="54403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我等候，將如鷹展翅上騰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And as I wait I’ll rise up like the eagle</a:t>
            </a: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我要與祢飛翔，祢聖靈引領我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And I will soar with You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Your spirit leads me on</a:t>
            </a: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在祢大能愛中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In the pow’r of Your love</a:t>
            </a:r>
          </a:p>
          <a:p>
            <a:endParaRPr lang="zh-TW" altLang="en-US" sz="4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8994" name="Content Placeholder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9144000" cy="49831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altLang="zh-TW" sz="4000">
                <a:latin typeface="華康黑體 Std W9" pitchFamily="34" charset="-120"/>
                <a:ea typeface="華康黑體 Std W9" pitchFamily="34" charset="-120"/>
              </a:rPr>
              <a:t>2. </a:t>
            </a: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主開啟我眼，使我與祢面對面</a:t>
            </a:r>
            <a:endParaRPr lang="zh-TW" altLang="en-US" sz="4000">
              <a:latin typeface="華康黑體 Std W9" pitchFamily="34" charset="-120"/>
              <a:ea typeface="華康黑體 Std W9" pitchFamily="34" charset="-120"/>
            </a:endParaRP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Lord, unveil my eyes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Let me see You, face to face</a:t>
            </a: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明白祢的愛，祢在我裡面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The knowledge of Your love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as You live in me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0018" name="Content Placeholder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9144000" cy="49831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更新我心意，向我顯明祢旨意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And Lord, renew my mind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As Your will unfolds in my life</a:t>
            </a:r>
            <a:endParaRPr lang="en-US" altLang="zh-TW" sz="4000" b="1">
              <a:solidFill>
                <a:srgbClr val="7030A0"/>
              </a:solidFill>
              <a:latin typeface="Arial Narrow" pitchFamily="34" charset="0"/>
            </a:endParaRP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每天生命中，因祢愛的大能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In living everyday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by the power of Your love</a:t>
            </a:r>
          </a:p>
          <a:p>
            <a:endParaRPr lang="en-US" altLang="zh-TW"/>
          </a:p>
          <a:p>
            <a:pPr>
              <a:buFont typeface="Arial" charset="0"/>
              <a:buNone/>
            </a:pPr>
            <a:endParaRPr lang="zh-TW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1042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擁抱我，讓祢愛圍繞我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Hold me close, let Your love surround me</a:t>
            </a: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吸引我，靠近祢身旁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Bring me near, draw me to Your side</a:t>
            </a:r>
          </a:p>
          <a:p>
            <a:pPr algn="ctr">
              <a:buFont typeface="Arial" charset="0"/>
              <a:buNone/>
            </a:pPr>
            <a:endParaRPr lang="zh-TW" altLang="en-US" sz="4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2066" name="Content Placeholder 2"/>
          <p:cNvSpPr>
            <a:spLocks noGrp="1"/>
          </p:cNvSpPr>
          <p:nvPr>
            <p:ph idx="4294967295"/>
          </p:nvPr>
        </p:nvSpPr>
        <p:spPr>
          <a:xfrm>
            <a:off x="0" y="685800"/>
            <a:ext cx="9144000" cy="54403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我等候，將如鷹展翅上騰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And as I wait I’ll rise up like the eagle</a:t>
            </a: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我要與祢飛翔，祢聖靈引領我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And I will soar with You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Your spirit leads me on</a:t>
            </a:r>
          </a:p>
          <a:p>
            <a:pPr algn="ctr">
              <a:buFont typeface="Arial" charset="0"/>
              <a:buNone/>
            </a:pPr>
            <a:r>
              <a:rPr lang="zh-TW" altLang="en-US" sz="4400">
                <a:latin typeface="華康黑體 Std W9" pitchFamily="34" charset="-120"/>
                <a:ea typeface="華康黑體 Std W9" pitchFamily="34" charset="-120"/>
              </a:rPr>
              <a:t>在祢大能愛中</a:t>
            </a:r>
          </a:p>
          <a:p>
            <a:pPr algn="ctr">
              <a:buFont typeface="Arial" charset="0"/>
              <a:buNone/>
            </a:pPr>
            <a:r>
              <a:rPr lang="en-US" altLang="zh-TW" sz="3600" b="1">
                <a:solidFill>
                  <a:srgbClr val="7030A0"/>
                </a:solidFill>
                <a:latin typeface="Arial Narrow" pitchFamily="34" charset="0"/>
              </a:rPr>
              <a:t>In the pow’r of Your love</a:t>
            </a:r>
          </a:p>
          <a:p>
            <a:pPr algn="ctr">
              <a:buFont typeface="Arial" charset="0"/>
              <a:buNone/>
            </a:pPr>
            <a:endParaRPr lang="zh-TW" altLang="en-US"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en-US" sz="4200" b="1" i="0" u="none" strike="noStrike" cap="none" normalizeH="0" baseline="0" smtClean="0">
            <a:ln>
              <a:noFill/>
            </a:ln>
            <a:solidFill>
              <a:srgbClr val="FFFF66"/>
            </a:solidFill>
            <a:effectLst/>
            <a:latin typeface="Arial" charset="0"/>
            <a:ea typeface="華康黑體 Std W9" pitchFamily="34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en-US" sz="4200" b="1" i="0" u="none" strike="noStrike" cap="none" normalizeH="0" baseline="0" smtClean="0">
            <a:ln>
              <a:noFill/>
            </a:ln>
            <a:solidFill>
              <a:srgbClr val="FFFF66"/>
            </a:solidFill>
            <a:effectLst/>
            <a:latin typeface="Arial" charset="0"/>
            <a:ea typeface="華康黑體 Std W9" pitchFamily="34" charset="-12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en-US" sz="4200" b="1" i="0" u="none" strike="noStrike" cap="none" normalizeH="0" baseline="0" smtClean="0">
            <a:ln>
              <a:noFill/>
            </a:ln>
            <a:solidFill>
              <a:srgbClr val="FFFF66"/>
            </a:solidFill>
            <a:effectLst/>
            <a:latin typeface="Arial" charset="0"/>
            <a:ea typeface="華康黑體 Std W9" pitchFamily="34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en-US" sz="4200" b="1" i="0" u="none" strike="noStrike" cap="none" normalizeH="0" baseline="0" smtClean="0">
            <a:ln>
              <a:noFill/>
            </a:ln>
            <a:solidFill>
              <a:srgbClr val="FFFF66"/>
            </a:solidFill>
            <a:effectLst/>
            <a:latin typeface="Arial" charset="0"/>
            <a:ea typeface="華康黑體 Std W9" pitchFamily="34" charset="-12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31753</TotalTime>
  <Words>960</Words>
  <Application>Microsoft Office PowerPoint</Application>
  <PresentationFormat>On-screen Show (4:3)</PresentationFormat>
  <Paragraphs>141</Paragraphs>
  <Slides>30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Times New Roman</vt:lpstr>
      <vt:lpstr>Arial</vt:lpstr>
      <vt:lpstr>新細明體</vt:lpstr>
      <vt:lpstr>Calibri</vt:lpstr>
      <vt:lpstr>華康黑體 Std W9</vt:lpstr>
      <vt:lpstr>華康黑體 Std W7</vt:lpstr>
      <vt:lpstr>Arial Narrow</vt:lpstr>
      <vt:lpstr>2_Default Design</vt:lpstr>
      <vt:lpstr>1_Office Theme</vt:lpstr>
      <vt:lpstr>跟過耶穌的人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 因祢愛的大能  POWER OF YOUR LOVE 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全 地 當 來 向 主 歌 唱</dc:title>
  <dc:creator>James</dc:creator>
  <cp:lastModifiedBy>Computer Manager</cp:lastModifiedBy>
  <cp:revision>1332</cp:revision>
  <dcterms:created xsi:type="dcterms:W3CDTF">2004-10-15T21:11:10Z</dcterms:created>
  <dcterms:modified xsi:type="dcterms:W3CDTF">2016-03-20T06:00:11Z</dcterms:modified>
</cp:coreProperties>
</file>