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27" r:id="rId1"/>
    <p:sldMasterId id="2147484353" r:id="rId2"/>
    <p:sldMasterId id="2147485663" r:id="rId3"/>
    <p:sldMasterId id="2147485815" r:id="rId4"/>
    <p:sldMasterId id="2147485827" r:id="rId5"/>
  </p:sldMasterIdLst>
  <p:notesMasterIdLst>
    <p:notesMasterId r:id="rId26"/>
  </p:notesMasterIdLst>
  <p:sldIdLst>
    <p:sldId id="1365" r:id="rId6"/>
    <p:sldId id="1366" r:id="rId7"/>
    <p:sldId id="1372" r:id="rId8"/>
    <p:sldId id="1390" r:id="rId9"/>
    <p:sldId id="1385" r:id="rId10"/>
    <p:sldId id="1367" r:id="rId11"/>
    <p:sldId id="1389" r:id="rId12"/>
    <p:sldId id="1375" r:id="rId13"/>
    <p:sldId id="1384" r:id="rId14"/>
    <p:sldId id="1377" r:id="rId15"/>
    <p:sldId id="1378" r:id="rId16"/>
    <p:sldId id="1376" r:id="rId17"/>
    <p:sldId id="1382" r:id="rId18"/>
    <p:sldId id="1380" r:id="rId19"/>
    <p:sldId id="1383" r:id="rId20"/>
    <p:sldId id="1381" r:id="rId21"/>
    <p:sldId id="1379" r:id="rId22"/>
    <p:sldId id="1387" r:id="rId23"/>
    <p:sldId id="1388" r:id="rId24"/>
    <p:sldId id="1373" r:id="rId25"/>
  </p:sldIdLst>
  <p:sldSz cx="9144000" cy="6858000" type="screen4x3"/>
  <p:notesSz cx="6858000" cy="9144000"/>
  <p:defaultTextStyle>
    <a:defPPr>
      <a:defRPr lang="en-US"/>
    </a:defPPr>
    <a:lvl1pPr marL="0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6942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3884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0832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7775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4717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1663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8602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5549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napToGrid="0" snapToObjects="1">
      <p:cViewPr>
        <p:scale>
          <a:sx n="66" d="100"/>
          <a:sy n="66" d="100"/>
        </p:scale>
        <p:origin x="-1260" y="-1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294870-B2A4-2E4F-A7E5-A24A431D4403}" type="datetimeFigureOut">
              <a:rPr lang="en-US" smtClean="0"/>
              <a:pPr/>
              <a:t>3/20/2016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8F3F2-C518-2C43-B62F-5F29B32A9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87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6942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3884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0832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7775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4717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1663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8602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5549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2977" y="1428736"/>
            <a:ext cx="7772400" cy="4286280"/>
          </a:xfrm>
          <a:noFill/>
          <a:ln w="76200"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none"/>
        </p:style>
        <p:txBody>
          <a:bodyPr lIns="0" tIns="0" rIns="0" bIns="0" anchor="t" anchorCtr="0">
            <a:normAutofit/>
          </a:bodyPr>
          <a:lstStyle>
            <a:lvl1pPr algn="ctr">
              <a:defRPr sz="6600" b="1" cap="none" spc="0">
                <a:ln w="15875">
                  <a:solidFill>
                    <a:srgbClr val="00206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3810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2976" y="6000771"/>
            <a:ext cx="7786742" cy="752468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69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38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08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77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47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16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86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55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5"/>
            <a:ext cx="2643174" cy="2411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139774"/>
      </p:ext>
    </p:extLst>
  </p:cSld>
  <p:clrMapOvr>
    <a:masterClrMapping/>
  </p:clrMapOvr>
  <p:transition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600200"/>
            <a:ext cx="8786874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173036"/>
      </p:ext>
    </p:extLst>
  </p:cSld>
  <p:clrMapOvr>
    <a:masterClrMapping/>
  </p:clrMapOvr>
  <p:transition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910" y="642921"/>
            <a:ext cx="7772400" cy="2286016"/>
          </a:xfrm>
          <a:prstGeom prst="round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anchor="ctr" anchorCtr="0"/>
          <a:lstStyle>
            <a:lvl1pPr algn="ct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2910" y="5214954"/>
            <a:ext cx="7772400" cy="1285884"/>
          </a:xfrm>
        </p:spPr>
        <p:txBody>
          <a:bodyPr anchor="b">
            <a:normAutofit/>
          </a:bodyPr>
          <a:lstStyle>
            <a:lvl1pPr marL="0" indent="0" algn="ctr">
              <a:buNone/>
              <a:defRPr sz="3200" b="0">
                <a:solidFill>
                  <a:schemeClr val="bg1"/>
                </a:solidFill>
              </a:defRPr>
            </a:lvl1pPr>
            <a:lvl2pPr marL="45694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388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08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777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471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166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860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554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357561" y="3071816"/>
            <a:ext cx="2270585" cy="2071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290765"/>
      </p:ext>
    </p:extLst>
  </p:cSld>
  <p:clrMapOvr>
    <a:masterClrMapping/>
  </p:clrMapOvr>
  <p:transition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2844" y="1600200"/>
            <a:ext cx="4214842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2" y="1600200"/>
            <a:ext cx="4352956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13463"/>
      </p:ext>
    </p:extLst>
  </p:cSld>
  <p:clrMapOvr>
    <a:masterClrMapping/>
  </p:clrMapOvr>
  <p:transition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7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942" indent="0">
              <a:buNone/>
              <a:defRPr sz="2000" b="1"/>
            </a:lvl2pPr>
            <a:lvl3pPr marL="913884" indent="0">
              <a:buNone/>
              <a:defRPr sz="1800" b="1"/>
            </a:lvl3pPr>
            <a:lvl4pPr marL="1370832" indent="0">
              <a:buNone/>
              <a:defRPr sz="1600" b="1"/>
            </a:lvl4pPr>
            <a:lvl5pPr marL="1827775" indent="0">
              <a:buNone/>
              <a:defRPr sz="1600" b="1"/>
            </a:lvl5pPr>
            <a:lvl6pPr marL="2284717" indent="0">
              <a:buNone/>
              <a:defRPr sz="1600" b="1"/>
            </a:lvl6pPr>
            <a:lvl7pPr marL="2741663" indent="0">
              <a:buNone/>
              <a:defRPr sz="1600" b="1"/>
            </a:lvl7pPr>
            <a:lvl8pPr marL="3198602" indent="0">
              <a:buNone/>
              <a:defRPr sz="1600" b="1"/>
            </a:lvl8pPr>
            <a:lvl9pPr marL="365554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7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942" indent="0">
              <a:buNone/>
              <a:defRPr sz="2000" b="1"/>
            </a:lvl2pPr>
            <a:lvl3pPr marL="913884" indent="0">
              <a:buNone/>
              <a:defRPr sz="1800" b="1"/>
            </a:lvl3pPr>
            <a:lvl4pPr marL="1370832" indent="0">
              <a:buNone/>
              <a:defRPr sz="1600" b="1"/>
            </a:lvl4pPr>
            <a:lvl5pPr marL="1827775" indent="0">
              <a:buNone/>
              <a:defRPr sz="1600" b="1"/>
            </a:lvl5pPr>
            <a:lvl6pPr marL="2284717" indent="0">
              <a:buNone/>
              <a:defRPr sz="1600" b="1"/>
            </a:lvl6pPr>
            <a:lvl7pPr marL="2741663" indent="0">
              <a:buNone/>
              <a:defRPr sz="1600" b="1"/>
            </a:lvl7pPr>
            <a:lvl8pPr marL="3198602" indent="0">
              <a:buNone/>
              <a:defRPr sz="1600" b="1"/>
            </a:lvl8pPr>
            <a:lvl9pPr marL="365554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10" name="Picture 9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934256"/>
      </p:ext>
    </p:extLst>
  </p:cSld>
  <p:clrMapOvr>
    <a:masterClrMapping/>
  </p:clrMapOvr>
  <p:transition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pic>
        <p:nvPicPr>
          <p:cNvPr id="6" name="Picture 5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120906"/>
      </p:ext>
    </p:extLst>
  </p:cSld>
  <p:clrMapOvr>
    <a:masterClrMapping/>
  </p:clrMapOvr>
  <p:transition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385334"/>
      </p:ext>
    </p:extLst>
  </p:cSld>
  <p:clrMapOvr>
    <a:masterClrMapping/>
  </p:clrMapOvr>
  <p:transition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0166" y="5"/>
            <a:ext cx="7643834" cy="1357300"/>
          </a:xfrm>
        </p:spPr>
        <p:txBody>
          <a:bodyPr anchor="t" anchorCtr="0"/>
          <a:lstStyle>
            <a:lvl1pPr algn="l"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86182" y="1500178"/>
            <a:ext cx="5357818" cy="535782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2844" y="1500179"/>
            <a:ext cx="3500462" cy="521497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6942" indent="0">
              <a:buNone/>
              <a:defRPr sz="1200"/>
            </a:lvl2pPr>
            <a:lvl3pPr marL="913884" indent="0">
              <a:buNone/>
              <a:defRPr sz="1000"/>
            </a:lvl3pPr>
            <a:lvl4pPr marL="1370832" indent="0">
              <a:buNone/>
              <a:defRPr sz="900"/>
            </a:lvl4pPr>
            <a:lvl5pPr marL="1827775" indent="0">
              <a:buNone/>
              <a:defRPr sz="900"/>
            </a:lvl5pPr>
            <a:lvl6pPr marL="2284717" indent="0">
              <a:buNone/>
              <a:defRPr sz="900"/>
            </a:lvl6pPr>
            <a:lvl7pPr marL="2741663" indent="0">
              <a:buNone/>
              <a:defRPr sz="900"/>
            </a:lvl7pPr>
            <a:lvl8pPr marL="3198602" indent="0">
              <a:buNone/>
              <a:defRPr sz="900"/>
            </a:lvl8pPr>
            <a:lvl9pPr marL="365554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314512"/>
      </p:ext>
    </p:extLst>
  </p:cSld>
  <p:clrMapOvr>
    <a:masterClrMapping/>
  </p:clrMapOvr>
  <p:transition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3" y="5505481"/>
            <a:ext cx="8715436" cy="446026"/>
          </a:xfrm>
        </p:spPr>
        <p:txBody>
          <a:bodyPr anchor="b"/>
          <a:lstStyle>
            <a:lvl1pPr algn="r">
              <a:defRPr sz="24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28794" y="142854"/>
            <a:ext cx="7072362" cy="5286412"/>
          </a:xfrm>
        </p:spPr>
        <p:txBody>
          <a:bodyPr/>
          <a:lstStyle>
            <a:lvl1pPr marL="0" indent="0">
              <a:buNone/>
              <a:defRPr sz="3200"/>
            </a:lvl1pPr>
            <a:lvl2pPr marL="456942" indent="0">
              <a:buNone/>
              <a:defRPr sz="2800"/>
            </a:lvl2pPr>
            <a:lvl3pPr marL="913884" indent="0">
              <a:buNone/>
              <a:defRPr sz="2400"/>
            </a:lvl3pPr>
            <a:lvl4pPr marL="1370832" indent="0">
              <a:buNone/>
              <a:defRPr sz="2000"/>
            </a:lvl4pPr>
            <a:lvl5pPr marL="1827775" indent="0">
              <a:buNone/>
              <a:defRPr sz="2000"/>
            </a:lvl5pPr>
            <a:lvl6pPr marL="2284717" indent="0">
              <a:buNone/>
              <a:defRPr sz="2000"/>
            </a:lvl6pPr>
            <a:lvl7pPr marL="2741663" indent="0">
              <a:buNone/>
              <a:defRPr sz="2000"/>
            </a:lvl7pPr>
            <a:lvl8pPr marL="3198602" indent="0">
              <a:buNone/>
              <a:defRPr sz="2000"/>
            </a:lvl8pPr>
            <a:lvl9pPr marL="3655549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4283" y="6072212"/>
            <a:ext cx="8715436" cy="633431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6942" indent="0">
              <a:buNone/>
              <a:defRPr sz="1200"/>
            </a:lvl2pPr>
            <a:lvl3pPr marL="913884" indent="0">
              <a:buNone/>
              <a:defRPr sz="1000"/>
            </a:lvl3pPr>
            <a:lvl4pPr marL="1370832" indent="0">
              <a:buNone/>
              <a:defRPr sz="900"/>
            </a:lvl4pPr>
            <a:lvl5pPr marL="1827775" indent="0">
              <a:buNone/>
              <a:defRPr sz="900"/>
            </a:lvl5pPr>
            <a:lvl6pPr marL="2284717" indent="0">
              <a:buNone/>
              <a:defRPr sz="900"/>
            </a:lvl6pPr>
            <a:lvl7pPr marL="2741663" indent="0">
              <a:buNone/>
              <a:defRPr sz="900"/>
            </a:lvl7pPr>
            <a:lvl8pPr marL="3198602" indent="0">
              <a:buNone/>
              <a:defRPr sz="900"/>
            </a:lvl8pPr>
            <a:lvl9pPr marL="365554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305479"/>
      </p:ext>
    </p:extLst>
  </p:cSld>
  <p:clrMapOvr>
    <a:masterClrMapping/>
  </p:clrMapOvr>
  <p:transition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6356364"/>
            <a:ext cx="2133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3884"/>
              <a:t>3/20/2016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364"/>
            <a:ext cx="2895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64"/>
            <a:ext cx="2133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3884"/>
              <a:t>‹#›</a:t>
            </a:fld>
            <a:endParaRPr lang="en-GB">
              <a:solidFill>
                <a:prstClr val="black"/>
              </a:solidFill>
            </a:endParaRPr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511937"/>
      </p:ext>
    </p:extLst>
  </p:cSld>
  <p:clrMapOvr>
    <a:masterClrMapping/>
  </p:clrMapOvr>
  <p:transition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6356364"/>
            <a:ext cx="2133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3884"/>
              <a:t>3/20/2016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364"/>
            <a:ext cx="2895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64"/>
            <a:ext cx="2133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3884"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899779"/>
      </p:ext>
    </p:extLst>
  </p:cSld>
  <p:clrMapOvr>
    <a:masterClrMapping/>
  </p:clrMapOvr>
  <p:transition>
    <p:cov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演示模板底稿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6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588" y="4194181"/>
            <a:ext cx="6018212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zh-TW" noProof="0" smtClean="0"/>
              <a:t>单击此处编辑母版标题样式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588" y="3617919"/>
            <a:ext cx="6018212" cy="576263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zh-CN" altLang="zh-TW" noProof="0" smtClean="0"/>
              <a:t>单击此处编辑母版副标题样式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fld id="{3CCE4AA7-0BF4-4184-80B7-43E5306E3620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03978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1C42F2-386E-47EC-8D67-EBB88FE8D53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7558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6"/>
            <a:ext cx="77724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8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08" indent="0">
              <a:buNone/>
              <a:defRPr sz="1800"/>
            </a:lvl2pPr>
            <a:lvl3pPr marL="914214" indent="0">
              <a:buNone/>
              <a:defRPr sz="1600"/>
            </a:lvl3pPr>
            <a:lvl4pPr marL="1371322" indent="0">
              <a:buNone/>
              <a:defRPr sz="1400"/>
            </a:lvl4pPr>
            <a:lvl5pPr marL="1828429" indent="0">
              <a:buNone/>
              <a:defRPr sz="1400"/>
            </a:lvl5pPr>
            <a:lvl6pPr marL="2285535" indent="0">
              <a:buNone/>
              <a:defRPr sz="1400"/>
            </a:lvl6pPr>
            <a:lvl7pPr marL="2742643" indent="0">
              <a:buNone/>
              <a:defRPr sz="1400"/>
            </a:lvl7pPr>
            <a:lvl8pPr marL="3199749" indent="0">
              <a:buNone/>
              <a:defRPr sz="1400"/>
            </a:lvl8pPr>
            <a:lvl9pPr marL="3656857" indent="0">
              <a:buNone/>
              <a:defRPr sz="14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CD3F46-67D1-4282-BE98-BB772342B76B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5376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8675" y="1990729"/>
            <a:ext cx="3703638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4722" y="1990729"/>
            <a:ext cx="3705225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CF2E72-BCBF-42AD-9F76-4621A61E3F9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3445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7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08" indent="0">
              <a:buNone/>
              <a:defRPr sz="2000" b="1"/>
            </a:lvl2pPr>
            <a:lvl3pPr marL="914214" indent="0">
              <a:buNone/>
              <a:defRPr sz="1800" b="1"/>
            </a:lvl3pPr>
            <a:lvl4pPr marL="1371322" indent="0">
              <a:buNone/>
              <a:defRPr sz="1600" b="1"/>
            </a:lvl4pPr>
            <a:lvl5pPr marL="1828429" indent="0">
              <a:buNone/>
              <a:defRPr sz="1600" b="1"/>
            </a:lvl5pPr>
            <a:lvl6pPr marL="2285535" indent="0">
              <a:buNone/>
              <a:defRPr sz="1600" b="1"/>
            </a:lvl6pPr>
            <a:lvl7pPr marL="2742643" indent="0">
              <a:buNone/>
              <a:defRPr sz="1600" b="1"/>
            </a:lvl7pPr>
            <a:lvl8pPr marL="3199749" indent="0">
              <a:buNone/>
              <a:defRPr sz="1600" b="1"/>
            </a:lvl8pPr>
            <a:lvl9pPr marL="3656857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7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08" indent="0">
              <a:buNone/>
              <a:defRPr sz="2000" b="1"/>
            </a:lvl2pPr>
            <a:lvl3pPr marL="914214" indent="0">
              <a:buNone/>
              <a:defRPr sz="1800" b="1"/>
            </a:lvl3pPr>
            <a:lvl4pPr marL="1371322" indent="0">
              <a:buNone/>
              <a:defRPr sz="1600" b="1"/>
            </a:lvl4pPr>
            <a:lvl5pPr marL="1828429" indent="0">
              <a:buNone/>
              <a:defRPr sz="1600" b="1"/>
            </a:lvl5pPr>
            <a:lvl6pPr marL="2285535" indent="0">
              <a:buNone/>
              <a:defRPr sz="1600" b="1"/>
            </a:lvl6pPr>
            <a:lvl7pPr marL="2742643" indent="0">
              <a:buNone/>
              <a:defRPr sz="1600" b="1"/>
            </a:lvl7pPr>
            <a:lvl8pPr marL="3199749" indent="0">
              <a:buNone/>
              <a:defRPr sz="1600" b="1"/>
            </a:lvl8pPr>
            <a:lvl9pPr marL="3656857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85A04B-74BC-4B50-81BB-66EEDEF73B5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0382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EBC12E-46FF-4475-AD10-0AB2E0DBD6D1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21562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6A8F46-0E24-43DA-9B2B-5BCE42E48ACC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5774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10" y="273053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10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08" indent="0">
              <a:buNone/>
              <a:defRPr sz="1200"/>
            </a:lvl2pPr>
            <a:lvl3pPr marL="914214" indent="0">
              <a:buNone/>
              <a:defRPr sz="1000"/>
            </a:lvl3pPr>
            <a:lvl4pPr marL="1371322" indent="0">
              <a:buNone/>
              <a:defRPr sz="900"/>
            </a:lvl4pPr>
            <a:lvl5pPr marL="1828429" indent="0">
              <a:buNone/>
              <a:defRPr sz="900"/>
            </a:lvl5pPr>
            <a:lvl6pPr marL="2285535" indent="0">
              <a:buNone/>
              <a:defRPr sz="900"/>
            </a:lvl6pPr>
            <a:lvl7pPr marL="2742643" indent="0">
              <a:buNone/>
              <a:defRPr sz="900"/>
            </a:lvl7pPr>
            <a:lvl8pPr marL="3199749" indent="0">
              <a:buNone/>
              <a:defRPr sz="900"/>
            </a:lvl8pPr>
            <a:lvl9pPr marL="3656857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89D3F6-FE65-4EC3-90F1-472E520671C4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0305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4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08" indent="0">
              <a:buNone/>
              <a:defRPr sz="2800"/>
            </a:lvl2pPr>
            <a:lvl3pPr marL="914214" indent="0">
              <a:buNone/>
              <a:defRPr sz="2400"/>
            </a:lvl3pPr>
            <a:lvl4pPr marL="1371322" indent="0">
              <a:buNone/>
              <a:defRPr sz="2000"/>
            </a:lvl4pPr>
            <a:lvl5pPr marL="1828429" indent="0">
              <a:buNone/>
              <a:defRPr sz="2000"/>
            </a:lvl5pPr>
            <a:lvl6pPr marL="2285535" indent="0">
              <a:buNone/>
              <a:defRPr sz="2000"/>
            </a:lvl6pPr>
            <a:lvl7pPr marL="2742643" indent="0">
              <a:buNone/>
              <a:defRPr sz="2000"/>
            </a:lvl7pPr>
            <a:lvl8pPr marL="3199749" indent="0">
              <a:buNone/>
              <a:defRPr sz="2000"/>
            </a:lvl8pPr>
            <a:lvl9pPr marL="3656857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4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08" indent="0">
              <a:buNone/>
              <a:defRPr sz="1200"/>
            </a:lvl2pPr>
            <a:lvl3pPr marL="914214" indent="0">
              <a:buNone/>
              <a:defRPr sz="1000"/>
            </a:lvl3pPr>
            <a:lvl4pPr marL="1371322" indent="0">
              <a:buNone/>
              <a:defRPr sz="900"/>
            </a:lvl4pPr>
            <a:lvl5pPr marL="1828429" indent="0">
              <a:buNone/>
              <a:defRPr sz="900"/>
            </a:lvl5pPr>
            <a:lvl6pPr marL="2285535" indent="0">
              <a:buNone/>
              <a:defRPr sz="900"/>
            </a:lvl6pPr>
            <a:lvl7pPr marL="2742643" indent="0">
              <a:buNone/>
              <a:defRPr sz="900"/>
            </a:lvl7pPr>
            <a:lvl8pPr marL="3199749" indent="0">
              <a:buNone/>
              <a:defRPr sz="900"/>
            </a:lvl8pPr>
            <a:lvl9pPr marL="3656857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085FCA-925C-412D-8C34-74B182EC545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4894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80197-DDCF-4036-8395-5477419F250E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82409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00820" y="846142"/>
            <a:ext cx="1889125" cy="5175251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28675" y="846142"/>
            <a:ext cx="5519738" cy="5175251"/>
          </a:xfrm>
        </p:spPr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358B49-B869-4C94-864F-3236A879F222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19498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3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1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85002387-6B02-47E1-B1D0-E8F7C516E286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27854320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E3E461E5-3805-498F-91AA-8F0FE3458CC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81281877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9"/>
            <a:ext cx="77724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2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3E72002C-3BAC-409A-981B-2D4DC82B19CC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10484595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68F2AF81-FC32-49EF-B81A-C400BDFDEE6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62229480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5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31" y="1535115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31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2E5AFAF3-ABA8-44ED-837A-1F7D7D054D19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46554504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DFDC13BE-52B8-43FA-8506-54A0D027BB9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35491716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935D122C-CA99-4FB4-AECD-6DD2F89433AC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10195141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4" y="273051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3" y="27306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4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ABA9B057-CFF9-4B10-8707-346B2B6FD87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87001539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A3F4AF20-F958-4254-AFB5-90F41C27E97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95419295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6D164CB8-1E39-42CE-A5A7-36CC0D9C99C6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24988897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4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4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8C7EEE88-13FC-496A-AF6A-51D1BC04BE39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66880417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30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0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1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2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3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4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5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2C294ABD-FC5E-4DBF-AE69-562F5A1A9D7E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02958177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E315784C-750B-45EB-B70D-52ABD4E83372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96989242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5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8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06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13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3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40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6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3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782A7A35-6ED3-44C3-9CED-7F064557C5C9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57727180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5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1" y="1600205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938704BD-E432-4FC3-ABE3-B3A29C23E17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52432285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68" indent="0">
              <a:buNone/>
              <a:defRPr sz="2000" b="1"/>
            </a:lvl2pPr>
            <a:lvl3pPr marL="914134" indent="0">
              <a:buNone/>
              <a:defRPr sz="1800" b="1"/>
            </a:lvl3pPr>
            <a:lvl4pPr marL="1371200" indent="0">
              <a:buNone/>
              <a:defRPr sz="1600" b="1"/>
            </a:lvl4pPr>
            <a:lvl5pPr marL="1828266" indent="0">
              <a:buNone/>
              <a:defRPr sz="1600" b="1"/>
            </a:lvl5pPr>
            <a:lvl6pPr marL="2285333" indent="0">
              <a:buNone/>
              <a:defRPr sz="1600" b="1"/>
            </a:lvl6pPr>
            <a:lvl7pPr marL="2742401" indent="0">
              <a:buNone/>
              <a:defRPr sz="1600" b="1"/>
            </a:lvl7pPr>
            <a:lvl8pPr marL="3199467" indent="0">
              <a:buNone/>
              <a:defRPr sz="1600" b="1"/>
            </a:lvl8pPr>
            <a:lvl9pPr marL="3656534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6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7" y="153511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68" indent="0">
              <a:buNone/>
              <a:defRPr sz="2000" b="1"/>
            </a:lvl2pPr>
            <a:lvl3pPr marL="914134" indent="0">
              <a:buNone/>
              <a:defRPr sz="1800" b="1"/>
            </a:lvl3pPr>
            <a:lvl4pPr marL="1371200" indent="0">
              <a:buNone/>
              <a:defRPr sz="1600" b="1"/>
            </a:lvl4pPr>
            <a:lvl5pPr marL="1828266" indent="0">
              <a:buNone/>
              <a:defRPr sz="1600" b="1"/>
            </a:lvl5pPr>
            <a:lvl6pPr marL="2285333" indent="0">
              <a:buNone/>
              <a:defRPr sz="1600" b="1"/>
            </a:lvl6pPr>
            <a:lvl7pPr marL="2742401" indent="0">
              <a:buNone/>
              <a:defRPr sz="1600" b="1"/>
            </a:lvl7pPr>
            <a:lvl8pPr marL="3199467" indent="0">
              <a:buNone/>
              <a:defRPr sz="1600" b="1"/>
            </a:lvl8pPr>
            <a:lvl9pPr marL="3656534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7" y="2174876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5172F8A8-301A-4916-B238-0260712B783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87770223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7B0969EA-1AFC-472B-B6EE-F32533A5855C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04635420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397BEF66-12CB-4A0C-82AE-193BEA555DFD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53251164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3" y="273055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68" indent="0">
              <a:buNone/>
              <a:defRPr sz="1200"/>
            </a:lvl2pPr>
            <a:lvl3pPr marL="914134" indent="0">
              <a:buNone/>
              <a:defRPr sz="1000"/>
            </a:lvl3pPr>
            <a:lvl4pPr marL="1371200" indent="0">
              <a:buNone/>
              <a:defRPr sz="900"/>
            </a:lvl4pPr>
            <a:lvl5pPr marL="1828266" indent="0">
              <a:buNone/>
              <a:defRPr sz="900"/>
            </a:lvl5pPr>
            <a:lvl6pPr marL="2285333" indent="0">
              <a:buNone/>
              <a:defRPr sz="900"/>
            </a:lvl6pPr>
            <a:lvl7pPr marL="2742401" indent="0">
              <a:buNone/>
              <a:defRPr sz="900"/>
            </a:lvl7pPr>
            <a:lvl8pPr marL="3199467" indent="0">
              <a:buNone/>
              <a:defRPr sz="900"/>
            </a:lvl8pPr>
            <a:lvl9pPr marL="3656534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839F4D13-2340-47D6-89E9-51227972760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8605519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068" indent="0">
              <a:buNone/>
              <a:defRPr sz="2800"/>
            </a:lvl2pPr>
            <a:lvl3pPr marL="914134" indent="0">
              <a:buNone/>
              <a:defRPr sz="2400"/>
            </a:lvl3pPr>
            <a:lvl4pPr marL="1371200" indent="0">
              <a:buNone/>
              <a:defRPr sz="2000"/>
            </a:lvl4pPr>
            <a:lvl5pPr marL="1828266" indent="0">
              <a:buNone/>
              <a:defRPr sz="2000"/>
            </a:lvl5pPr>
            <a:lvl6pPr marL="2285333" indent="0">
              <a:buNone/>
              <a:defRPr sz="2000"/>
            </a:lvl6pPr>
            <a:lvl7pPr marL="2742401" indent="0">
              <a:buNone/>
              <a:defRPr sz="2000"/>
            </a:lvl7pPr>
            <a:lvl8pPr marL="3199467" indent="0">
              <a:buNone/>
              <a:defRPr sz="2000"/>
            </a:lvl8pPr>
            <a:lvl9pPr marL="3656534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068" indent="0">
              <a:buNone/>
              <a:defRPr sz="1200"/>
            </a:lvl2pPr>
            <a:lvl3pPr marL="914134" indent="0">
              <a:buNone/>
              <a:defRPr sz="1000"/>
            </a:lvl3pPr>
            <a:lvl4pPr marL="1371200" indent="0">
              <a:buNone/>
              <a:defRPr sz="900"/>
            </a:lvl4pPr>
            <a:lvl5pPr marL="1828266" indent="0">
              <a:buNone/>
              <a:defRPr sz="900"/>
            </a:lvl5pPr>
            <a:lvl6pPr marL="2285333" indent="0">
              <a:buNone/>
              <a:defRPr sz="900"/>
            </a:lvl6pPr>
            <a:lvl7pPr marL="2742401" indent="0">
              <a:buNone/>
              <a:defRPr sz="900"/>
            </a:lvl7pPr>
            <a:lvl8pPr marL="3199467" indent="0">
              <a:buNone/>
              <a:defRPr sz="900"/>
            </a:lvl8pPr>
            <a:lvl9pPr marL="3656534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D608D377-125A-4052-A042-23673FDE25AE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50684152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E85174D8-6513-4B6C-A106-65C2728C2A4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13134892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42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3BB5DD30-6BB8-4F3F-B865-73C9BA2183ED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7309835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36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1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30" indent="0" algn="ctr">
              <a:buNone/>
              <a:defRPr/>
            </a:lvl2pPr>
            <a:lvl3pPr marL="914259" indent="0" algn="ctr">
              <a:buNone/>
              <a:defRPr/>
            </a:lvl3pPr>
            <a:lvl4pPr marL="1371388" indent="0" algn="ctr">
              <a:buNone/>
              <a:defRPr/>
            </a:lvl4pPr>
            <a:lvl5pPr marL="1828516" indent="0" algn="ctr">
              <a:buNone/>
              <a:defRPr/>
            </a:lvl5pPr>
            <a:lvl6pPr marL="2285646" indent="0" algn="ctr">
              <a:buNone/>
              <a:defRPr/>
            </a:lvl6pPr>
            <a:lvl7pPr marL="2742775" indent="0" algn="ctr">
              <a:buNone/>
              <a:defRPr/>
            </a:lvl7pPr>
            <a:lvl8pPr marL="3199904" indent="0" algn="ctr">
              <a:buNone/>
              <a:defRPr/>
            </a:lvl8pPr>
            <a:lvl9pPr marL="3657033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85002387-6B02-47E1-B1D0-E8F7C516E286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30813606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E3E461E5-3805-498F-91AA-8F0FE3458CC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4454763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10"/>
            <a:ext cx="77724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2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30" indent="0">
              <a:buNone/>
              <a:defRPr sz="1800"/>
            </a:lvl2pPr>
            <a:lvl3pPr marL="914259" indent="0">
              <a:buNone/>
              <a:defRPr sz="1600"/>
            </a:lvl3pPr>
            <a:lvl4pPr marL="1371388" indent="0">
              <a:buNone/>
              <a:defRPr sz="1400"/>
            </a:lvl4pPr>
            <a:lvl5pPr marL="1828516" indent="0">
              <a:buNone/>
              <a:defRPr sz="1400"/>
            </a:lvl5pPr>
            <a:lvl6pPr marL="2285646" indent="0">
              <a:buNone/>
              <a:defRPr sz="1400"/>
            </a:lvl6pPr>
            <a:lvl7pPr marL="2742775" indent="0">
              <a:buNone/>
              <a:defRPr sz="1400"/>
            </a:lvl7pPr>
            <a:lvl8pPr marL="3199904" indent="0">
              <a:buNone/>
              <a:defRPr sz="1400"/>
            </a:lvl8pPr>
            <a:lvl9pPr marL="3657033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3E72002C-3BAC-409A-981B-2D4DC82B19CC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04647705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7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7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68F2AF81-FC32-49EF-B81A-C400BDFDEE6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13731424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5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30" indent="0">
              <a:buNone/>
              <a:defRPr sz="2000" b="1"/>
            </a:lvl2pPr>
            <a:lvl3pPr marL="914259" indent="0">
              <a:buNone/>
              <a:defRPr sz="1800" b="1"/>
            </a:lvl3pPr>
            <a:lvl4pPr marL="1371388" indent="0">
              <a:buNone/>
              <a:defRPr sz="1600" b="1"/>
            </a:lvl4pPr>
            <a:lvl5pPr marL="1828516" indent="0">
              <a:buNone/>
              <a:defRPr sz="1600" b="1"/>
            </a:lvl5pPr>
            <a:lvl6pPr marL="2285646" indent="0">
              <a:buNone/>
              <a:defRPr sz="1600" b="1"/>
            </a:lvl6pPr>
            <a:lvl7pPr marL="2742775" indent="0">
              <a:buNone/>
              <a:defRPr sz="1600" b="1"/>
            </a:lvl7pPr>
            <a:lvl8pPr marL="3199904" indent="0">
              <a:buNone/>
              <a:defRPr sz="1600" b="1"/>
            </a:lvl8pPr>
            <a:lvl9pPr marL="3657033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31" y="1535115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30" indent="0">
              <a:buNone/>
              <a:defRPr sz="2000" b="1"/>
            </a:lvl2pPr>
            <a:lvl3pPr marL="914259" indent="0">
              <a:buNone/>
              <a:defRPr sz="1800" b="1"/>
            </a:lvl3pPr>
            <a:lvl4pPr marL="1371388" indent="0">
              <a:buNone/>
              <a:defRPr sz="1600" b="1"/>
            </a:lvl4pPr>
            <a:lvl5pPr marL="1828516" indent="0">
              <a:buNone/>
              <a:defRPr sz="1600" b="1"/>
            </a:lvl5pPr>
            <a:lvl6pPr marL="2285646" indent="0">
              <a:buNone/>
              <a:defRPr sz="1600" b="1"/>
            </a:lvl6pPr>
            <a:lvl7pPr marL="2742775" indent="0">
              <a:buNone/>
              <a:defRPr sz="1600" b="1"/>
            </a:lvl7pPr>
            <a:lvl8pPr marL="3199904" indent="0">
              <a:buNone/>
              <a:defRPr sz="1600" b="1"/>
            </a:lvl8pPr>
            <a:lvl9pPr marL="3657033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31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2E5AFAF3-ABA8-44ED-837A-1F7D7D054D19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46453785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DFDC13BE-52B8-43FA-8506-54A0D027BB9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37074686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935D122C-CA99-4FB4-AECD-6DD2F89433AC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98034390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4" y="273051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3" y="273061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4" y="1435105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30" indent="0">
              <a:buNone/>
              <a:defRPr sz="1200"/>
            </a:lvl2pPr>
            <a:lvl3pPr marL="914259" indent="0">
              <a:buNone/>
              <a:defRPr sz="1000"/>
            </a:lvl3pPr>
            <a:lvl4pPr marL="1371388" indent="0">
              <a:buNone/>
              <a:defRPr sz="900"/>
            </a:lvl4pPr>
            <a:lvl5pPr marL="1828516" indent="0">
              <a:buNone/>
              <a:defRPr sz="900"/>
            </a:lvl5pPr>
            <a:lvl6pPr marL="2285646" indent="0">
              <a:buNone/>
              <a:defRPr sz="900"/>
            </a:lvl6pPr>
            <a:lvl7pPr marL="2742775" indent="0">
              <a:buNone/>
              <a:defRPr sz="900"/>
            </a:lvl7pPr>
            <a:lvl8pPr marL="3199904" indent="0">
              <a:buNone/>
              <a:defRPr sz="900"/>
            </a:lvl8pPr>
            <a:lvl9pPr marL="3657033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ABA9B057-CFF9-4B10-8707-346B2B6FD87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32164129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30" indent="0">
              <a:buNone/>
              <a:defRPr sz="2800"/>
            </a:lvl2pPr>
            <a:lvl3pPr marL="914259" indent="0">
              <a:buNone/>
              <a:defRPr sz="2400"/>
            </a:lvl3pPr>
            <a:lvl4pPr marL="1371388" indent="0">
              <a:buNone/>
              <a:defRPr sz="2000"/>
            </a:lvl4pPr>
            <a:lvl5pPr marL="1828516" indent="0">
              <a:buNone/>
              <a:defRPr sz="2000"/>
            </a:lvl5pPr>
            <a:lvl6pPr marL="2285646" indent="0">
              <a:buNone/>
              <a:defRPr sz="2000"/>
            </a:lvl6pPr>
            <a:lvl7pPr marL="2742775" indent="0">
              <a:buNone/>
              <a:defRPr sz="2000"/>
            </a:lvl7pPr>
            <a:lvl8pPr marL="3199904" indent="0">
              <a:buNone/>
              <a:defRPr sz="2000"/>
            </a:lvl8pPr>
            <a:lvl9pPr marL="3657033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30" indent="0">
              <a:buNone/>
              <a:defRPr sz="1200"/>
            </a:lvl2pPr>
            <a:lvl3pPr marL="914259" indent="0">
              <a:buNone/>
              <a:defRPr sz="1000"/>
            </a:lvl3pPr>
            <a:lvl4pPr marL="1371388" indent="0">
              <a:buNone/>
              <a:defRPr sz="900"/>
            </a:lvl4pPr>
            <a:lvl5pPr marL="1828516" indent="0">
              <a:buNone/>
              <a:defRPr sz="900"/>
            </a:lvl5pPr>
            <a:lvl6pPr marL="2285646" indent="0">
              <a:buNone/>
              <a:defRPr sz="900"/>
            </a:lvl6pPr>
            <a:lvl7pPr marL="2742775" indent="0">
              <a:buNone/>
              <a:defRPr sz="900"/>
            </a:lvl7pPr>
            <a:lvl8pPr marL="3199904" indent="0">
              <a:buNone/>
              <a:defRPr sz="900"/>
            </a:lvl8pPr>
            <a:lvl9pPr marL="3657033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A3F4AF20-F958-4254-AFB5-90F41C27E97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51257556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6D164CB8-1E39-42CE-A5A7-36CC0D9C99C6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96496379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49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49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8C7EEE88-13FC-496A-AF6A-51D1BC04BE39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2039313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00166" y="5"/>
            <a:ext cx="7643834" cy="13573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4282" y="1600200"/>
            <a:ext cx="8929718" cy="52578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8040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29" r:id="rId2"/>
    <p:sldLayoutId id="2147484030" r:id="rId3"/>
    <p:sldLayoutId id="2147484031" r:id="rId4"/>
    <p:sldLayoutId id="2147484032" r:id="rId5"/>
    <p:sldLayoutId id="2147484033" r:id="rId6"/>
    <p:sldLayoutId id="2147484034" r:id="rId7"/>
    <p:sldLayoutId id="2147484035" r:id="rId8"/>
    <p:sldLayoutId id="2147484036" r:id="rId9"/>
    <p:sldLayoutId id="2147484037" r:id="rId10"/>
    <p:sldLayoutId id="2147484038" r:id="rId11"/>
  </p:sldLayoutIdLst>
  <p:transition>
    <p:cover/>
  </p:transition>
  <p:txStyles>
    <p:titleStyle>
      <a:lvl1pPr algn="l" defTabSz="913884" rtl="0" eaLnBrk="1" latinLnBrk="0" hangingPunct="1">
        <a:spcBef>
          <a:spcPct val="0"/>
        </a:spcBef>
        <a:buNone/>
        <a:defRPr sz="4000" b="1" u="none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0" indent="0" algn="l" defTabSz="913884" rtl="0" eaLnBrk="1" latinLnBrk="0" hangingPunct="1">
        <a:spcBef>
          <a:spcPct val="20000"/>
        </a:spcBef>
        <a:buFont typeface="Arial" pitchFamily="34" charset="0"/>
        <a:buNone/>
        <a:defRPr sz="32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1pPr>
      <a:lvl2pPr marL="713976" indent="-452185" algn="l" defTabSz="913884" rtl="0" eaLnBrk="1" latinLnBrk="0" hangingPunct="1">
        <a:spcBef>
          <a:spcPct val="20000"/>
        </a:spcBef>
        <a:buFont typeface="Wingdings" pitchFamily="2" charset="2"/>
        <a:buChar char="v"/>
        <a:defRPr sz="32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2pPr>
      <a:lvl3pPr marL="269723" indent="0" algn="l" defTabSz="913884" rtl="0" eaLnBrk="1" latinLnBrk="0" hangingPunct="1">
        <a:spcBef>
          <a:spcPct val="20000"/>
        </a:spcBef>
        <a:buFont typeface="Wingdings" pitchFamily="2" charset="2"/>
        <a:buNone/>
        <a:defRPr sz="28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3pPr>
      <a:lvl4pPr marL="809170" indent="0" algn="l" defTabSz="913884" rtl="0" eaLnBrk="1" latinLnBrk="0" hangingPunct="1">
        <a:spcBef>
          <a:spcPct val="20000"/>
        </a:spcBef>
        <a:buFont typeface="Arial" pitchFamily="34" charset="0"/>
        <a:buNone/>
        <a:defRPr sz="2400" b="1" i="1" kern="1200">
          <a:solidFill>
            <a:srgbClr val="FFFF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4pPr>
      <a:lvl5pPr marL="985288" indent="-1588" algn="l" defTabSz="913884" rtl="0" eaLnBrk="1" latinLnBrk="0" hangingPunct="1">
        <a:spcBef>
          <a:spcPct val="20000"/>
        </a:spcBef>
        <a:buFont typeface="Arial" pitchFamily="34" charset="0"/>
        <a:buNone/>
        <a:defRPr sz="24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5pPr>
      <a:lvl6pPr marL="2513192" indent="-228470" algn="l" defTabSz="91388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132" indent="-228470" algn="l" defTabSz="91388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7077" indent="-228470" algn="l" defTabSz="91388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4018" indent="-228470" algn="l" defTabSz="91388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942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884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832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775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4717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1663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8602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5549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演示模板底稿1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6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828679" y="846139"/>
            <a:ext cx="7561263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单击此处编辑母版标题样式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828679" y="1990729"/>
            <a:ext cx="7561263" cy="4030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单击此处编辑母版文本样式</a:t>
            </a:r>
          </a:p>
          <a:p>
            <a:pPr lvl="1"/>
            <a:r>
              <a:rPr lang="zh-CN" altLang="zh-TW" smtClean="0"/>
              <a:t>第二级</a:t>
            </a:r>
          </a:p>
          <a:p>
            <a:pPr lvl="2"/>
            <a:r>
              <a:rPr lang="zh-CN" altLang="zh-TW" smtClean="0"/>
              <a:t>第三级</a:t>
            </a:r>
          </a:p>
          <a:p>
            <a:pPr lvl="3"/>
            <a:r>
              <a:rPr lang="zh-CN" altLang="zh-TW" smtClean="0"/>
              <a:t>第四级</a:t>
            </a:r>
          </a:p>
          <a:p>
            <a:pPr lvl="4"/>
            <a:r>
              <a:rPr lang="zh-CN" altLang="zh-TW" smtClean="0"/>
              <a:t>第五级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2" y="6245230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+mn-ea"/>
                <a:ea typeface="+mn-ea"/>
              </a:defRPr>
            </a:lvl1pPr>
          </a:lstStyle>
          <a:p>
            <a:pPr defTabSz="914214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5230"/>
            <a:ext cx="2895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+mn-ea"/>
                <a:ea typeface="+mn-ea"/>
              </a:defRPr>
            </a:lvl1pPr>
          </a:lstStyle>
          <a:p>
            <a:pPr defTabSz="914214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30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+mn-ea"/>
                <a:ea typeface="+mn-ea"/>
              </a:defRPr>
            </a:lvl1pPr>
          </a:lstStyle>
          <a:p>
            <a:pPr defTabSz="914214" fontAlgn="base">
              <a:spcBef>
                <a:spcPct val="0"/>
              </a:spcBef>
              <a:spcAft>
                <a:spcPct val="0"/>
              </a:spcAft>
            </a:pPr>
            <a:fld id="{A3EA3686-390D-4807-A8EA-855C158FE566}" type="slidenum">
              <a:rPr lang="zh-TW" altLang="zh-CN" smtClean="0">
                <a:solidFill>
                  <a:srgbClr val="000000"/>
                </a:solidFill>
              </a:rPr>
              <a:pPr defTabSz="914214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TW" altLang="zh-CN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858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4" r:id="rId1"/>
    <p:sldLayoutId id="2147484355" r:id="rId2"/>
    <p:sldLayoutId id="2147484356" r:id="rId3"/>
    <p:sldLayoutId id="2147484357" r:id="rId4"/>
    <p:sldLayoutId id="2147484358" r:id="rId5"/>
    <p:sldLayoutId id="2147484359" r:id="rId6"/>
    <p:sldLayoutId id="2147484360" r:id="rId7"/>
    <p:sldLayoutId id="2147484361" r:id="rId8"/>
    <p:sldLayoutId id="2147484362" r:id="rId9"/>
    <p:sldLayoutId id="2147484363" r:id="rId10"/>
    <p:sldLayoutId id="2147484364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2pPr>
      <a:lvl3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3pPr>
      <a:lvl4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4pPr>
      <a:lvl5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5pPr>
      <a:lvl6pPr marL="457108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6pPr>
      <a:lvl7pPr marL="914214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7pPr>
      <a:lvl8pPr marL="1371322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8pPr>
      <a:lvl9pPr marL="1828429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9pPr>
    </p:titleStyle>
    <p:bodyStyle>
      <a:lvl1pPr marL="342830" indent="-342830" algn="l" rtl="0" fontAlgn="base">
        <a:spcBef>
          <a:spcPct val="20000"/>
        </a:spcBef>
        <a:spcAft>
          <a:spcPct val="0"/>
        </a:spcAft>
        <a:buChar char="•"/>
        <a:defRPr sz="2400">
          <a:solidFill>
            <a:srgbClr val="669900"/>
          </a:solidFill>
          <a:latin typeface="+mn-lt"/>
          <a:ea typeface="+mn-ea"/>
          <a:cs typeface="+mn-cs"/>
        </a:defRPr>
      </a:lvl1pPr>
      <a:lvl2pPr marL="742799" indent="-285693" algn="l" rtl="0" fontAlgn="base">
        <a:spcBef>
          <a:spcPct val="20000"/>
        </a:spcBef>
        <a:spcAft>
          <a:spcPct val="0"/>
        </a:spcAft>
        <a:buChar char="–"/>
        <a:defRPr sz="2000">
          <a:solidFill>
            <a:srgbClr val="669900"/>
          </a:solidFill>
          <a:latin typeface="+mn-lt"/>
          <a:ea typeface="+mn-ea"/>
        </a:defRPr>
      </a:lvl2pPr>
      <a:lvl3pPr marL="1142769" indent="-228553" algn="l" rtl="0" fontAlgn="base">
        <a:spcBef>
          <a:spcPct val="20000"/>
        </a:spcBef>
        <a:spcAft>
          <a:spcPct val="0"/>
        </a:spcAft>
        <a:buChar char="•"/>
        <a:defRPr>
          <a:solidFill>
            <a:srgbClr val="669900"/>
          </a:solidFill>
          <a:latin typeface="+mn-lt"/>
          <a:ea typeface="+mn-ea"/>
        </a:defRPr>
      </a:lvl3pPr>
      <a:lvl4pPr marL="1599875" indent="-228553" algn="l" rtl="0" fontAlgn="base">
        <a:spcBef>
          <a:spcPct val="20000"/>
        </a:spcBef>
        <a:spcAft>
          <a:spcPct val="0"/>
        </a:spcAft>
        <a:buChar char="–"/>
        <a:defRPr sz="1600">
          <a:solidFill>
            <a:srgbClr val="669900"/>
          </a:solidFill>
          <a:latin typeface="+mn-lt"/>
          <a:ea typeface="+mn-ea"/>
        </a:defRPr>
      </a:lvl4pPr>
      <a:lvl5pPr marL="2056983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5pPr>
      <a:lvl6pPr marL="2514089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6pPr>
      <a:lvl7pPr marL="2971196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7pPr>
      <a:lvl8pPr marL="3428304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8pPr>
      <a:lvl9pPr marL="3885410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08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14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22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29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35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643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49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857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06772A37-FBCC-4529-B649-7F08F5981711}" type="slidenum">
              <a:rPr lang="en-US" altLang="zh-TW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29036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664" r:id="rId1"/>
    <p:sldLayoutId id="2147485665" r:id="rId2"/>
    <p:sldLayoutId id="2147485666" r:id="rId3"/>
    <p:sldLayoutId id="2147485667" r:id="rId4"/>
    <p:sldLayoutId id="2147485668" r:id="rId5"/>
    <p:sldLayoutId id="2147485669" r:id="rId6"/>
    <p:sldLayoutId id="2147485670" r:id="rId7"/>
    <p:sldLayoutId id="2147485671" r:id="rId8"/>
    <p:sldLayoutId id="2147485672" r:id="rId9"/>
    <p:sldLayoutId id="2147485673" r:id="rId10"/>
    <p:sldLayoutId id="214748567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標題版面配置區 1"/>
          <p:cNvSpPr>
            <a:spLocks noGrp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2051" name="文字版面配置區 2"/>
          <p:cNvSpPr>
            <a:spLocks noGrp="1"/>
          </p:cNvSpPr>
          <p:nvPr>
            <p:ph type="body" idx="1"/>
          </p:nvPr>
        </p:nvSpPr>
        <p:spPr bwMode="auto">
          <a:xfrm>
            <a:off x="457200" y="1600205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12" tIns="45707" rIns="91412" bIns="4570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5"/>
            <a:ext cx="2133600" cy="365125"/>
          </a:xfrm>
          <a:prstGeom prst="rect">
            <a:avLst/>
          </a:prstGeom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>
            <a:lvl1pPr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5"/>
            <a:ext cx="2895600" cy="365125"/>
          </a:xfrm>
          <a:prstGeom prst="rect">
            <a:avLst/>
          </a:prstGeom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5"/>
            <a:ext cx="2133600" cy="365125"/>
          </a:xfrm>
          <a:prstGeom prst="rect">
            <a:avLst/>
          </a:prstGeom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2CA40948-3D53-4A73-A935-E82EF21183B8}" type="slidenum">
              <a:rPr lang="en-US" altLang="zh-TW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220742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816" r:id="rId1"/>
    <p:sldLayoutId id="2147485817" r:id="rId2"/>
    <p:sldLayoutId id="2147485818" r:id="rId3"/>
    <p:sldLayoutId id="2147485819" r:id="rId4"/>
    <p:sldLayoutId id="2147485820" r:id="rId5"/>
    <p:sldLayoutId id="2147485821" r:id="rId6"/>
    <p:sldLayoutId id="2147485822" r:id="rId7"/>
    <p:sldLayoutId id="2147485823" r:id="rId8"/>
    <p:sldLayoutId id="2147485824" r:id="rId9"/>
    <p:sldLayoutId id="2147485825" r:id="rId10"/>
    <p:sldLayoutId id="214748582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068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134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266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800" indent="-3428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733" indent="-285668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667" indent="-22853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733" indent="-22853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799" indent="-22853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866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934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001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068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68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34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00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266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333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401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467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534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13" rIns="91425" bIns="4571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1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13" rIns="91425" bIns="45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3" rIns="91425" bIns="45713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353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3" rIns="91425" bIns="45713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353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3" rIns="91425" bIns="45713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353" fontAlgn="base">
              <a:spcBef>
                <a:spcPct val="0"/>
              </a:spcBef>
              <a:spcAft>
                <a:spcPct val="0"/>
              </a:spcAft>
              <a:defRPr/>
            </a:pPr>
            <a:fld id="{06772A37-FBCC-4529-B649-7F08F5981711}" type="slidenum">
              <a:rPr lang="en-US" altLang="zh-TW" smtClean="0"/>
              <a:pPr defTabSz="914353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5892739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828" r:id="rId1"/>
    <p:sldLayoutId id="2147485829" r:id="rId2"/>
    <p:sldLayoutId id="2147485830" r:id="rId3"/>
    <p:sldLayoutId id="2147485831" r:id="rId4"/>
    <p:sldLayoutId id="2147485832" r:id="rId5"/>
    <p:sldLayoutId id="2147485833" r:id="rId6"/>
    <p:sldLayoutId id="2147485834" r:id="rId7"/>
    <p:sldLayoutId id="2147485835" r:id="rId8"/>
    <p:sldLayoutId id="2147485836" r:id="rId9"/>
    <p:sldLayoutId id="2147485837" r:id="rId10"/>
    <p:sldLayoutId id="214748583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3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259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38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516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295" indent="-341295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25" indent="-284149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355" indent="-227001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531" indent="-227001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708" indent="-227001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211" indent="-228565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340" indent="-228565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470" indent="-228565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598" indent="-228565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3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5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88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16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46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75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904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033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0" y="9525"/>
            <a:ext cx="9144000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2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456919" eaLnBrk="1" hangingPunct="1">
              <a:spcBef>
                <a:spcPts val="0"/>
              </a:spcBef>
              <a:buFontTx/>
              <a:buNone/>
            </a:pPr>
            <a:r>
              <a:rPr lang="zh-TW" altLang="en-US" sz="6000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神的話</a:t>
            </a:r>
            <a:r>
              <a:rPr lang="zh-TW" altLang="en-US" sz="6000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altLang="zh-TW" sz="6000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ctr" defTabSz="456919" eaLnBrk="1" hangingPunct="1">
              <a:spcBef>
                <a:spcPts val="0"/>
              </a:spcBef>
              <a:buFontTx/>
              <a:buNone/>
            </a:pPr>
            <a:endParaRPr lang="en-US" altLang="zh-TW" sz="1100" dirty="0" smtClean="0">
              <a:solidFill>
                <a:srgbClr val="FFFFFF"/>
              </a:solidFill>
              <a:latin typeface="Mongolian Baiti" panose="03000500000000000000" pitchFamily="66" charset="0"/>
              <a:ea typeface="DFKai-SB" panose="03000509000000000000" pitchFamily="65" charset="-120"/>
              <a:cs typeface="Mongolian Baiti" panose="03000500000000000000" pitchFamily="66" charset="0"/>
            </a:endParaRPr>
          </a:p>
          <a:p>
            <a:pPr algn="ctr" defTabSz="456919" eaLnBrk="1" hangingPunct="1">
              <a:spcBef>
                <a:spcPts val="0"/>
              </a:spcBef>
              <a:buFontTx/>
              <a:buNone/>
            </a:pPr>
            <a:r>
              <a:rPr lang="en-US" altLang="zh-TW" sz="40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The Word of God</a:t>
            </a:r>
            <a:endParaRPr lang="en-US" altLang="zh-TW" sz="660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10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10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60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6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60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6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6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6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8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r>
              <a:rPr lang="zh-TW" altLang="en-US" sz="2800" b="1" kern="0" dirty="0">
                <a:solidFill>
                  <a:prstClr val="white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波特蘭靈糧堂</a:t>
            </a:r>
            <a:r>
              <a:rPr lang="zh-TW" altLang="en-US" sz="2800" b="1" kern="0" dirty="0">
                <a:solidFill>
                  <a:prstClr val="white"/>
                </a:solidFill>
                <a:latin typeface="DFKai-SB" pitchFamily="65" charset="-120"/>
                <a:cs typeface="Arial" charset="0"/>
              </a:rPr>
              <a:t> </a:t>
            </a:r>
            <a:r>
              <a:rPr lang="zh-TW" altLang="en-US" sz="2000" b="1" kern="0" dirty="0">
                <a:solidFill>
                  <a:prstClr val="white"/>
                </a:solidFill>
                <a:latin typeface="DFKai-SB" pitchFamily="65" charset="-120"/>
                <a:cs typeface="Arial" charset="0"/>
              </a:rPr>
              <a:t> </a:t>
            </a:r>
            <a:r>
              <a:rPr lang="en-US" altLang="zh-TW" sz="2400" b="1" kern="0" dirty="0">
                <a:solidFill>
                  <a:prstClr val="white"/>
                </a:solidFill>
                <a:latin typeface="Arial Unicode MS" pitchFamily="34" charset="-128"/>
                <a:cs typeface="Arial" charset="0"/>
              </a:rPr>
              <a:t>BOLIP </a:t>
            </a: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200" b="1" kern="0" dirty="0">
              <a:solidFill>
                <a:prstClr val="white"/>
              </a:solidFill>
              <a:latin typeface="Arial Unicode MS" pitchFamily="34" charset="-128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700" b="1" kern="0" dirty="0">
              <a:solidFill>
                <a:prstClr val="white"/>
              </a:solidFill>
              <a:latin typeface="Arial Unicode MS" pitchFamily="34" charset="-128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200" b="1" kern="0" dirty="0">
              <a:solidFill>
                <a:prstClr val="white"/>
              </a:solidFill>
              <a:latin typeface="Arial Unicode MS" pitchFamily="34" charset="-128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r>
              <a:rPr lang="en-US" altLang="zh-TW" sz="2400" b="1" kern="0" dirty="0" smtClean="0">
                <a:solidFill>
                  <a:prstClr val="white"/>
                </a:solidFill>
                <a:latin typeface="Mongolian Baiti" panose="03000500000000000000" pitchFamily="66" charset="0"/>
                <a:cs typeface="Mongolian Baiti" panose="03000500000000000000" pitchFamily="66" charset="0"/>
              </a:rPr>
              <a:t>March 20,  2016</a:t>
            </a:r>
            <a:endParaRPr lang="en-US" altLang="zh-TW" sz="2400" b="1" kern="0" dirty="0">
              <a:solidFill>
                <a:prstClr val="white"/>
              </a:solidFill>
              <a:latin typeface="Mongolian Baiti" panose="03000500000000000000" pitchFamily="66" charset="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3976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181253" y="1474669"/>
            <a:ext cx="8741365" cy="4031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你當竭力在</a:t>
            </a:r>
            <a:r>
              <a:rPr lang="zh-TW" altLang="en-US" sz="28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　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神面前得蒙喜悅，作無愧的工人，按著正意分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解 </a:t>
            </a:r>
            <a:r>
              <a:rPr lang="en-US" altLang="zh-TW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el-GR" altLang="zh-TW" sz="4000" dirty="0">
                <a:solidFill>
                  <a:srgbClr val="FFFF00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ὀρθοτομέω</a:t>
            </a:r>
            <a:r>
              <a:rPr lang="en-US" altLang="zh-TW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真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理的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道。 </a:t>
            </a:r>
            <a:r>
              <a:rPr lang="en-US" altLang="zh-CN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提摩太後</a:t>
            </a:r>
            <a:r>
              <a:rPr lang="zh-TW" altLang="en-US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書 </a:t>
            </a:r>
            <a:r>
              <a:rPr lang="en-US" altLang="zh-TW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2 Timothy 2:16</a:t>
            </a:r>
            <a:r>
              <a:rPr lang="zh-CN" altLang="en-US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）</a:t>
            </a:r>
            <a:endParaRPr lang="en-US" altLang="zh-CN" sz="800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CN" sz="12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CN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Do </a:t>
            </a:r>
            <a:r>
              <a:rPr lang="en-US" altLang="zh-CN" dirty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your best to present yourself to God as one approved, a worker who does not need to be ashamed and who correctly </a:t>
            </a:r>
            <a:r>
              <a:rPr lang="en-US" altLang="zh-CN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handles</a:t>
            </a:r>
            <a:r>
              <a:rPr lang="zh-TW" altLang="en-US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 </a:t>
            </a:r>
            <a:r>
              <a:rPr lang="en-US" altLang="zh-TW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(</a:t>
            </a:r>
            <a:r>
              <a:rPr lang="el-GR" altLang="zh-TW" sz="3600" dirty="0">
                <a:solidFill>
                  <a:srgbClr val="FFFF00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ὀρθοτομέω</a:t>
            </a:r>
            <a:r>
              <a:rPr lang="en-US" altLang="zh-TW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)</a:t>
            </a:r>
            <a:r>
              <a:rPr lang="en-US" altLang="zh-CN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 </a:t>
            </a:r>
            <a:r>
              <a:rPr lang="en-US" altLang="zh-CN" dirty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the word of truth.</a:t>
            </a:r>
          </a:p>
        </p:txBody>
      </p:sp>
    </p:spTree>
    <p:extLst>
      <p:ext uri="{BB962C8B-B14F-4D97-AF65-F5344CB8AC3E}">
        <p14:creationId xmlns:p14="http://schemas.microsoft.com/office/powerpoint/2010/main" val="471349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6134" y="2781703"/>
            <a:ext cx="8787866" cy="3046984"/>
          </a:xfrm>
          <a:prstGeom prst="rect">
            <a:avLst/>
          </a:prstGeom>
          <a:noFill/>
        </p:spPr>
        <p:txBody>
          <a:bodyPr wrap="square" lIns="91435" tIns="45718" rIns="91435" bIns="45718" rtlCol="0">
            <a:spAutoFit/>
          </a:bodyPr>
          <a:lstStyle/>
          <a:p>
            <a:pPr algn="ctr" defTabSz="456919"/>
            <a:r>
              <a:rPr lang="en-US" altLang="zh-TW" sz="4400" dirty="0">
                <a:solidFill>
                  <a:srgbClr val="FFFF00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play video</a:t>
            </a:r>
          </a:p>
          <a:p>
            <a:pPr algn="ctr" defTabSz="456919"/>
            <a:endParaRPr lang="en-US" altLang="zh-TW" sz="2800" dirty="0">
              <a:solidFill>
                <a:srgbClr val="FFFF0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ctr" defTabSz="456919"/>
            <a:r>
              <a:rPr lang="en-US" altLang="zh-TW" sz="5400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『</a:t>
            </a:r>
            <a:r>
              <a:rPr lang="zh-TW" altLang="en-US" sz="6000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大衛鮑森舊約縱覽 </a:t>
            </a:r>
            <a:r>
              <a:rPr lang="en-US" altLang="zh-TW" sz="6000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- </a:t>
            </a:r>
            <a:r>
              <a:rPr lang="zh-TW" altLang="en-US" sz="6000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利未記</a:t>
            </a:r>
            <a:r>
              <a:rPr lang="en-US" altLang="zh-TW" sz="5400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』</a:t>
            </a:r>
            <a:endParaRPr lang="zh-TW" altLang="en-US" sz="5400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594615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www3.telus.net/public/kstam/tw/images/ta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3" y="89135"/>
            <a:ext cx="8863297" cy="4624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www.ziondaily.com/2.0/web/img_s/truth/03k/2008/01/MOS658_080113_P1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8121" y="3215155"/>
            <a:ext cx="5492392" cy="4119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6923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181253" y="646896"/>
            <a:ext cx="8741365" cy="61247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釋經學</a:t>
            </a:r>
            <a:r>
              <a:rPr lang="en-US" altLang="zh-TW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(hermeneutics</a:t>
            </a:r>
            <a:r>
              <a:rPr lang="en-US" altLang="zh-TW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─ 是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解釋聖經的科學和藝術。 它之被稱為科學，乃是因為它受某一體系之內的規則所指引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 它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之被稱為藝術，乃是因為應用這些規則時，必須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靠聖靈和技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巧，而不是機械式的仿效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</a:t>
            </a:r>
            <a:endParaRPr lang="en-US" altLang="zh-TW" sz="36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CN" sz="3600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解經 </a:t>
            </a:r>
            <a:r>
              <a:rPr lang="en-US" altLang="zh-TW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(exegesis) - 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范圍比較狹窄，它是指從歷史及文學背景中確定經文的意義。解經是切實地著手解釋聖經，而釋經學則包括決定經文意義的原則。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CN" dirty="0">
              <a:solidFill>
                <a:srgbClr val="FFFFFF"/>
              </a:solidFill>
              <a:latin typeface="Mongolian Baiti" panose="03000500000000000000" pitchFamily="66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5406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751" y="952900"/>
            <a:ext cx="8992406" cy="4928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17505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postost.net/images/hermeneutics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075" y="2134070"/>
            <a:ext cx="8837920" cy="2745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94075" y="1684422"/>
            <a:ext cx="25506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4000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聖經經文</a:t>
            </a:r>
            <a:endParaRPr lang="zh-TW" altLang="en-US" sz="40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651057" y="1567314"/>
            <a:ext cx="238093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4000" b="1" dirty="0">
                <a:latin typeface="DFKai-SB" panose="03000509000000000000" pitchFamily="65" charset="-120"/>
                <a:ea typeface="DFKai-SB" panose="03000509000000000000" pitchFamily="65" charset="-120"/>
              </a:rPr>
              <a:t>讀者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337687" y="1593999"/>
            <a:ext cx="25506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4000" b="1" dirty="0">
                <a:latin typeface="DFKai-SB" panose="03000509000000000000" pitchFamily="65" charset="-120"/>
                <a:ea typeface="DFKai-SB" panose="03000509000000000000" pitchFamily="65" charset="-120"/>
              </a:rPr>
              <a:t>解釋</a:t>
            </a:r>
          </a:p>
        </p:txBody>
      </p:sp>
    </p:spTree>
    <p:extLst>
      <p:ext uri="{BB962C8B-B14F-4D97-AF65-F5344CB8AC3E}">
        <p14:creationId xmlns:p14="http://schemas.microsoft.com/office/powerpoint/2010/main" val="3186850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theologyonmission.files.wordpress.com/2011/07/wpid-photo-jul-5-2011-449-p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361" y="267117"/>
            <a:ext cx="7950811" cy="5929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16361" y="1040704"/>
            <a:ext cx="25506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4000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聖經經文</a:t>
            </a:r>
            <a:endParaRPr lang="zh-TW" altLang="en-US" sz="40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506676" y="1040704"/>
            <a:ext cx="17614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4000" b="1" dirty="0">
                <a:latin typeface="DFKai-SB" panose="03000509000000000000" pitchFamily="65" charset="-120"/>
                <a:ea typeface="DFKai-SB" panose="03000509000000000000" pitchFamily="65" charset="-120"/>
              </a:rPr>
              <a:t>讀者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89196" y="5332430"/>
            <a:ext cx="430249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4000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正確的理解經文所需</a:t>
            </a:r>
            <a:r>
              <a:rPr lang="zh-TW" altLang="en-US" sz="4000" b="1" dirty="0">
                <a:latin typeface="DFKai-SB" panose="03000509000000000000" pitchFamily="65" charset="-120"/>
                <a:ea typeface="DFKai-SB" panose="03000509000000000000" pitchFamily="65" charset="-120"/>
              </a:rPr>
              <a:t>要克服的障礙</a:t>
            </a:r>
          </a:p>
        </p:txBody>
      </p:sp>
    </p:spTree>
    <p:extLst>
      <p:ext uri="{BB962C8B-B14F-4D97-AF65-F5344CB8AC3E}">
        <p14:creationId xmlns:p14="http://schemas.microsoft.com/office/powerpoint/2010/main" val="77557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889" y="78350"/>
            <a:ext cx="8487104" cy="6303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387066" y="566287"/>
            <a:ext cx="492813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4400" b="1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解釋經文的過程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108960" y="5103674"/>
            <a:ext cx="39078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200" b="1" dirty="0" smtClean="0">
                <a:solidFill>
                  <a:srgbClr val="002060"/>
                </a:solidFill>
              </a:rPr>
              <a:t>Syntax – </a:t>
            </a:r>
            <a:r>
              <a:rPr lang="zh-TW" altLang="en-US" sz="3600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句法</a:t>
            </a:r>
            <a:endParaRPr lang="en-US" altLang="zh-TW" sz="3200" b="1" dirty="0" smtClean="0">
              <a:solidFill>
                <a:srgbClr val="00206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r>
              <a:rPr lang="en-US" altLang="zh-TW" sz="3200" b="1" dirty="0" smtClean="0">
                <a:solidFill>
                  <a:srgbClr val="002060"/>
                </a:solidFill>
              </a:rPr>
              <a:t>Context – </a:t>
            </a:r>
            <a:r>
              <a:rPr lang="zh-TW" altLang="en-US" sz="3600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上下文</a:t>
            </a:r>
            <a:endParaRPr lang="en-US" altLang="zh-TW" sz="3200" b="1" dirty="0" smtClean="0">
              <a:solidFill>
                <a:srgbClr val="00206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r>
              <a:rPr lang="en-US" altLang="zh-TW" sz="3200" b="1" dirty="0" smtClean="0">
                <a:solidFill>
                  <a:srgbClr val="002060"/>
                </a:solidFill>
              </a:rPr>
              <a:t>Culture – </a:t>
            </a:r>
            <a:r>
              <a:rPr lang="zh-TW" altLang="en-US" sz="3600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文化背景</a:t>
            </a:r>
            <a:endParaRPr lang="zh-TW" altLang="en-US" sz="3600" b="1" dirty="0">
              <a:solidFill>
                <a:srgbClr val="00206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896781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982" y="31282"/>
            <a:ext cx="8754036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76841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image.slidesharecdn.com/201012-110320204226-phpapp02/95/201012-6-728.jpg?cb=130067432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724976" y="-2809748"/>
            <a:ext cx="13793001" cy="10344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1554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img693.ph.126.net/1JqtAfM84sV0ZKPW2Bvs_Q==/280743141771334472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034" y="250256"/>
            <a:ext cx="8372955" cy="6274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ight Arrow 1"/>
          <p:cNvSpPr/>
          <p:nvPr/>
        </p:nvSpPr>
        <p:spPr>
          <a:xfrm>
            <a:off x="712268" y="2107933"/>
            <a:ext cx="1925053" cy="529389"/>
          </a:xfrm>
          <a:prstGeom prst="rightArrow">
            <a:avLst/>
          </a:prstGeom>
          <a:solidFill>
            <a:srgbClr val="FF000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8891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208502" y="964530"/>
            <a:ext cx="8781493" cy="33239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神愛世人，甚至將他的獨生子賜給他們，叫一切</a:t>
            </a:r>
            <a:r>
              <a:rPr lang="zh-TW" altLang="en-US" sz="4000" b="1" u="sng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信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他的，不致滅亡，反得永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生。</a:t>
            </a:r>
            <a:endParaRPr lang="en-US" altLang="zh-TW" sz="36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CN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約翰福</a:t>
            </a:r>
            <a:r>
              <a:rPr lang="zh-TW" altLang="en-US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音 </a:t>
            </a:r>
            <a:r>
              <a:rPr lang="en-US" altLang="zh-TW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John 3:16</a:t>
            </a:r>
            <a:r>
              <a:rPr lang="zh-CN" altLang="en-US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）</a:t>
            </a:r>
            <a:endParaRPr lang="en-US" altLang="zh-CN" sz="800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CN" sz="6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CN" dirty="0">
                <a:solidFill>
                  <a:schemeClr val="bg1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For God so loved the world</a:t>
            </a:r>
            <a:r>
              <a:rPr lang="en-US" altLang="zh-CN" dirty="0" smtClean="0">
                <a:solidFill>
                  <a:schemeClr val="bg1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, </a:t>
            </a:r>
            <a:r>
              <a:rPr lang="en-US" altLang="zh-CN" dirty="0">
                <a:solidFill>
                  <a:schemeClr val="bg1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that he gave his only Son, that whoever </a:t>
            </a:r>
            <a:r>
              <a:rPr lang="en-US" altLang="zh-CN" b="1" u="sng" dirty="0">
                <a:solidFill>
                  <a:srgbClr val="FFFF00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believes</a:t>
            </a:r>
            <a:r>
              <a:rPr lang="en-US" altLang="zh-CN" dirty="0">
                <a:solidFill>
                  <a:schemeClr val="bg1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 in him should not perish but have eternal life</a:t>
            </a:r>
            <a:r>
              <a:rPr lang="en-US" altLang="zh-CN" dirty="0" smtClean="0">
                <a:solidFill>
                  <a:schemeClr val="bg1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.  (ESV)</a:t>
            </a:r>
            <a:endParaRPr lang="en-US" altLang="zh-CN" dirty="0">
              <a:solidFill>
                <a:schemeClr val="bg1"/>
              </a:solidFill>
              <a:latin typeface="Mongolian Baiti" panose="03000500000000000000" pitchFamily="66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1988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76" y="978069"/>
            <a:ext cx="9076623" cy="4443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7375" y="5585958"/>
            <a:ext cx="907662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200" b="1" dirty="0" smtClean="0">
                <a:solidFill>
                  <a:srgbClr val="FFFF00"/>
                </a:solidFill>
                <a:latin typeface="Arial Narrow" panose="020B0606020202030204" pitchFamily="34" charset="0"/>
              </a:rPr>
              <a:t>VPAP-SNM : </a:t>
            </a:r>
          </a:p>
          <a:p>
            <a:r>
              <a:rPr lang="en-US" altLang="zh-TW" sz="2800" b="1" dirty="0" smtClean="0">
                <a:solidFill>
                  <a:srgbClr val="FFFF00"/>
                </a:solidFill>
                <a:latin typeface="Arial Narrow" panose="020B0606020202030204" pitchFamily="34" charset="0"/>
              </a:rPr>
              <a:t>verb, present, active, participle, singular, nominative, masculine</a:t>
            </a:r>
            <a:endParaRPr lang="zh-TW" altLang="en-US" sz="2800" b="1" dirty="0">
              <a:solidFill>
                <a:srgbClr val="FFFF00"/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Up Arrow 3"/>
          <p:cNvSpPr/>
          <p:nvPr/>
        </p:nvSpPr>
        <p:spPr>
          <a:xfrm>
            <a:off x="5202449" y="4939361"/>
            <a:ext cx="543833" cy="1154428"/>
          </a:xfrm>
          <a:prstGeom prst="upArrow">
            <a:avLst/>
          </a:prstGeom>
          <a:solidFill>
            <a:srgbClr val="FF0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12237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208502" y="964530"/>
            <a:ext cx="8781493" cy="6032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所以，你們要</a:t>
            </a:r>
            <a:r>
              <a:rPr lang="zh-TW" altLang="en-US" sz="4000" u="sng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去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，使萬民</a:t>
            </a:r>
            <a:r>
              <a:rPr lang="zh-TW" altLang="en-US" sz="4000" u="sng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作我的門徒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，奉父、子、聖靈的名給他們</a:t>
            </a:r>
            <a:r>
              <a:rPr lang="zh-TW" altLang="en-US" sz="4000" u="sng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施</a:t>
            </a:r>
            <a:r>
              <a:rPr lang="zh-TW" altLang="en-US" sz="4000" u="sng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洗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</a:t>
            </a:r>
            <a:r>
              <a:rPr lang="zh-TW" altLang="en-US" sz="18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凡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我所吩咐你們的，都</a:t>
            </a:r>
            <a:r>
              <a:rPr lang="zh-TW" altLang="en-US" sz="4000" u="sng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教訓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他們遵守，我就常與你們同在，直到世界的末了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</a:t>
            </a:r>
            <a:endParaRPr lang="en-US" altLang="zh-TW" sz="36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CN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馬太福</a:t>
            </a:r>
            <a:r>
              <a:rPr lang="zh-TW" altLang="en-US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音 </a:t>
            </a:r>
            <a:r>
              <a:rPr lang="en-US" altLang="zh-TW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Matthew 28:19-20</a:t>
            </a:r>
            <a:r>
              <a:rPr lang="zh-CN" altLang="en-US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）</a:t>
            </a:r>
            <a:endParaRPr lang="en-US" altLang="zh-CN" sz="800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CN" sz="6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zh-CN" b="1" u="sng" dirty="0">
                <a:solidFill>
                  <a:srgbClr val="FFFF00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Go</a:t>
            </a:r>
            <a:r>
              <a:rPr lang="en-US" altLang="zh-CN" dirty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 therefore and </a:t>
            </a:r>
            <a:r>
              <a:rPr lang="en-US" altLang="zh-CN" b="1" u="sng" dirty="0">
                <a:solidFill>
                  <a:srgbClr val="FFFF00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make disciples</a:t>
            </a:r>
            <a:r>
              <a:rPr lang="en-US" altLang="zh-CN" b="1" dirty="0">
                <a:solidFill>
                  <a:srgbClr val="FFFF00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 </a:t>
            </a:r>
            <a:r>
              <a:rPr lang="en-US" altLang="zh-CN" dirty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of all nations, </a:t>
            </a:r>
            <a:r>
              <a:rPr lang="en-US" altLang="zh-CN" b="1" u="sng" dirty="0">
                <a:solidFill>
                  <a:srgbClr val="FFFF00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baptizing</a:t>
            </a:r>
            <a:r>
              <a:rPr lang="en-US" altLang="zh-CN" dirty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 them </a:t>
            </a:r>
            <a:r>
              <a:rPr lang="en-US" altLang="zh-CN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in </a:t>
            </a:r>
            <a:r>
              <a:rPr lang="en-US" altLang="zh-CN" dirty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the name of the Father and of the Son and of the Holy Spirit</a:t>
            </a:r>
            <a:r>
              <a:rPr lang="en-US" altLang="zh-CN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, </a:t>
            </a:r>
            <a:r>
              <a:rPr lang="en-US" altLang="zh-CN" b="1" u="sng" dirty="0">
                <a:solidFill>
                  <a:srgbClr val="FFFF00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teaching</a:t>
            </a:r>
            <a:r>
              <a:rPr lang="en-US" altLang="zh-CN" b="1" dirty="0">
                <a:solidFill>
                  <a:srgbClr val="FFFF00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 </a:t>
            </a:r>
            <a:r>
              <a:rPr lang="en-US" altLang="zh-CN" dirty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them to observe all that I have commanded you. </a:t>
            </a:r>
            <a:r>
              <a:rPr lang="en-US" altLang="zh-CN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 And </a:t>
            </a:r>
            <a:r>
              <a:rPr lang="en-US" altLang="zh-CN" dirty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behold, I am with you always, to the end of the age</a:t>
            </a:r>
            <a:r>
              <a:rPr lang="en-US" altLang="zh-CN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.  (</a:t>
            </a:r>
            <a:r>
              <a:rPr lang="en-US" altLang="zh-CN" dirty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ESV)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CN" dirty="0">
              <a:solidFill>
                <a:srgbClr val="FFFFFF"/>
              </a:solidFill>
              <a:latin typeface="Mongolian Baiti" panose="03000500000000000000" pitchFamily="66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8936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02131" y="5518882"/>
            <a:ext cx="894186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200" b="1" dirty="0" smtClean="0">
                <a:solidFill>
                  <a:srgbClr val="FFFF00"/>
                </a:solidFill>
                <a:latin typeface="Arial Narrow" panose="020B0606020202030204" pitchFamily="34" charset="0"/>
              </a:rPr>
              <a:t>VAAM2P : </a:t>
            </a:r>
          </a:p>
          <a:p>
            <a:r>
              <a:rPr lang="en-US" altLang="zh-TW" sz="3200" b="1" dirty="0" smtClean="0">
                <a:solidFill>
                  <a:srgbClr val="FFFF00"/>
                </a:solidFill>
                <a:latin typeface="Arial Narrow" panose="020B0606020202030204" pitchFamily="34" charset="0"/>
              </a:rPr>
              <a:t>verb, aorist, active, imperative, second person, plural</a:t>
            </a:r>
            <a:endParaRPr lang="zh-TW" altLang="en-US" sz="3200" b="1" dirty="0">
              <a:solidFill>
                <a:srgbClr val="FFFF00"/>
              </a:solidFill>
              <a:latin typeface="Arial Narrow" panose="020B0606020202030204" pitchFamily="34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77" y="526995"/>
            <a:ext cx="8941869" cy="45868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Up Arrow 3"/>
          <p:cNvSpPr/>
          <p:nvPr/>
        </p:nvSpPr>
        <p:spPr>
          <a:xfrm>
            <a:off x="8003403" y="4566585"/>
            <a:ext cx="659333" cy="1352952"/>
          </a:xfrm>
          <a:prstGeom prst="upArrow">
            <a:avLst/>
          </a:prstGeom>
          <a:solidFill>
            <a:srgbClr val="FF0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83222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6627" y="-231007"/>
            <a:ext cx="9230627" cy="71996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5285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296756" y="723899"/>
            <a:ext cx="8741365" cy="59400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惟喜愛耶和華的律法，晝夜思想，這人便為有福！ 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他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要像一棵樹栽在溪水旁，按時候結果子，葉子也不枯乾。凡他所做的盡都順利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 </a:t>
            </a:r>
            <a:r>
              <a:rPr lang="en-US" altLang="zh-CN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詩篇</a:t>
            </a:r>
            <a:r>
              <a:rPr lang="zh-TW" altLang="en-US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Psalm 1:2-3</a:t>
            </a:r>
            <a:r>
              <a:rPr lang="zh-CN" altLang="en-US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）</a:t>
            </a:r>
            <a:endParaRPr lang="en-US" altLang="zh-CN" sz="800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CN" sz="12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CN" dirty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but his delight is in the </a:t>
            </a:r>
            <a:r>
              <a:rPr lang="en-US" altLang="zh-CN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law </a:t>
            </a:r>
            <a:r>
              <a:rPr lang="en-US" altLang="zh-CN" dirty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of the Lord,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CN" dirty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    and on his law he meditates day and night</a:t>
            </a:r>
            <a:r>
              <a:rPr lang="en-US" altLang="zh-CN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.</a:t>
            </a:r>
            <a:endParaRPr lang="en-US" altLang="zh-CN" dirty="0">
              <a:solidFill>
                <a:srgbClr val="FFFFFF"/>
              </a:solidFill>
              <a:latin typeface="Mongolian Baiti" panose="03000500000000000000" pitchFamily="66" charset="0"/>
              <a:ea typeface="DFKai-SB" pitchFamily="65" charset="-120"/>
              <a:cs typeface="Mongolian Baiti" panose="03000500000000000000" pitchFamily="66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CN" dirty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He is like a tree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CN" dirty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    planted by streams of water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CN" dirty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that yields its fruit in its season,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CN" dirty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    and its leaf does not wither.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CN" dirty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In all that he does, he prospers.</a:t>
            </a:r>
            <a:endParaRPr lang="en-US" altLang="zh-CN" dirty="0" smtClean="0">
              <a:solidFill>
                <a:srgbClr val="FFFFFF"/>
              </a:solidFill>
              <a:latin typeface="Mongolian Baiti" panose="03000500000000000000" pitchFamily="66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1556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6134" y="2781703"/>
            <a:ext cx="8787866" cy="1938988"/>
          </a:xfrm>
          <a:prstGeom prst="rect">
            <a:avLst/>
          </a:prstGeom>
          <a:noFill/>
        </p:spPr>
        <p:txBody>
          <a:bodyPr wrap="square" lIns="91435" tIns="45718" rIns="91435" bIns="45718" rtlCol="0">
            <a:spAutoFit/>
          </a:bodyPr>
          <a:lstStyle/>
          <a:p>
            <a:pPr algn="ctr" defTabSz="456919"/>
            <a:r>
              <a:rPr lang="zh-TW" altLang="en-US" sz="4400" dirty="0">
                <a:solidFill>
                  <a:srgbClr val="FFFF00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見證分享</a:t>
            </a:r>
            <a:endParaRPr lang="en-US" altLang="zh-TW" sz="4400" dirty="0">
              <a:solidFill>
                <a:srgbClr val="FFFF00"/>
              </a:solidFill>
              <a:latin typeface="Mongolian Baiti" panose="03000500000000000000" pitchFamily="66" charset="0"/>
              <a:ea typeface="DFKai-SB" panose="03000509000000000000" pitchFamily="65" charset="-120"/>
              <a:cs typeface="Mongolian Baiti" panose="03000500000000000000" pitchFamily="66" charset="0"/>
            </a:endParaRPr>
          </a:p>
          <a:p>
            <a:pPr algn="ctr" defTabSz="456919"/>
            <a:endParaRPr lang="en-US" altLang="zh-TW" sz="2800" dirty="0">
              <a:solidFill>
                <a:srgbClr val="FFFF0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ctr" defTabSz="456919"/>
            <a:r>
              <a:rPr lang="zh-TW" altLang="en-US" sz="4800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蕭慶松 教授夫婦</a:t>
            </a:r>
            <a:endParaRPr lang="zh-TW" altLang="en-US" sz="4800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593957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6134" y="2781703"/>
            <a:ext cx="8787866" cy="2215987"/>
          </a:xfrm>
          <a:prstGeom prst="rect">
            <a:avLst/>
          </a:prstGeom>
          <a:noFill/>
        </p:spPr>
        <p:txBody>
          <a:bodyPr wrap="square" lIns="91435" tIns="45718" rIns="91435" bIns="45718" rtlCol="0">
            <a:spAutoFit/>
          </a:bodyPr>
          <a:lstStyle/>
          <a:p>
            <a:pPr algn="ctr" defTabSz="456919"/>
            <a:r>
              <a:rPr lang="en-US" altLang="zh-TW" sz="4400" dirty="0">
                <a:solidFill>
                  <a:srgbClr val="FFFF00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play video</a:t>
            </a:r>
          </a:p>
          <a:p>
            <a:pPr algn="ctr" defTabSz="456919"/>
            <a:endParaRPr lang="en-US" altLang="zh-TW" sz="2800" dirty="0">
              <a:solidFill>
                <a:srgbClr val="FFFF0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ctr" defTabSz="456919"/>
            <a:r>
              <a:rPr lang="en-US" altLang="zh-TW" sz="6000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『</a:t>
            </a:r>
            <a:r>
              <a:rPr lang="zh-TW" altLang="en-US" sz="6600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你的話</a:t>
            </a:r>
            <a:r>
              <a:rPr lang="en-US" altLang="zh-TW" sz="6000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』</a:t>
            </a:r>
            <a:endParaRPr lang="zh-TW" altLang="en-US" sz="6000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876434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7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0_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8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Habitat.thmx</Template>
  <TotalTime>10461</TotalTime>
  <Words>611</Words>
  <Application>Microsoft Office PowerPoint</Application>
  <PresentationFormat>On-screen Show (4:3)</PresentationFormat>
  <Paragraphs>82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5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Template</vt:lpstr>
      <vt:lpstr>默认设计模板</vt:lpstr>
      <vt:lpstr>7_Default Design</vt:lpstr>
      <vt:lpstr>10_Office 佈景主題</vt:lpstr>
      <vt:lpstr>8_Default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James Wang</dc:creator>
  <cp:lastModifiedBy>Ray Hwong</cp:lastModifiedBy>
  <cp:revision>492</cp:revision>
  <dcterms:created xsi:type="dcterms:W3CDTF">2014-11-02T05:55:36Z</dcterms:created>
  <dcterms:modified xsi:type="dcterms:W3CDTF">2016-03-20T15:57:35Z</dcterms:modified>
</cp:coreProperties>
</file>