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  <p:sldMasterId id="2147485827" r:id="rId5"/>
  </p:sldMasterIdLst>
  <p:notesMasterIdLst>
    <p:notesMasterId r:id="rId17"/>
  </p:notesMasterIdLst>
  <p:sldIdLst>
    <p:sldId id="1395" r:id="rId6"/>
    <p:sldId id="1365" r:id="rId7"/>
    <p:sldId id="1396" r:id="rId8"/>
    <p:sldId id="1391" r:id="rId9"/>
    <p:sldId id="1372" r:id="rId10"/>
    <p:sldId id="1398" r:id="rId11"/>
    <p:sldId id="1399" r:id="rId12"/>
    <p:sldId id="1397" r:id="rId13"/>
    <p:sldId id="1392" r:id="rId14"/>
    <p:sldId id="1400" r:id="rId15"/>
    <p:sldId id="1373" r:id="rId16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97" autoAdjust="0"/>
  </p:normalViewPr>
  <p:slideViewPr>
    <p:cSldViewPr snapToGrid="0" snapToObjects="1">
      <p:cViewPr>
        <p:scale>
          <a:sx n="66" d="100"/>
          <a:sy n="66" d="100"/>
        </p:scale>
        <p:origin x="-1260" y="-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3/26/2016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3/26/2016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30" indent="0" algn="ctr">
              <a:buNone/>
              <a:defRPr/>
            </a:lvl2pPr>
            <a:lvl3pPr marL="914259" indent="0" algn="ctr">
              <a:buNone/>
              <a:defRPr/>
            </a:lvl3pPr>
            <a:lvl4pPr marL="1371388" indent="0" algn="ctr">
              <a:buNone/>
              <a:defRPr/>
            </a:lvl4pPr>
            <a:lvl5pPr marL="1828516" indent="0" algn="ctr">
              <a:buNone/>
              <a:defRPr/>
            </a:lvl5pPr>
            <a:lvl6pPr marL="2285646" indent="0" algn="ctr">
              <a:buNone/>
              <a:defRPr/>
            </a:lvl6pPr>
            <a:lvl7pPr marL="2742775" indent="0" algn="ctr">
              <a:buNone/>
              <a:defRPr/>
            </a:lvl7pPr>
            <a:lvl8pPr marL="3199904" indent="0" algn="ctr">
              <a:buNone/>
              <a:defRPr/>
            </a:lvl8pPr>
            <a:lvl9pPr marL="3657033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81360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45476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88" indent="0">
              <a:buNone/>
              <a:defRPr sz="1400"/>
            </a:lvl4pPr>
            <a:lvl5pPr marL="1828516" indent="0">
              <a:buNone/>
              <a:defRPr sz="1400"/>
            </a:lvl5pPr>
            <a:lvl6pPr marL="2285646" indent="0">
              <a:buNone/>
              <a:defRPr sz="1400"/>
            </a:lvl6pPr>
            <a:lvl7pPr marL="2742775" indent="0">
              <a:buNone/>
              <a:defRPr sz="1400"/>
            </a:lvl7pPr>
            <a:lvl8pPr marL="3199904" indent="0">
              <a:buNone/>
              <a:defRPr sz="1400"/>
            </a:lvl8pPr>
            <a:lvl9pPr marL="3657033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64770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73142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45378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074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0343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1641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88" indent="0">
              <a:buNone/>
              <a:defRPr sz="2000"/>
            </a:lvl4pPr>
            <a:lvl5pPr marL="1828516" indent="0">
              <a:buNone/>
              <a:defRPr sz="2000"/>
            </a:lvl5pPr>
            <a:lvl6pPr marL="2285646" indent="0">
              <a:buNone/>
              <a:defRPr sz="2000"/>
            </a:lvl6pPr>
            <a:lvl7pPr marL="2742775" indent="0">
              <a:buNone/>
              <a:defRPr sz="2000"/>
            </a:lvl7pPr>
            <a:lvl8pPr marL="3199904" indent="0">
              <a:buNone/>
              <a:defRPr sz="2000"/>
            </a:lvl8pPr>
            <a:lvl9pPr marL="365703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125755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49637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393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927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5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8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295" indent="-34129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25" indent="-284149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355" indent="-22700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531" indent="-227001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708" indent="-227001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11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4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7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598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5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4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3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9902" y="3106685"/>
            <a:ext cx="7334451" cy="6737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5996537" y="2563865"/>
            <a:ext cx="2512193" cy="471638"/>
          </a:xfrm>
          <a:prstGeom prst="leftArrow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6649" y="5023005"/>
            <a:ext cx="22811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srgbClr val="FFFFFF"/>
                </a:solidFill>
              </a:rPr>
              <a:t>701 B.C. </a:t>
            </a:r>
          </a:p>
          <a:p>
            <a:pPr algn="ctr"/>
            <a:r>
              <a:rPr lang="en-US" altLang="zh-TW" sz="2800" b="1" dirty="0" smtClean="0">
                <a:solidFill>
                  <a:srgbClr val="FFFFFF"/>
                </a:solidFill>
              </a:rPr>
              <a:t>Isaiah </a:t>
            </a:r>
          </a:p>
          <a:p>
            <a:pPr algn="ctr"/>
            <a:r>
              <a:rPr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以賽亞先知</a:t>
            </a:r>
            <a:endParaRPr lang="zh-TW" altLang="en-US" sz="3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6436" y="5023006"/>
            <a:ext cx="24833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srgbClr val="FFFFFF"/>
                </a:solidFill>
              </a:rPr>
              <a:t>33</a:t>
            </a:r>
            <a:r>
              <a:rPr lang="zh-TW" altLang="en-US" sz="2800" b="1" dirty="0" smtClean="0">
                <a:solidFill>
                  <a:srgbClr val="FFFFFF"/>
                </a:solidFill>
              </a:rPr>
              <a:t> </a:t>
            </a:r>
            <a:r>
              <a:rPr lang="en-US" altLang="zh-TW" sz="2800" b="1" dirty="0" smtClean="0">
                <a:solidFill>
                  <a:srgbClr val="FFFFFF"/>
                </a:solidFill>
              </a:rPr>
              <a:t>A.D. </a:t>
            </a:r>
            <a:r>
              <a:rPr lang="en-US" altLang="zh-TW" sz="2800" b="1" dirty="0" smtClean="0">
                <a:solidFill>
                  <a:srgbClr val="FFFFFF"/>
                </a:solidFill>
              </a:rPr>
              <a:t>Jesus  </a:t>
            </a:r>
            <a:endParaRPr lang="en-US" altLang="zh-TW" sz="2800" b="1" dirty="0" smtClean="0">
              <a:solidFill>
                <a:srgbClr val="FFFFFF"/>
              </a:solidFill>
            </a:endParaRPr>
          </a:p>
          <a:p>
            <a:pPr algn="ctr"/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主耶穌受難</a:t>
            </a:r>
          </a:p>
        </p:txBody>
      </p:sp>
      <p:sp>
        <p:nvSpPr>
          <p:cNvPr id="9" name="Up Arrow 8"/>
          <p:cNvSpPr/>
          <p:nvPr/>
        </p:nvSpPr>
        <p:spPr>
          <a:xfrm>
            <a:off x="1665171" y="3243713"/>
            <a:ext cx="577515" cy="1779292"/>
          </a:xfrm>
          <a:prstGeom prst="up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0" name="Up Arrow 9"/>
          <p:cNvSpPr/>
          <p:nvPr/>
        </p:nvSpPr>
        <p:spPr>
          <a:xfrm>
            <a:off x="5534526" y="3243713"/>
            <a:ext cx="587139" cy="1779293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160" y="1405081"/>
            <a:ext cx="1969569" cy="106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90889" y="911497"/>
            <a:ext cx="5765530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因他受的鞭傷，我們得醫治。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CN" sz="5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by his wounds we </a:t>
            </a:r>
            <a:r>
              <a:rPr lang="en-US" altLang="zh-CN" sz="5400" b="1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are</a:t>
            </a:r>
            <a:r>
              <a:rPr lang="en-US" altLang="zh-CN" sz="36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healed.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21665" y="3388094"/>
            <a:ext cx="29357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sz="2800" b="1" dirty="0" smtClean="0">
                <a:solidFill>
                  <a:srgbClr val="FFFFFF"/>
                </a:solidFill>
              </a:rPr>
              <a:t>A.D. </a:t>
            </a:r>
            <a:r>
              <a:rPr lang="zh-TW" altLang="en-US" sz="2800" b="1" dirty="0" smtClean="0">
                <a:solidFill>
                  <a:srgbClr val="FFFFFF"/>
                </a:solidFill>
              </a:rPr>
              <a:t>─</a:t>
            </a:r>
            <a:r>
              <a:rPr lang="en-US" altLang="zh-TW" sz="2800" b="1" dirty="0" smtClean="0">
                <a:solidFill>
                  <a:srgbClr val="FFFFFF"/>
                </a:solidFill>
              </a:rPr>
              <a:t> </a:t>
            </a:r>
          </a:p>
          <a:p>
            <a:pPr lvl="0" algn="ctr"/>
            <a:r>
              <a:rPr lang="en-US" altLang="zh-TW" sz="2800" b="1" u="sng" dirty="0" smtClean="0">
                <a:solidFill>
                  <a:srgbClr val="FFFFFF"/>
                </a:solidFill>
              </a:rPr>
              <a:t>Anno Domini</a:t>
            </a:r>
          </a:p>
          <a:p>
            <a:pPr lvl="0" algn="ctr"/>
            <a:r>
              <a:rPr lang="en-US" altLang="zh-TW" sz="2800" b="1" dirty="0">
                <a:solidFill>
                  <a:srgbClr val="FFFF00"/>
                </a:solidFill>
              </a:rPr>
              <a:t>i</a:t>
            </a:r>
            <a:r>
              <a:rPr lang="en-US" altLang="zh-TW" sz="2800" b="1" dirty="0" smtClean="0">
                <a:solidFill>
                  <a:srgbClr val="FFFF00"/>
                </a:solidFill>
              </a:rPr>
              <a:t>n the year of our Lord</a:t>
            </a:r>
            <a:endParaRPr lang="en-US" altLang="zh-TW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44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內在潛力的復活 </a:t>
            </a:r>
            <a:endParaRPr lang="en-US" altLang="zh-TW" sz="6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5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Resurrection of Inner</a:t>
            </a:r>
            <a:r>
              <a:rPr lang="zh-TW" altLang="en-US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lang="en-US" altLang="zh-TW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Potential</a:t>
            </a:r>
            <a:endParaRPr lang="en-US" altLang="zh-TW" sz="72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March 27,  2016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08503" y="1397667"/>
            <a:ext cx="8617864" cy="480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穌對她說：「復活在我，生命也在我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信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我的人雖然死了，也必復活；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活著信我的人必永遠不死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信這話嗎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？」 </a:t>
            </a:r>
            <a:r>
              <a:rPr lang="en-US" altLang="zh-CN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11:25-26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5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Jesus said to her, “</a:t>
            </a:r>
            <a:r>
              <a:rPr lang="en-US" altLang="zh-CN" sz="4000" b="1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 am</a:t>
            </a:r>
            <a:r>
              <a:rPr lang="en-US" altLang="zh-CN" sz="4000" b="1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resurrection and the life. The one who believes in me will live, even though they die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; </a:t>
            </a:r>
            <a:r>
              <a:rPr lang="en-US" altLang="zh-CN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and whoever lives by believing in me will never die. </a:t>
            </a:r>
            <a:r>
              <a:rPr lang="zh-TW" altLang="en-US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Do </a:t>
            </a:r>
            <a:r>
              <a:rPr lang="en-US" altLang="zh-CN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you believe this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?”  (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NIV)</a:t>
            </a:r>
            <a:endParaRPr lang="en-US" altLang="zh-CN" dirty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10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31006" y="897152"/>
            <a:ext cx="8912993" cy="584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我是生命的糧  </a:t>
            </a:r>
            <a:r>
              <a:rPr lang="en-US" altLang="zh-TW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</a:t>
            </a:r>
            <a:r>
              <a:rPr lang="en-US" altLang="zh-TW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Bread Of </a:t>
            </a:r>
            <a:r>
              <a:rPr lang="en-US" altLang="zh-TW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Life</a:t>
            </a:r>
            <a:r>
              <a:rPr lang="zh-TW" altLang="en-US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6:35</a:t>
            </a: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9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我是世上的光 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</a:t>
            </a:r>
            <a:r>
              <a:rPr lang="en-US" altLang="zh-CN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Light Of The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World</a:t>
            </a:r>
            <a:r>
              <a:rPr lang="zh-TW" altLang="en-US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lang="en-US" altLang="zh-TW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8:12</a:t>
            </a:r>
            <a:endParaRPr lang="en-US" altLang="zh-CN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9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</a:t>
            </a:r>
            <a:r>
              <a:rPr lang="zh-TW" altLang="en-US" sz="3600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就是</a:t>
            </a: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門 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Gate</a:t>
            </a:r>
            <a:r>
              <a:rPr lang="zh-TW" altLang="en-US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lang="en-US" altLang="zh-TW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10:9</a:t>
            </a:r>
            <a:endParaRPr lang="en-US" altLang="zh-CN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9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我是好牧人 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</a:t>
            </a:r>
            <a:r>
              <a:rPr lang="en-US" altLang="zh-CN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Good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Shepherd</a:t>
            </a:r>
            <a:r>
              <a:rPr lang="zh-TW" altLang="en-US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 </a:t>
            </a:r>
            <a:r>
              <a:rPr lang="en-US" altLang="zh-TW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10:11</a:t>
            </a:r>
            <a:endParaRPr lang="en-US" altLang="zh-CN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9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復</a:t>
            </a:r>
            <a:r>
              <a:rPr lang="zh-TW" altLang="en-US" sz="3600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活在我，生命也在</a:t>
            </a: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</a:t>
            </a:r>
            <a:r>
              <a:rPr lang="zh-TW" altLang="en-US" sz="3600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zh-TW" altLang="en-US" sz="40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</a:t>
            </a:r>
            <a:r>
              <a:rPr lang="en-US" altLang="zh-CN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Resurrection And The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Life</a:t>
            </a:r>
            <a:r>
              <a:rPr lang="en-US" altLang="zh-CN" sz="28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11:25</a:t>
            </a: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9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</a:t>
            </a:r>
            <a:r>
              <a:rPr lang="zh-TW" altLang="en-US" sz="3600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就是道路、真理、生</a:t>
            </a: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命 </a:t>
            </a:r>
            <a:r>
              <a:rPr lang="en-US" altLang="zh-TW" sz="3600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</a:t>
            </a:r>
            <a:r>
              <a:rPr lang="en-US" altLang="zh-CN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Way, The Truth, And The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Life 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14:6</a:t>
            </a: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9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我是真</a:t>
            </a:r>
            <a:r>
              <a:rPr lang="zh-TW" altLang="en-US" sz="3600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葡萄</a:t>
            </a:r>
            <a:r>
              <a:rPr lang="zh-TW" altLang="en-US" sz="36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樹 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Vine  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15:1</a:t>
            </a:r>
            <a:endParaRPr lang="en-US" altLang="zh-CN" dirty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6766" y="67377"/>
            <a:ext cx="7440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約翰福音中的</a:t>
            </a:r>
            <a:r>
              <a:rPr lang="zh-TW" altLang="en-US" sz="16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en-US" altLang="zh-TW" sz="16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36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I </a:t>
            </a:r>
            <a:r>
              <a:rPr lang="zh-TW" altLang="en-US" sz="3600" b="1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Am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3600" b="1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114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134" y="2781703"/>
            <a:ext cx="8787866" cy="2031321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play video</a:t>
            </a: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en-US" altLang="zh-TW" sz="4800" dirty="0" smtClean="0">
                <a:solidFill>
                  <a:srgbClr val="FFFFFF"/>
                </a:solidFill>
                <a:latin typeface="New Athena Unicode" panose="02000503000000020003" pitchFamily="2" charset="0"/>
                <a:ea typeface="DFKai-SB" panose="03000509000000000000" pitchFamily="65" charset="-120"/>
                <a:cs typeface="New Athena Unicode" panose="02000503000000020003" pitchFamily="2" charset="0"/>
              </a:rPr>
              <a:t>Know Your Why</a:t>
            </a:r>
            <a:r>
              <a:rPr lang="en-US" altLang="zh-TW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54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461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43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13" y="0"/>
            <a:ext cx="8286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41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5878" y="1474668"/>
            <a:ext cx="8912993" cy="50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9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傾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聽聖靈的聲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音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明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白  神給你的使命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TW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Listen to the Spirit to know God’s purpose for you</a:t>
            </a:r>
          </a:p>
          <a:p>
            <a:pPr marL="514350" lvl="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2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lvl="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在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信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心和聖靈的創造力中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運作  </a:t>
            </a:r>
            <a:r>
              <a:rPr lang="en-US" altLang="zh-TW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Operating in </a:t>
            </a:r>
            <a:r>
              <a:rPr lang="en-US" altLang="zh-TW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faith</a:t>
            </a:r>
            <a:r>
              <a:rPr lang="zh-TW" altLang="en-US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TW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and creativity through the Spirit</a:t>
            </a:r>
          </a:p>
          <a:p>
            <a:pPr marL="514350" lvl="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2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lvl="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忘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記背後努力面前的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相信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你是屬於  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神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Forget </a:t>
            </a:r>
            <a:r>
              <a:rPr lang="en-US" altLang="zh-CN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past and press </a:t>
            </a:r>
            <a:r>
              <a:rPr lang="en-US" altLang="zh-CN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forward</a:t>
            </a:r>
            <a:r>
              <a:rPr lang="zh-TW" altLang="en-US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TW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believing that you belong to God</a:t>
            </a:r>
            <a:endParaRPr lang="en-US" altLang="zh-TW" sz="9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lvl="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2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14350" lvl="0" indent="-5143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建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立良好的習慣  </a:t>
            </a:r>
            <a:r>
              <a:rPr lang="en-US" altLang="zh-TW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Building good habits</a:t>
            </a:r>
            <a:endParaRPr lang="en-US" altLang="zh-TW" sz="36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383" y="519764"/>
            <a:ext cx="8527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內裡的復活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Resurrection of Inner Man</a:t>
            </a:r>
            <a:endParaRPr lang="zh-TW" altLang="en-US" sz="3600" b="1" u="sng" dirty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0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08503" y="1397667"/>
            <a:ext cx="8714116" cy="357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小子們哪，你們是屬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神的，並且勝了他們；因為那在你們裡面的，比那在世界上的更大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John 4:4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5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You, dear children, are from God and have overcome them, because the one who is in you is greater than the one who is in the world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  (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NIV)</a:t>
            </a:r>
            <a:endParaRPr lang="en-US" altLang="zh-CN" dirty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25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08503" y="1397667"/>
            <a:ext cx="8617864" cy="357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能照著運行在我們心裡的大力充充足足地成就一切，超過我們所求所想的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3:20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5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Now to him who is able to do immeasurably more than all we ask or imagine, according to his power that is at work within us</a:t>
            </a:r>
            <a:r>
              <a:rPr lang="en-US" altLang="zh-CN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,  (NIV)</a:t>
            </a:r>
            <a:endParaRPr lang="en-US" altLang="zh-CN" dirty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86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253" y="2781703"/>
            <a:ext cx="9047747" cy="2123654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play video</a:t>
            </a: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返</a:t>
            </a:r>
            <a:r>
              <a:rPr lang="zh-TW" altLang="en-US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璞</a:t>
            </a:r>
            <a:r>
              <a:rPr lang="zh-TW" altLang="en-US" sz="5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歸</a:t>
            </a:r>
            <a:r>
              <a:rPr lang="zh-TW" altLang="en-US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zh-TW" altLang="en-US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Going Back To Nature</a:t>
            </a:r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6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643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11276</TotalTime>
  <Words>472</Words>
  <Application>Microsoft Office PowerPoint</Application>
  <PresentationFormat>On-screen Show (4:3)</PresentationFormat>
  <Paragraphs>85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Template</vt:lpstr>
      <vt:lpstr>默认设计模板</vt:lpstr>
      <vt:lpstr>7_Default Design</vt:lpstr>
      <vt:lpstr>10_Office 佈景主題</vt:lpstr>
      <vt:lpstr>8_Default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521</cp:revision>
  <dcterms:created xsi:type="dcterms:W3CDTF">2014-11-02T05:55:36Z</dcterms:created>
  <dcterms:modified xsi:type="dcterms:W3CDTF">2016-03-27T07:41:06Z</dcterms:modified>
</cp:coreProperties>
</file>