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97072" r:id="rId1"/>
  </p:sldMasterIdLst>
  <p:notesMasterIdLst>
    <p:notesMasterId r:id="rId6"/>
  </p:notesMasterIdLst>
  <p:handoutMasterIdLst>
    <p:handoutMasterId r:id="rId7"/>
  </p:handoutMasterIdLst>
  <p:sldIdLst>
    <p:sldId id="3361" r:id="rId2"/>
    <p:sldId id="3362" r:id="rId3"/>
    <p:sldId id="3363" r:id="rId4"/>
    <p:sldId id="3364" r:id="rId5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b="1" kern="1200">
        <a:solidFill>
          <a:srgbClr val="000066"/>
        </a:solidFill>
        <a:latin typeface="Times New Roman" pitchFamily="18" charset="0"/>
        <a:ea typeface="華康中楷體" pitchFamily="49" charset="-12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b="1" kern="1200">
        <a:solidFill>
          <a:srgbClr val="000066"/>
        </a:solidFill>
        <a:latin typeface="Times New Roman" pitchFamily="18" charset="0"/>
        <a:ea typeface="華康中楷體" pitchFamily="49" charset="-12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b="1" kern="1200">
        <a:solidFill>
          <a:srgbClr val="000066"/>
        </a:solidFill>
        <a:latin typeface="Times New Roman" pitchFamily="18" charset="0"/>
        <a:ea typeface="華康中楷體" pitchFamily="49" charset="-12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b="1" kern="1200">
        <a:solidFill>
          <a:srgbClr val="000066"/>
        </a:solidFill>
        <a:latin typeface="Times New Roman" pitchFamily="18" charset="0"/>
        <a:ea typeface="華康中楷體" pitchFamily="49" charset="-12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b="1" kern="1200">
        <a:solidFill>
          <a:srgbClr val="000066"/>
        </a:solidFill>
        <a:latin typeface="Times New Roman" pitchFamily="18" charset="0"/>
        <a:ea typeface="華康中楷體" pitchFamily="49" charset="-120"/>
        <a:cs typeface="Arial" charset="0"/>
      </a:defRPr>
    </a:lvl5pPr>
    <a:lvl6pPr marL="2286000" algn="l" defTabSz="914400" rtl="0" eaLnBrk="1" latinLnBrk="0" hangingPunct="1">
      <a:defRPr sz="4000" b="1" kern="1200">
        <a:solidFill>
          <a:srgbClr val="000066"/>
        </a:solidFill>
        <a:latin typeface="Times New Roman" pitchFamily="18" charset="0"/>
        <a:ea typeface="華康中楷體" pitchFamily="49" charset="-120"/>
        <a:cs typeface="Arial" charset="0"/>
      </a:defRPr>
    </a:lvl6pPr>
    <a:lvl7pPr marL="2743200" algn="l" defTabSz="914400" rtl="0" eaLnBrk="1" latinLnBrk="0" hangingPunct="1">
      <a:defRPr sz="4000" b="1" kern="1200">
        <a:solidFill>
          <a:srgbClr val="000066"/>
        </a:solidFill>
        <a:latin typeface="Times New Roman" pitchFamily="18" charset="0"/>
        <a:ea typeface="華康中楷體" pitchFamily="49" charset="-120"/>
        <a:cs typeface="Arial" charset="0"/>
      </a:defRPr>
    </a:lvl7pPr>
    <a:lvl8pPr marL="3200400" algn="l" defTabSz="914400" rtl="0" eaLnBrk="1" latinLnBrk="0" hangingPunct="1">
      <a:defRPr sz="4000" b="1" kern="1200">
        <a:solidFill>
          <a:srgbClr val="000066"/>
        </a:solidFill>
        <a:latin typeface="Times New Roman" pitchFamily="18" charset="0"/>
        <a:ea typeface="華康中楷體" pitchFamily="49" charset="-120"/>
        <a:cs typeface="Arial" charset="0"/>
      </a:defRPr>
    </a:lvl8pPr>
    <a:lvl9pPr marL="3657600" algn="l" defTabSz="914400" rtl="0" eaLnBrk="1" latinLnBrk="0" hangingPunct="1">
      <a:defRPr sz="4000" b="1" kern="1200">
        <a:solidFill>
          <a:srgbClr val="000066"/>
        </a:solidFill>
        <a:latin typeface="Times New Roman" pitchFamily="18" charset="0"/>
        <a:ea typeface="華康中楷體" pitchFamily="49" charset="-12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CC3300"/>
    <a:srgbClr val="9900FF"/>
    <a:srgbClr val="CC00FF"/>
    <a:srgbClr val="993366"/>
    <a:srgbClr val="CC00CC"/>
    <a:srgbClr val="9900CC"/>
    <a:srgbClr val="6600FF"/>
    <a:srgbClr val="99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56" d="100"/>
          <a:sy n="56" d="100"/>
        </p:scale>
        <p:origin x="-1540" y="-2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4" d="100"/>
        <a:sy n="84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solidFill>
                  <a:schemeClr val="tx1"/>
                </a:solidFill>
                <a:latin typeface="微軟正黑體" pitchFamily="34" charset="-120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solidFill>
                  <a:schemeClr val="tx1"/>
                </a:solidFill>
                <a:latin typeface="Microsoft JhengHei" pitchFamily="34" charset="-120"/>
                <a:cs typeface="+mn-cs"/>
              </a:defRPr>
            </a:lvl1pPr>
          </a:lstStyle>
          <a:p>
            <a:pPr>
              <a:defRPr/>
            </a:pPr>
            <a:fld id="{D6846298-4995-4D9B-A706-2A44F5964803}" type="datetimeFigureOut">
              <a:rPr lang="en-US" altLang="en-US"/>
              <a:pPr>
                <a:defRPr/>
              </a:pPr>
              <a:t>4/16/2016</a:t>
            </a:fld>
            <a:endParaRPr lang="en-US" altLang="en-US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solidFill>
                  <a:schemeClr val="tx1"/>
                </a:solidFill>
                <a:latin typeface="微軟正黑體" pitchFamily="34" charset="-120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solidFill>
                  <a:schemeClr val="tx1"/>
                </a:solidFill>
                <a:latin typeface="Microsoft JhengHei" pitchFamily="34" charset="-120"/>
                <a:cs typeface="+mn-cs"/>
              </a:defRPr>
            </a:lvl1pPr>
          </a:lstStyle>
          <a:p>
            <a:pPr>
              <a:defRPr/>
            </a:pPr>
            <a:fld id="{9315355B-E6CA-4090-9AC7-00C2C87292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微軟正黑體" pitchFamily="34" charset="-120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Microsoft JhengHei" pitchFamily="34" charset="-120"/>
                <a:cs typeface="+mn-cs"/>
              </a:defRPr>
            </a:lvl1pPr>
          </a:lstStyle>
          <a:p>
            <a:pPr>
              <a:defRPr/>
            </a:pPr>
            <a:fld id="{8E761130-F8F6-4D97-86C1-C8CBF1B3807D}" type="datetimeFigureOut">
              <a:rPr lang="en-US" altLang="en-US"/>
              <a:pPr>
                <a:defRPr/>
              </a:pPr>
              <a:t>4/16/2016</a:t>
            </a:fld>
            <a:endParaRPr lang="en-US" altLang="en-US"/>
          </a:p>
        </p:txBody>
      </p:sp>
      <p:sp>
        <p:nvSpPr>
          <p:cNvPr id="716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6425"/>
            <a:ext cx="502920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微軟正黑體" pitchFamily="34" charset="-120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Microsoft JhengHei" pitchFamily="34" charset="-120"/>
                <a:cs typeface="+mn-cs"/>
              </a:defRPr>
            </a:lvl1pPr>
          </a:lstStyle>
          <a:p>
            <a:pPr>
              <a:defRPr/>
            </a:pPr>
            <a:fld id="{CED68596-8934-4334-9DE3-558CA3675C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華康中楷體" pitchFamily="49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華康中楷體" pitchFamily="49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華康中楷體" pitchFamily="49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華康中楷體" pitchFamily="49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華康中楷體" pitchFamily="49" charset="-12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154D6-542B-4EE1-9C45-89EAA2195D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9394D4-84CF-43BB-AE2D-55D59B7F239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31BCC6-D970-4350-AE1D-3A94269536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721935-C42D-4641-AF14-DB9CB679C2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35395-0A26-40FF-8EE0-F463D7D31E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C95424-C0EA-4278-88CD-17B598BE05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A050B6-1669-494C-8F37-04A7E1EE9F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A2DDAA-0D83-44FE-B786-6C2EEE0510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6D454-70D7-400A-BDF4-B73CFC8B66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171A2-2CA6-494A-B138-3454E40EF7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5C626-14A7-4E3C-BF93-1F9E8E3FB6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微軟正黑體" pitchFamily="34" charset="-120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微軟正黑體" pitchFamily="34" charset="-120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Microsoft JhengHei" pitchFamily="34" charset="-120"/>
                <a:cs typeface="+mn-cs"/>
              </a:defRPr>
            </a:lvl1pPr>
          </a:lstStyle>
          <a:p>
            <a:pPr>
              <a:defRPr/>
            </a:pPr>
            <a:fld id="{B3024375-A672-4D01-9C62-FA26011669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7073" r:id="rId1"/>
    <p:sldLayoutId id="2147497074" r:id="rId2"/>
    <p:sldLayoutId id="2147497075" r:id="rId3"/>
    <p:sldLayoutId id="2147497076" r:id="rId4"/>
    <p:sldLayoutId id="2147497077" r:id="rId5"/>
    <p:sldLayoutId id="2147497078" r:id="rId6"/>
    <p:sldLayoutId id="2147497079" r:id="rId7"/>
    <p:sldLayoutId id="2147497080" r:id="rId8"/>
    <p:sldLayoutId id="2147497081" r:id="rId9"/>
    <p:sldLayoutId id="2147497082" r:id="rId10"/>
    <p:sldLayoutId id="2147497083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微軟正黑體" pitchFamily="34" charset="-120"/>
          <a:ea typeface="華康中楷體" pitchFamily="49" charset="-12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微軟正黑體" pitchFamily="34" charset="-120"/>
          <a:ea typeface="華康中楷體" pitchFamily="49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微軟正黑體" pitchFamily="34" charset="-120"/>
          <a:ea typeface="華康中楷體" pitchFamily="49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微軟正黑體" pitchFamily="34" charset="-120"/>
          <a:ea typeface="華康中楷體" pitchFamily="49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微軟正黑體" pitchFamily="34" charset="-120"/>
          <a:ea typeface="華康中楷體" pitchFamily="49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微軟正黑體" pitchFamily="34" charset="-120"/>
          <a:ea typeface="華康中楷體" pitchFamily="49" charset="-12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微軟正黑體" pitchFamily="34" charset="-120"/>
          <a:ea typeface="華康中楷體" pitchFamily="49" charset="-12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微軟正黑體" pitchFamily="34" charset="-120"/>
          <a:ea typeface="華康中楷體" pitchFamily="49" charset="-12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微軟正黑體" pitchFamily="34" charset="-120"/>
          <a:ea typeface="華康中楷體" pitchFamily="49" charset="-12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微軟正黑體" pitchFamily="34" charset="-120"/>
          <a:ea typeface="華康中楷體" pitchFamily="49" charset="-12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410" name="Rectangle 2"/>
          <p:cNvSpPr>
            <a:spLocks noChangeArrowheads="1"/>
          </p:cNvSpPr>
          <p:nvPr/>
        </p:nvSpPr>
        <p:spPr bwMode="auto">
          <a:xfrm>
            <a:off x="0" y="533400"/>
            <a:ext cx="91440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20000"/>
              </a:spcBef>
              <a:defRPr/>
            </a:pPr>
            <a:endParaRPr kumimoji="1" lang="en-US" sz="4500" b="0">
              <a:solidFill>
                <a:srgbClr val="000000"/>
              </a:solidFill>
              <a:latin typeface="Arial Narrow" pitchFamily="34" charset="0"/>
              <a:cs typeface="+mn-cs"/>
            </a:endParaRPr>
          </a:p>
        </p:txBody>
      </p:sp>
      <p:sp>
        <p:nvSpPr>
          <p:cNvPr id="3729411" name="Rectangle 3"/>
          <p:cNvSpPr>
            <a:spLocks noChangeArrowheads="1"/>
          </p:cNvSpPr>
          <p:nvPr/>
        </p:nvSpPr>
        <p:spPr bwMode="auto">
          <a:xfrm>
            <a:off x="36513" y="1484313"/>
            <a:ext cx="91440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>
              <a:spcBef>
                <a:spcPct val="20000"/>
              </a:spcBef>
            </a:pPr>
            <a:r>
              <a:rPr lang="zh-TW" altLang="en-US" sz="44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DFKai-SB" pitchFamily="65" charset="-120"/>
                <a:ea typeface="DFKai-SB" pitchFamily="65" charset="-120"/>
              </a:rPr>
              <a:t>信息</a:t>
            </a:r>
            <a:r>
              <a:rPr lang="en-US" altLang="zh-TW" sz="440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Times New Roman" pitchFamily="18" charset="0"/>
              </a:rPr>
              <a:t>:</a:t>
            </a:r>
            <a:r>
              <a:rPr lang="zh-TW" altLang="en-US" sz="440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Times New Roman" pitchFamily="18" charset="0"/>
              </a:rPr>
              <a:t>我們就是</a:t>
            </a:r>
            <a:r>
              <a:rPr lang="zh-TW" altLang="en-US" sz="44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DFKai-SB" pitchFamily="65" charset="-120"/>
              </a:rPr>
              <a:t>耶穌基督復活的見證</a:t>
            </a:r>
            <a:r>
              <a:rPr lang="en-US" altLang="zh-TW" sz="44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FKai-SB" pitchFamily="65" charset="-120"/>
                <a:cs typeface="Times New Roman" pitchFamily="18" charset="0"/>
              </a:rPr>
              <a:t>!</a:t>
            </a:r>
            <a:r>
              <a:rPr lang="zh-TW" altLang="en-US" sz="44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DFKai-SB" pitchFamily="65" charset="-120"/>
              </a:rPr>
              <a:t> </a:t>
            </a:r>
            <a:endParaRPr lang="en-US" altLang="zh-TW" sz="370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cript MT Bold" pitchFamily="66" charset="0"/>
              <a:ea typeface="DFKai-SB" pitchFamily="65" charset="-120"/>
            </a:endParaRPr>
          </a:p>
          <a:p>
            <a:pPr eaLnBrk="0" hangingPunct="0">
              <a:spcBef>
                <a:spcPct val="20000"/>
              </a:spcBef>
            </a:pPr>
            <a:r>
              <a:rPr lang="en-US" altLang="zh-TW" sz="37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cript MT Bold" pitchFamily="66" charset="0"/>
                <a:ea typeface="DFKai-SB" pitchFamily="65" charset="-120"/>
              </a:rPr>
              <a:t>We Are The Witnesses For Jesus’ Resurrection</a:t>
            </a:r>
            <a:r>
              <a:rPr lang="en-US" altLang="zh-TW" sz="3700">
                <a:solidFill>
                  <a:srgbClr val="FFFFFF"/>
                </a:solidFill>
                <a:latin typeface="Script MT Bold" pitchFamily="66" charset="0"/>
                <a:ea typeface="DFKai-SB" pitchFamily="65" charset="-120"/>
              </a:rPr>
              <a:t>! </a:t>
            </a:r>
            <a:endParaRPr lang="en-US" altLang="zh-TW" sz="370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cript MT Bold" pitchFamily="66" charset="0"/>
              <a:ea typeface="DFKai-SB" pitchFamily="65" charset="-120"/>
            </a:endParaRPr>
          </a:p>
          <a:p>
            <a:pPr eaLnBrk="0" hangingPunct="0">
              <a:spcBef>
                <a:spcPct val="20000"/>
              </a:spcBef>
            </a:pPr>
            <a:r>
              <a:rPr lang="zh-TW" altLang="en-US" sz="44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DFKai-SB" pitchFamily="65" charset="-120"/>
                <a:ea typeface="DFKai-SB" pitchFamily="65" charset="-120"/>
              </a:rPr>
              <a:t>經文:路加福音</a:t>
            </a:r>
            <a:r>
              <a:rPr lang="en-US" altLang="zh-TW" sz="44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cript MT Bold" pitchFamily="66" charset="0"/>
                <a:ea typeface="DFKai-SB" pitchFamily="65" charset="-120"/>
              </a:rPr>
              <a:t>Luke</a:t>
            </a:r>
            <a:r>
              <a:rPr lang="en-US" altLang="zh-TW" sz="44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DFKai-SB" pitchFamily="65" charset="-120"/>
                <a:ea typeface="DFKai-SB" pitchFamily="65" charset="-120"/>
              </a:rPr>
              <a:t> </a:t>
            </a:r>
            <a:r>
              <a:rPr lang="en-US" altLang="zh-TW" sz="44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cript MT Bold" pitchFamily="66" charset="0"/>
                <a:ea typeface="DFKai-SB" pitchFamily="65" charset="-120"/>
              </a:rPr>
              <a:t>24:44~49</a:t>
            </a:r>
          </a:p>
          <a:p>
            <a:pPr eaLnBrk="0" hangingPunct="0">
              <a:spcBef>
                <a:spcPct val="20000"/>
              </a:spcBef>
            </a:pPr>
            <a:r>
              <a:rPr lang="en-US" altLang="zh-TW" sz="44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DFKai-SB" pitchFamily="65" charset="-120"/>
                <a:ea typeface="DFKai-SB" pitchFamily="65" charset="-120"/>
              </a:rPr>
              <a:t>     </a:t>
            </a:r>
            <a:r>
              <a:rPr lang="zh-TW" altLang="en-US" sz="44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DFKai-SB" pitchFamily="65" charset="-120"/>
                <a:ea typeface="DFKai-SB" pitchFamily="65" charset="-120"/>
              </a:rPr>
              <a:t>使徒行傳</a:t>
            </a:r>
            <a:r>
              <a:rPr lang="en-US" altLang="zh-TW" sz="44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cript MT Bold" pitchFamily="66" charset="0"/>
              </a:rPr>
              <a:t> Acts 1: 3~22 </a:t>
            </a:r>
          </a:p>
          <a:p>
            <a:pPr eaLnBrk="0" hangingPunct="0">
              <a:spcBef>
                <a:spcPct val="20000"/>
              </a:spcBef>
            </a:pPr>
            <a:r>
              <a:rPr lang="en-US" altLang="zh-TW" sz="44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cript MT Bold" pitchFamily="66" charset="0"/>
              </a:rPr>
              <a:t>                        2:1~13, 32~39, </a:t>
            </a:r>
            <a:r>
              <a:rPr lang="en-US" altLang="zh-TW" sz="44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cript MT Bold" pitchFamily="66" charset="0"/>
                <a:ea typeface="DFKai-SB" pitchFamily="65" charset="-120"/>
              </a:rPr>
              <a:t>3:11~26</a:t>
            </a:r>
            <a:r>
              <a:rPr lang="zh-TW" altLang="en-US" sz="44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DFKai-SB" pitchFamily="65" charset="-120"/>
                <a:ea typeface="DFKai-SB" pitchFamily="65" charset="-120"/>
              </a:rPr>
              <a:t>                </a:t>
            </a:r>
            <a:r>
              <a:rPr lang="en-US" altLang="zh-TW" sz="44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cript MT Bold" pitchFamily="66" charset="0"/>
              </a:rPr>
              <a:t>   </a:t>
            </a:r>
          </a:p>
          <a:p>
            <a:pPr eaLnBrk="0" hangingPunct="0">
              <a:spcBef>
                <a:spcPct val="20000"/>
              </a:spcBef>
            </a:pPr>
            <a:r>
              <a:rPr lang="zh-TW" altLang="en-US" sz="44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DFKai-SB" pitchFamily="65" charset="-120"/>
                <a:ea typeface="DFKai-SB" pitchFamily="65" charset="-120"/>
              </a:rPr>
              <a:t>講員</a:t>
            </a:r>
            <a:r>
              <a:rPr lang="en-US" altLang="zh-TW" sz="44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z="44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DFKai-SB" pitchFamily="65" charset="-120"/>
                <a:ea typeface="DFKai-SB" pitchFamily="65" charset="-120"/>
              </a:rPr>
              <a:t>周愛玲牧師 </a:t>
            </a:r>
            <a:r>
              <a:rPr lang="en-US" altLang="zh-TW" sz="44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cript MT Bold" pitchFamily="66" charset="0"/>
              </a:rPr>
              <a:t>Rev. Jocelyn C. Shu</a:t>
            </a:r>
          </a:p>
        </p:txBody>
      </p:sp>
      <p:pic>
        <p:nvPicPr>
          <p:cNvPr id="2052" name="Picture 4" descr="rolcc_log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53A7"/>
              </a:clrFrom>
              <a:clrTo>
                <a:srgbClr val="0053A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304800"/>
            <a:ext cx="10541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29413" name="Rectangle 5"/>
          <p:cNvSpPr>
            <a:spLocks noChangeArrowheads="1"/>
          </p:cNvSpPr>
          <p:nvPr/>
        </p:nvSpPr>
        <p:spPr bwMode="auto">
          <a:xfrm>
            <a:off x="1828800" y="304800"/>
            <a:ext cx="58991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微軟正黑體" pitchFamily="34" charset="-120"/>
                <a:ea typeface="華康中楷體" pitchFamily="49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微軟正黑體" pitchFamily="34" charset="-120"/>
                <a:ea typeface="華康中楷體" pitchFamily="49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微軟正黑體" pitchFamily="34" charset="-120"/>
                <a:ea typeface="華康中楷體" pitchFamily="49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微軟正黑體" pitchFamily="34" charset="-120"/>
                <a:ea typeface="華康中楷體" pitchFamily="49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微軟正黑體" pitchFamily="34" charset="-120"/>
                <a:ea typeface="華康中楷體" pitchFamily="49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微軟正黑體" pitchFamily="34" charset="-120"/>
                <a:ea typeface="華康中楷體" pitchFamily="49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微軟正黑體" pitchFamily="34" charset="-120"/>
                <a:ea typeface="華康中楷體" pitchFamily="49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微軟正黑體" pitchFamily="34" charset="-120"/>
                <a:ea typeface="華康中楷體" pitchFamily="49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微軟正黑體" pitchFamily="34" charset="-120"/>
                <a:ea typeface="華康中楷體" pitchFamily="49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TW" altLang="en-US" sz="5000" b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DFKai-SB" pitchFamily="65" charset="-120"/>
                <a:ea typeface="DFKai-SB" pitchFamily="65" charset="-120"/>
                <a:cs typeface="華康中楷體" pitchFamily="49" charset="-120"/>
              </a:rPr>
              <a:t>波士頓生命河靈糧堂</a:t>
            </a:r>
            <a:endParaRPr lang="en-US" altLang="en-US" sz="5000" b="0" dirty="0" smtClean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DFKai-SB" pitchFamily="65" charset="-120"/>
              <a:ea typeface="DFKai-SB" pitchFamily="65" charset="-120"/>
              <a:cs typeface="華康中楷體" pitchFamily="49" charset="-120"/>
            </a:endParaRPr>
          </a:p>
        </p:txBody>
      </p:sp>
      <p:sp>
        <p:nvSpPr>
          <p:cNvPr id="3729414" name="Rectangle 6"/>
          <p:cNvSpPr>
            <a:spLocks noChangeArrowheads="1"/>
          </p:cNvSpPr>
          <p:nvPr/>
        </p:nvSpPr>
        <p:spPr bwMode="auto">
          <a:xfrm>
            <a:off x="1295400" y="985838"/>
            <a:ext cx="74485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4000" b="1">
                <a:solidFill>
                  <a:srgbClr val="000066"/>
                </a:solidFill>
                <a:latin typeface="Times New Roman" pitchFamily="18" charset="0"/>
                <a:ea typeface="華康中楷體" pitchFamily="49" charset="-120"/>
              </a:defRPr>
            </a:lvl1pPr>
            <a:lvl2pPr marL="742950" indent="-285750" eaLnBrk="0" hangingPunct="0">
              <a:defRPr sz="4000" b="1">
                <a:solidFill>
                  <a:srgbClr val="000066"/>
                </a:solidFill>
                <a:latin typeface="Times New Roman" pitchFamily="18" charset="0"/>
                <a:ea typeface="華康中楷體" pitchFamily="49" charset="-120"/>
              </a:defRPr>
            </a:lvl2pPr>
            <a:lvl3pPr marL="1143000" indent="-228600" eaLnBrk="0" hangingPunct="0">
              <a:defRPr sz="4000" b="1">
                <a:solidFill>
                  <a:srgbClr val="000066"/>
                </a:solidFill>
                <a:latin typeface="Times New Roman" pitchFamily="18" charset="0"/>
                <a:ea typeface="華康中楷體" pitchFamily="49" charset="-120"/>
              </a:defRPr>
            </a:lvl3pPr>
            <a:lvl4pPr marL="1600200" indent="-228600" eaLnBrk="0" hangingPunct="0">
              <a:defRPr sz="4000" b="1">
                <a:solidFill>
                  <a:srgbClr val="000066"/>
                </a:solidFill>
                <a:latin typeface="Times New Roman" pitchFamily="18" charset="0"/>
                <a:ea typeface="華康中楷體" pitchFamily="49" charset="-120"/>
              </a:defRPr>
            </a:lvl4pPr>
            <a:lvl5pPr marL="2057400" indent="-228600" eaLnBrk="0" hangingPunct="0">
              <a:defRPr sz="4000" b="1">
                <a:solidFill>
                  <a:srgbClr val="000066"/>
                </a:solidFill>
                <a:latin typeface="Times New Roman" pitchFamily="18" charset="0"/>
                <a:ea typeface="華康中楷體" pitchFamily="49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66"/>
                </a:solidFill>
                <a:latin typeface="Times New Roman" pitchFamily="18" charset="0"/>
                <a:ea typeface="華康中楷體" pitchFamily="49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66"/>
                </a:solidFill>
                <a:latin typeface="Times New Roman" pitchFamily="18" charset="0"/>
                <a:ea typeface="華康中楷體" pitchFamily="49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66"/>
                </a:solidFill>
                <a:latin typeface="Times New Roman" pitchFamily="18" charset="0"/>
                <a:ea typeface="華康中楷體" pitchFamily="49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66"/>
                </a:solidFill>
                <a:latin typeface="Times New Roman" pitchFamily="18" charset="0"/>
                <a:ea typeface="華康中楷體" pitchFamily="49" charset="-120"/>
              </a:defRPr>
            </a:lvl9pPr>
          </a:lstStyle>
          <a:p>
            <a:pPr eaLnBrk="1" hangingPunct="1">
              <a:defRPr/>
            </a:pPr>
            <a:r>
              <a:rPr lang="en-US" altLang="zh-TW" sz="30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全真行書" pitchFamily="49" charset="-120"/>
                <a:cs typeface="+mn-cs"/>
              </a:rPr>
              <a:t>River of Life Christian Church in Boston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0" y="0"/>
            <a:ext cx="9144000" cy="692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4800">
                <a:solidFill>
                  <a:srgbClr val="C00000"/>
                </a:solidFill>
                <a:latin typeface="DFKai-SB" pitchFamily="65" charset="-120"/>
                <a:ea typeface="DFKai-SB" pitchFamily="65" charset="-120"/>
                <a:cs typeface="Times New Roman" pitchFamily="18" charset="0"/>
              </a:rPr>
              <a:t>一</a:t>
            </a:r>
            <a:r>
              <a:rPr lang="en-US" altLang="zh-TW" sz="4800">
                <a:solidFill>
                  <a:srgbClr val="C00000"/>
                </a:solidFill>
                <a:latin typeface="DFKai-SB" pitchFamily="65" charset="-120"/>
                <a:ea typeface="DFKai-SB" pitchFamily="65" charset="-120"/>
                <a:cs typeface="Times New Roman" pitchFamily="18" charset="0"/>
              </a:rPr>
              <a:t>.</a:t>
            </a:r>
            <a:r>
              <a:rPr lang="zh-TW" altLang="en-US" sz="4800">
                <a:solidFill>
                  <a:srgbClr val="C00000"/>
                </a:solidFill>
                <a:latin typeface="DFKai-SB" pitchFamily="65" charset="-120"/>
                <a:ea typeface="DFKai-SB" pitchFamily="65" charset="-120"/>
                <a:cs typeface="Times New Roman" pitchFamily="18" charset="0"/>
              </a:rPr>
              <a:t>我們就是耶穌基督復活的見證      </a:t>
            </a:r>
            <a:endParaRPr lang="en-US" altLang="zh-TW" sz="4800">
              <a:solidFill>
                <a:srgbClr val="C00000"/>
              </a:solidFill>
              <a:ea typeface="DFKai-SB" pitchFamily="65" charset="-120"/>
              <a:cs typeface="Times New Roman" pitchFamily="18" charset="0"/>
            </a:endParaRPr>
          </a:p>
          <a:p>
            <a:r>
              <a:rPr lang="en-US" altLang="zh-TW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1.</a:t>
            </a:r>
            <a:r>
              <a:rPr lang="zh-TW" altLang="en-US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耶穌說門徒就是這些事的見證</a:t>
            </a:r>
            <a:endParaRPr lang="en-US" altLang="zh-TW" sz="4400">
              <a:solidFill>
                <a:srgbClr val="002060"/>
              </a:solidFill>
              <a:ea typeface="DFKai-SB" pitchFamily="65" charset="-120"/>
              <a:cs typeface="Times New Roman" pitchFamily="18" charset="0"/>
            </a:endParaRPr>
          </a:p>
          <a:p>
            <a:r>
              <a:rPr lang="zh-TW" altLang="en-US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   路</a:t>
            </a:r>
            <a:r>
              <a:rPr lang="en-US" altLang="zh-TW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24:44~49</a:t>
            </a:r>
          </a:p>
          <a:p>
            <a:r>
              <a:rPr lang="en-US" altLang="zh-TW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2.</a:t>
            </a:r>
            <a:r>
              <a:rPr lang="zh-TW" altLang="en-US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耶穌說信的人必有神蹟隨著</a:t>
            </a:r>
            <a:r>
              <a:rPr lang="en-US" altLang="zh-TW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, </a:t>
            </a:r>
            <a:r>
              <a:rPr lang="zh-TW" altLang="en-US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主和他們同工</a:t>
            </a:r>
            <a:r>
              <a:rPr lang="en-US" altLang="zh-TW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, </a:t>
            </a:r>
            <a:r>
              <a:rPr lang="zh-TW" altLang="en-US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以神蹟隨著</a:t>
            </a:r>
            <a:r>
              <a:rPr lang="en-US" altLang="zh-TW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, </a:t>
            </a:r>
            <a:r>
              <a:rPr lang="zh-TW" altLang="en-US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證實他們所傳的道   可</a:t>
            </a:r>
            <a:r>
              <a:rPr lang="en-US" altLang="zh-TW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16:17~20</a:t>
            </a:r>
          </a:p>
          <a:p>
            <a:r>
              <a:rPr lang="en-US" altLang="zh-TW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3.</a:t>
            </a:r>
            <a:r>
              <a:rPr lang="zh-TW" altLang="en-US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門徒說他們是耶穌復活的見證</a:t>
            </a:r>
            <a:endParaRPr lang="en-US" altLang="zh-TW" sz="4400">
              <a:solidFill>
                <a:srgbClr val="002060"/>
              </a:solidFill>
              <a:ea typeface="DFKai-SB" pitchFamily="65" charset="-120"/>
              <a:cs typeface="Times New Roman" pitchFamily="18" charset="0"/>
            </a:endParaRPr>
          </a:p>
          <a:p>
            <a:r>
              <a:rPr lang="zh-TW" altLang="en-US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徒</a:t>
            </a:r>
            <a:r>
              <a:rPr lang="en-US" altLang="zh-TW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1:22, 2:32, 3:15</a:t>
            </a:r>
          </a:p>
          <a:p>
            <a:r>
              <a:rPr lang="en-US" altLang="zh-TW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4.</a:t>
            </a:r>
            <a:r>
              <a:rPr lang="zh-TW" altLang="en-US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耶穌說等聖靈降臨門徒就必能為主</a:t>
            </a:r>
            <a:endParaRPr lang="en-US" altLang="zh-TW" sz="4400">
              <a:solidFill>
                <a:srgbClr val="002060"/>
              </a:solidFill>
              <a:ea typeface="DFKai-SB" pitchFamily="65" charset="-120"/>
              <a:cs typeface="Times New Roman" pitchFamily="18" charset="0"/>
            </a:endParaRPr>
          </a:p>
          <a:p>
            <a:r>
              <a:rPr lang="zh-TW" altLang="en-US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作見證     徒</a:t>
            </a:r>
            <a:r>
              <a:rPr lang="en-US" altLang="zh-TW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1:8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ChangeArrowheads="1"/>
          </p:cNvSpPr>
          <p:nvPr/>
        </p:nvSpPr>
        <p:spPr bwMode="auto">
          <a:xfrm>
            <a:off x="12700" y="-31750"/>
            <a:ext cx="9344025" cy="630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4800">
                <a:solidFill>
                  <a:srgbClr val="C00000"/>
                </a:solidFill>
                <a:latin typeface="DFKai-SB" pitchFamily="65" charset="-120"/>
                <a:ea typeface="DFKai-SB" pitchFamily="65" charset="-120"/>
                <a:cs typeface="Times New Roman" pitchFamily="18" charset="0"/>
              </a:rPr>
              <a:t>二</a:t>
            </a:r>
            <a:r>
              <a:rPr lang="en-US" altLang="zh-TW" sz="4800">
                <a:solidFill>
                  <a:srgbClr val="C00000"/>
                </a:solidFill>
                <a:latin typeface="DFKai-SB" pitchFamily="65" charset="-120"/>
                <a:ea typeface="DFKai-SB" pitchFamily="65" charset="-120"/>
                <a:cs typeface="Times New Roman" pitchFamily="18" charset="0"/>
              </a:rPr>
              <a:t>.</a:t>
            </a:r>
            <a:r>
              <a:rPr lang="zh-TW" altLang="en-US" sz="4800">
                <a:solidFill>
                  <a:srgbClr val="C00000"/>
                </a:solidFill>
                <a:latin typeface="DFKai-SB" pitchFamily="65" charset="-120"/>
                <a:ea typeface="DFKai-SB" pitchFamily="65" charset="-120"/>
                <a:cs typeface="Times New Roman" pitchFamily="18" charset="0"/>
              </a:rPr>
              <a:t>有聖靈的大能彰顯才能為復活的耶穌</a:t>
            </a:r>
            <a:r>
              <a:rPr lang="zh-TW" altLang="en-US" sz="4800">
                <a:solidFill>
                  <a:srgbClr val="C00000"/>
                </a:solidFill>
                <a:ea typeface="DFKai-SB" pitchFamily="65" charset="-120"/>
                <a:cs typeface="Times New Roman" pitchFamily="18" charset="0"/>
              </a:rPr>
              <a:t>作見證      </a:t>
            </a:r>
            <a:r>
              <a:rPr lang="zh-TW" altLang="en-US" sz="4800">
                <a:solidFill>
                  <a:srgbClr val="C00000"/>
                </a:solidFill>
                <a:latin typeface="DFKai-SB" pitchFamily="65" charset="-120"/>
                <a:ea typeface="DFKai-SB" pitchFamily="65" charset="-120"/>
                <a:cs typeface="Times New Roman" pitchFamily="18" charset="0"/>
              </a:rPr>
              <a:t>      </a:t>
            </a:r>
            <a:endParaRPr lang="en-US" altLang="zh-TW" sz="4800">
              <a:solidFill>
                <a:srgbClr val="C00000"/>
              </a:solidFill>
              <a:ea typeface="DFKai-SB" pitchFamily="65" charset="-120"/>
              <a:cs typeface="Times New Roman" pitchFamily="18" charset="0"/>
            </a:endParaRPr>
          </a:p>
          <a:p>
            <a:r>
              <a:rPr lang="en-US" altLang="zh-TW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1.</a:t>
            </a:r>
            <a:r>
              <a:rPr lang="zh-TW" altLang="en-US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要受聖靈的洗       徒</a:t>
            </a:r>
            <a:r>
              <a:rPr lang="en-US" altLang="zh-TW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1:3~5</a:t>
            </a:r>
          </a:p>
          <a:p>
            <a:r>
              <a:rPr lang="en-US" altLang="zh-TW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2.</a:t>
            </a:r>
            <a:r>
              <a:rPr lang="zh-TW" altLang="en-US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聖靈降臨 </a:t>
            </a:r>
            <a:r>
              <a:rPr lang="en-US" altLang="zh-TW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(on you)</a:t>
            </a:r>
            <a:r>
              <a:rPr lang="zh-TW" altLang="en-US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身上</a:t>
            </a:r>
            <a:r>
              <a:rPr lang="en-US" altLang="zh-TW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, </a:t>
            </a:r>
            <a:r>
              <a:rPr lang="zh-TW" altLang="en-US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就必得著能 </a:t>
            </a:r>
            <a:endParaRPr lang="en-US" altLang="zh-TW" sz="4400">
              <a:solidFill>
                <a:srgbClr val="002060"/>
              </a:solidFill>
              <a:ea typeface="DFKai-SB" pitchFamily="65" charset="-120"/>
              <a:cs typeface="Times New Roman" pitchFamily="18" charset="0"/>
            </a:endParaRPr>
          </a:p>
          <a:p>
            <a:r>
              <a:rPr lang="en-US" altLang="zh-TW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   </a:t>
            </a:r>
            <a:r>
              <a:rPr lang="zh-TW" altLang="en-US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力</a:t>
            </a:r>
            <a:r>
              <a:rPr lang="en-US" altLang="zh-TW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, </a:t>
            </a:r>
            <a:r>
              <a:rPr lang="zh-TW" altLang="en-US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作主見證         徒</a:t>
            </a:r>
            <a:r>
              <a:rPr lang="en-US" altLang="zh-TW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1:8, </a:t>
            </a:r>
            <a:r>
              <a:rPr lang="zh-TW" altLang="en-US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羅</a:t>
            </a:r>
            <a:r>
              <a:rPr lang="en-US" altLang="zh-TW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8:9~11</a:t>
            </a:r>
          </a:p>
          <a:p>
            <a:r>
              <a:rPr lang="en-US" altLang="zh-TW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3.</a:t>
            </a:r>
            <a:r>
              <a:rPr lang="zh-TW" altLang="en-US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必有超自然的能力彰顯</a:t>
            </a:r>
            <a:r>
              <a:rPr lang="en-US" altLang="zh-TW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  </a:t>
            </a:r>
          </a:p>
          <a:p>
            <a:r>
              <a:rPr lang="zh-TW" altLang="en-US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   徒</a:t>
            </a:r>
            <a:r>
              <a:rPr lang="en-US" altLang="zh-TW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3:1~16, </a:t>
            </a:r>
            <a:r>
              <a:rPr lang="zh-TW" altLang="en-US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羅</a:t>
            </a:r>
            <a:r>
              <a:rPr lang="en-US" altLang="zh-TW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2:1~5</a:t>
            </a:r>
          </a:p>
          <a:p>
            <a:r>
              <a:rPr lang="zh-TW" altLang="en-US" sz="4400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   </a:t>
            </a:r>
            <a:endParaRPr lang="en-US" altLang="zh-TW" sz="4400">
              <a:solidFill>
                <a:srgbClr val="002060"/>
              </a:solidFill>
              <a:ea typeface="DFKai-SB" pitchFamily="65" charset="-120"/>
              <a:cs typeface="Times New Roman" pitchFamily="18" charset="0"/>
            </a:endParaRPr>
          </a:p>
          <a:p>
            <a:endParaRPr lang="en-US" altLang="zh-TW" sz="4400">
              <a:solidFill>
                <a:srgbClr val="002060"/>
              </a:solidFill>
              <a:ea typeface="DFKai-SB" pitchFamily="65" charset="-12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ChangeArrowheads="1"/>
          </p:cNvSpPr>
          <p:nvPr/>
        </p:nvSpPr>
        <p:spPr bwMode="auto">
          <a:xfrm>
            <a:off x="12700" y="-31750"/>
            <a:ext cx="9344025" cy="787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zh-TW" altLang="en-US" sz="4800">
                <a:solidFill>
                  <a:srgbClr val="C00000"/>
                </a:solidFill>
                <a:latin typeface="DFKai-SB" pitchFamily="65" charset="-120"/>
                <a:ea typeface="DFKai-SB" pitchFamily="65" charset="-120"/>
                <a:cs typeface="Times New Roman" pitchFamily="18" charset="0"/>
              </a:rPr>
              <a:t>三</a:t>
            </a:r>
            <a:r>
              <a:rPr lang="en-US" altLang="zh-TW" sz="4800">
                <a:solidFill>
                  <a:srgbClr val="C00000"/>
                </a:solidFill>
                <a:latin typeface="DFKai-SB" pitchFamily="65" charset="-120"/>
                <a:ea typeface="DFKai-SB" pitchFamily="65" charset="-120"/>
                <a:cs typeface="Times New Roman" pitchFamily="18" charset="0"/>
              </a:rPr>
              <a:t>.</a:t>
            </a:r>
            <a:r>
              <a:rPr lang="zh-TW" altLang="en-US" sz="4800">
                <a:solidFill>
                  <a:srgbClr val="C00000"/>
                </a:solidFill>
                <a:latin typeface="DFKai-SB" pitchFamily="65" charset="-120"/>
                <a:ea typeface="DFKai-SB" pitchFamily="65" charset="-120"/>
                <a:cs typeface="Times New Roman" pitchFamily="18" charset="0"/>
              </a:rPr>
              <a:t>聖靈是 神應許給每一個人的</a:t>
            </a:r>
            <a:endParaRPr lang="en-US" altLang="zh-TW" sz="4800">
              <a:solidFill>
                <a:srgbClr val="C00000"/>
              </a:solidFill>
              <a:latin typeface="DFKai-SB" pitchFamily="65" charset="-120"/>
              <a:ea typeface="DFKai-SB" pitchFamily="65" charset="-120"/>
              <a:cs typeface="Times New Roman" pitchFamily="18" charset="0"/>
            </a:endParaRPr>
          </a:p>
          <a:p>
            <a:pPr eaLnBrk="0" hangingPunct="0"/>
            <a:r>
              <a:rPr lang="en-US" altLang="zh-TW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1.</a:t>
            </a:r>
            <a:r>
              <a:rPr lang="zh-TW" altLang="en-US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是 神在約珥書中的預言</a:t>
            </a:r>
            <a:endParaRPr lang="en-US" altLang="zh-TW">
              <a:solidFill>
                <a:srgbClr val="002060"/>
              </a:solidFill>
              <a:ea typeface="DFKai-SB" pitchFamily="65" charset="-120"/>
              <a:cs typeface="Times New Roman" pitchFamily="18" charset="0"/>
            </a:endParaRPr>
          </a:p>
          <a:p>
            <a:pPr eaLnBrk="0" hangingPunct="0"/>
            <a:r>
              <a:rPr lang="en-US" altLang="zh-TW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   </a:t>
            </a:r>
            <a:r>
              <a:rPr lang="zh-TW" altLang="en-US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徒</a:t>
            </a:r>
            <a:r>
              <a:rPr lang="en-US" altLang="zh-TW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2:16~21, </a:t>
            </a:r>
            <a:r>
              <a:rPr lang="zh-TW" altLang="en-US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珥</a:t>
            </a:r>
            <a:r>
              <a:rPr lang="en-US" altLang="zh-TW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2:28~29</a:t>
            </a:r>
            <a:endParaRPr lang="en-US" altLang="zh-TW">
              <a:solidFill>
                <a:srgbClr val="C00000"/>
              </a:solidFill>
              <a:latin typeface="DFKai-SB" pitchFamily="65" charset="-120"/>
              <a:ea typeface="DFKai-SB" pitchFamily="65" charset="-120"/>
              <a:cs typeface="Times New Roman" pitchFamily="18" charset="0"/>
            </a:endParaRPr>
          </a:p>
          <a:p>
            <a:pPr eaLnBrk="0" hangingPunct="0"/>
            <a:r>
              <a:rPr lang="en-US" altLang="zh-TW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2.</a:t>
            </a:r>
            <a:r>
              <a:rPr lang="zh-TW" altLang="en-US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是耶穌給我們的應許</a:t>
            </a:r>
            <a:endParaRPr lang="en-US" altLang="zh-TW">
              <a:solidFill>
                <a:srgbClr val="002060"/>
              </a:solidFill>
              <a:ea typeface="DFKai-SB" pitchFamily="65" charset="-120"/>
              <a:cs typeface="Times New Roman" pitchFamily="18" charset="0"/>
            </a:endParaRPr>
          </a:p>
          <a:p>
            <a:pPr eaLnBrk="0" hangingPunct="0"/>
            <a:r>
              <a:rPr lang="zh-TW" altLang="en-US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   約</a:t>
            </a:r>
            <a:r>
              <a:rPr lang="en-US" altLang="zh-TW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7:37~39, 14:16~17</a:t>
            </a:r>
          </a:p>
          <a:p>
            <a:pPr eaLnBrk="0" hangingPunct="0"/>
            <a:r>
              <a:rPr lang="en-US" altLang="zh-TW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3.</a:t>
            </a:r>
            <a:r>
              <a:rPr lang="zh-TW" altLang="en-US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耶穌說如何得著聖靈</a:t>
            </a:r>
            <a:r>
              <a:rPr lang="en-US" altLang="zh-TW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    </a:t>
            </a:r>
            <a:r>
              <a:rPr lang="zh-TW" altLang="en-US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路</a:t>
            </a:r>
            <a:r>
              <a:rPr lang="en-US" altLang="zh-TW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11:5~13</a:t>
            </a:r>
          </a:p>
          <a:p>
            <a:pPr eaLnBrk="0" hangingPunct="0"/>
            <a:r>
              <a:rPr lang="en-US" altLang="zh-TW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a.</a:t>
            </a:r>
            <a:r>
              <a:rPr lang="zh-TW" altLang="en-US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祈求 </a:t>
            </a:r>
            <a:r>
              <a:rPr lang="en-US" altLang="zh-TW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Ask   b.</a:t>
            </a:r>
            <a:r>
              <a:rPr lang="zh-TW" altLang="en-US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尋找 </a:t>
            </a:r>
            <a:r>
              <a:rPr lang="en-US" altLang="zh-TW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Seek   c.</a:t>
            </a:r>
            <a:r>
              <a:rPr lang="zh-TW" altLang="en-US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叩門 </a:t>
            </a:r>
            <a:r>
              <a:rPr lang="en-US" altLang="zh-TW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Knock    </a:t>
            </a:r>
          </a:p>
          <a:p>
            <a:pPr eaLnBrk="0" hangingPunct="0"/>
            <a:r>
              <a:rPr lang="en-US" altLang="zh-TW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4.</a:t>
            </a:r>
            <a:r>
              <a:rPr lang="zh-TW" altLang="en-US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彼得說如何得著聖靈    徒</a:t>
            </a:r>
            <a:r>
              <a:rPr lang="en-US" altLang="zh-TW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2:36~39</a:t>
            </a:r>
            <a:endParaRPr lang="en-US" altLang="zh-TW">
              <a:solidFill>
                <a:srgbClr val="002060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altLang="zh-TW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a.</a:t>
            </a:r>
            <a:r>
              <a:rPr lang="zh-TW" altLang="en-US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悔改</a:t>
            </a:r>
            <a:r>
              <a:rPr lang="en-US" altLang="zh-TW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 Repent            b.</a:t>
            </a:r>
            <a:r>
              <a:rPr lang="zh-TW" altLang="en-US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受洗 </a:t>
            </a:r>
            <a:r>
              <a:rPr lang="en-US" altLang="zh-TW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Be Baptized</a:t>
            </a:r>
          </a:p>
          <a:p>
            <a:r>
              <a:rPr lang="en-US" altLang="zh-TW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c.</a:t>
            </a:r>
            <a:r>
              <a:rPr lang="zh-TW" altLang="en-US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罪得赦免 </a:t>
            </a:r>
            <a:r>
              <a:rPr lang="en-US" altLang="zh-TW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Be Forgiven of Our Sins</a:t>
            </a:r>
          </a:p>
          <a:p>
            <a:r>
              <a:rPr lang="en-US" altLang="zh-TW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d.</a:t>
            </a:r>
            <a:r>
              <a:rPr lang="zh-TW" altLang="en-US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領受聖靈 </a:t>
            </a:r>
            <a:r>
              <a:rPr lang="en-US" altLang="zh-TW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Receive The Holy Spirit</a:t>
            </a:r>
            <a:r>
              <a:rPr lang="zh-TW" altLang="en-US">
                <a:solidFill>
                  <a:srgbClr val="002060"/>
                </a:solidFill>
                <a:ea typeface="DFKai-SB" pitchFamily="65" charset="-120"/>
                <a:cs typeface="Times New Roman" pitchFamily="18" charset="0"/>
              </a:rPr>
              <a:t>                       </a:t>
            </a:r>
            <a:endParaRPr lang="en-US" altLang="zh-TW">
              <a:solidFill>
                <a:srgbClr val="002060"/>
              </a:solidFill>
              <a:ea typeface="DFKai-SB" pitchFamily="65" charset="-120"/>
              <a:cs typeface="Times New Roman" pitchFamily="18" charset="0"/>
            </a:endParaRPr>
          </a:p>
          <a:p>
            <a:pPr eaLnBrk="0" hangingPunct="0">
              <a:spcBef>
                <a:spcPct val="20000"/>
              </a:spcBef>
            </a:pPr>
            <a:r>
              <a:rPr lang="zh-TW" altLang="en-US" sz="4800">
                <a:solidFill>
                  <a:srgbClr val="002060"/>
                </a:solidFill>
              </a:rPr>
              <a:t>  </a:t>
            </a:r>
            <a:endParaRPr lang="en-US" altLang="zh-TW" sz="480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0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223070</TotalTime>
  <Words>396</Words>
  <Application>Microsoft Office PowerPoint</Application>
  <PresentationFormat>On-screen Show (4:3)</PresentationFormat>
  <Paragraphs>35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4" baseType="lpstr">
      <vt:lpstr>Times New Roman</vt:lpstr>
      <vt:lpstr>華康中楷體</vt:lpstr>
      <vt:lpstr>Arial</vt:lpstr>
      <vt:lpstr>微軟正黑體</vt:lpstr>
      <vt:lpstr>Calibri</vt:lpstr>
      <vt:lpstr>Arial Narrow</vt:lpstr>
      <vt:lpstr>DFKai-SB</vt:lpstr>
      <vt:lpstr>Script MT Bold</vt:lpstr>
      <vt:lpstr>全真行書</vt:lpstr>
      <vt:lpstr>10_Default Design</vt:lpstr>
      <vt:lpstr>Slide 1</vt:lpstr>
      <vt:lpstr>Slide 2</vt:lpstr>
      <vt:lpstr>Slide 3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Lu HaiTao</dc:creator>
  <cp:lastModifiedBy>Computer Manager</cp:lastModifiedBy>
  <cp:revision>2675</cp:revision>
  <cp:lastPrinted>2016-04-03T13:16:34Z</cp:lastPrinted>
  <dcterms:created xsi:type="dcterms:W3CDTF">2007-12-08T19:56:36Z</dcterms:created>
  <dcterms:modified xsi:type="dcterms:W3CDTF">2016-04-17T06:16:33Z</dcterms:modified>
</cp:coreProperties>
</file>