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85663" r:id="rId3"/>
    <p:sldMasterId id="2147485815" r:id="rId4"/>
    <p:sldMasterId id="2147485827" r:id="rId5"/>
  </p:sldMasterIdLst>
  <p:notesMasterIdLst>
    <p:notesMasterId r:id="rId18"/>
  </p:notesMasterIdLst>
  <p:sldIdLst>
    <p:sldId id="1365" r:id="rId6"/>
    <p:sldId id="1422" r:id="rId7"/>
    <p:sldId id="1417" r:id="rId8"/>
    <p:sldId id="1396" r:id="rId9"/>
    <p:sldId id="1421" r:id="rId10"/>
    <p:sldId id="1400" r:id="rId11"/>
    <p:sldId id="1418" r:id="rId12"/>
    <p:sldId id="1419" r:id="rId13"/>
    <p:sldId id="1420" r:id="rId14"/>
    <p:sldId id="1424" r:id="rId15"/>
    <p:sldId id="1425" r:id="rId16"/>
    <p:sldId id="1373" r:id="rId17"/>
  </p:sldIdLst>
  <p:sldSz cx="9144000" cy="6858000" type="screen4x3"/>
  <p:notesSz cx="6858000" cy="9144000"/>
  <p:defaultTextStyle>
    <a:defPPr>
      <a:defRPr lang="en-US"/>
    </a:defPPr>
    <a:lvl1pPr marL="0" algn="l" defTabSz="456942" rtl="0" eaLnBrk="1" latinLnBrk="0" hangingPunct="1">
      <a:defRPr sz="1800" kern="1200">
        <a:solidFill>
          <a:schemeClr val="tx1"/>
        </a:solidFill>
        <a:latin typeface="+mn-lt"/>
        <a:ea typeface="+mn-ea"/>
        <a:cs typeface="+mn-cs"/>
      </a:defRPr>
    </a:lvl1pPr>
    <a:lvl2pPr marL="456942" algn="l" defTabSz="456942" rtl="0" eaLnBrk="1" latinLnBrk="0" hangingPunct="1">
      <a:defRPr sz="1800" kern="1200">
        <a:solidFill>
          <a:schemeClr val="tx1"/>
        </a:solidFill>
        <a:latin typeface="+mn-lt"/>
        <a:ea typeface="+mn-ea"/>
        <a:cs typeface="+mn-cs"/>
      </a:defRPr>
    </a:lvl2pPr>
    <a:lvl3pPr marL="913884" algn="l" defTabSz="456942" rtl="0" eaLnBrk="1" latinLnBrk="0" hangingPunct="1">
      <a:defRPr sz="1800" kern="1200">
        <a:solidFill>
          <a:schemeClr val="tx1"/>
        </a:solidFill>
        <a:latin typeface="+mn-lt"/>
        <a:ea typeface="+mn-ea"/>
        <a:cs typeface="+mn-cs"/>
      </a:defRPr>
    </a:lvl3pPr>
    <a:lvl4pPr marL="1370832" algn="l" defTabSz="456942" rtl="0" eaLnBrk="1" latinLnBrk="0" hangingPunct="1">
      <a:defRPr sz="1800" kern="1200">
        <a:solidFill>
          <a:schemeClr val="tx1"/>
        </a:solidFill>
        <a:latin typeface="+mn-lt"/>
        <a:ea typeface="+mn-ea"/>
        <a:cs typeface="+mn-cs"/>
      </a:defRPr>
    </a:lvl4pPr>
    <a:lvl5pPr marL="1827775" algn="l" defTabSz="456942" rtl="0" eaLnBrk="1" latinLnBrk="0" hangingPunct="1">
      <a:defRPr sz="1800" kern="1200">
        <a:solidFill>
          <a:schemeClr val="tx1"/>
        </a:solidFill>
        <a:latin typeface="+mn-lt"/>
        <a:ea typeface="+mn-ea"/>
        <a:cs typeface="+mn-cs"/>
      </a:defRPr>
    </a:lvl5pPr>
    <a:lvl6pPr marL="2284717" algn="l" defTabSz="456942" rtl="0" eaLnBrk="1" latinLnBrk="0" hangingPunct="1">
      <a:defRPr sz="1800" kern="1200">
        <a:solidFill>
          <a:schemeClr val="tx1"/>
        </a:solidFill>
        <a:latin typeface="+mn-lt"/>
        <a:ea typeface="+mn-ea"/>
        <a:cs typeface="+mn-cs"/>
      </a:defRPr>
    </a:lvl6pPr>
    <a:lvl7pPr marL="2741663" algn="l" defTabSz="456942" rtl="0" eaLnBrk="1" latinLnBrk="0" hangingPunct="1">
      <a:defRPr sz="1800" kern="1200">
        <a:solidFill>
          <a:schemeClr val="tx1"/>
        </a:solidFill>
        <a:latin typeface="+mn-lt"/>
        <a:ea typeface="+mn-ea"/>
        <a:cs typeface="+mn-cs"/>
      </a:defRPr>
    </a:lvl7pPr>
    <a:lvl8pPr marL="3198602" algn="l" defTabSz="456942" rtl="0" eaLnBrk="1" latinLnBrk="0" hangingPunct="1">
      <a:defRPr sz="1800" kern="1200">
        <a:solidFill>
          <a:schemeClr val="tx1"/>
        </a:solidFill>
        <a:latin typeface="+mn-lt"/>
        <a:ea typeface="+mn-ea"/>
        <a:cs typeface="+mn-cs"/>
      </a:defRPr>
    </a:lvl8pPr>
    <a:lvl9pPr marL="3655549" algn="l" defTabSz="456942"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97" autoAdjust="0"/>
  </p:normalViewPr>
  <p:slideViewPr>
    <p:cSldViewPr snapToGrid="0" snapToObjects="1">
      <p:cViewPr>
        <p:scale>
          <a:sx n="66" d="100"/>
          <a:sy n="66" d="100"/>
        </p:scale>
        <p:origin x="-1260" y="-76"/>
      </p:cViewPr>
      <p:guideLst>
        <p:guide orient="horz" pos="2160"/>
        <p:guide pos="2880"/>
      </p:guideLst>
    </p:cSldViewPr>
  </p:slideViewPr>
  <p:notesTextViewPr>
    <p:cViewPr>
      <p:scale>
        <a:sx n="100" d="100"/>
        <a:sy n="100" d="100"/>
      </p:scale>
      <p:origin x="0" y="0"/>
    </p:cViewPr>
  </p:notesTextViewPr>
  <p:sorterViewPr>
    <p:cViewPr>
      <p:scale>
        <a:sx n="70" d="100"/>
        <a:sy n="7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4/16/2016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6942" rtl="0" eaLnBrk="1" latinLnBrk="0" hangingPunct="1">
      <a:defRPr sz="1200" kern="1200">
        <a:solidFill>
          <a:schemeClr val="tx1"/>
        </a:solidFill>
        <a:latin typeface="+mn-lt"/>
        <a:ea typeface="+mn-ea"/>
        <a:cs typeface="+mn-cs"/>
      </a:defRPr>
    </a:lvl1pPr>
    <a:lvl2pPr marL="456942" algn="l" defTabSz="456942" rtl="0" eaLnBrk="1" latinLnBrk="0" hangingPunct="1">
      <a:defRPr sz="1200" kern="1200">
        <a:solidFill>
          <a:schemeClr val="tx1"/>
        </a:solidFill>
        <a:latin typeface="+mn-lt"/>
        <a:ea typeface="+mn-ea"/>
        <a:cs typeface="+mn-cs"/>
      </a:defRPr>
    </a:lvl2pPr>
    <a:lvl3pPr marL="913884" algn="l" defTabSz="456942" rtl="0" eaLnBrk="1" latinLnBrk="0" hangingPunct="1">
      <a:defRPr sz="1200" kern="1200">
        <a:solidFill>
          <a:schemeClr val="tx1"/>
        </a:solidFill>
        <a:latin typeface="+mn-lt"/>
        <a:ea typeface="+mn-ea"/>
        <a:cs typeface="+mn-cs"/>
      </a:defRPr>
    </a:lvl3pPr>
    <a:lvl4pPr marL="1370832" algn="l" defTabSz="456942" rtl="0" eaLnBrk="1" latinLnBrk="0" hangingPunct="1">
      <a:defRPr sz="1200" kern="1200">
        <a:solidFill>
          <a:schemeClr val="tx1"/>
        </a:solidFill>
        <a:latin typeface="+mn-lt"/>
        <a:ea typeface="+mn-ea"/>
        <a:cs typeface="+mn-cs"/>
      </a:defRPr>
    </a:lvl4pPr>
    <a:lvl5pPr marL="1827775" algn="l" defTabSz="456942" rtl="0" eaLnBrk="1" latinLnBrk="0" hangingPunct="1">
      <a:defRPr sz="1200" kern="1200">
        <a:solidFill>
          <a:schemeClr val="tx1"/>
        </a:solidFill>
        <a:latin typeface="+mn-lt"/>
        <a:ea typeface="+mn-ea"/>
        <a:cs typeface="+mn-cs"/>
      </a:defRPr>
    </a:lvl5pPr>
    <a:lvl6pPr marL="2284717" algn="l" defTabSz="456942" rtl="0" eaLnBrk="1" latinLnBrk="0" hangingPunct="1">
      <a:defRPr sz="1200" kern="1200">
        <a:solidFill>
          <a:schemeClr val="tx1"/>
        </a:solidFill>
        <a:latin typeface="+mn-lt"/>
        <a:ea typeface="+mn-ea"/>
        <a:cs typeface="+mn-cs"/>
      </a:defRPr>
    </a:lvl6pPr>
    <a:lvl7pPr marL="2741663" algn="l" defTabSz="456942" rtl="0" eaLnBrk="1" latinLnBrk="0" hangingPunct="1">
      <a:defRPr sz="1200" kern="1200">
        <a:solidFill>
          <a:schemeClr val="tx1"/>
        </a:solidFill>
        <a:latin typeface="+mn-lt"/>
        <a:ea typeface="+mn-ea"/>
        <a:cs typeface="+mn-cs"/>
      </a:defRPr>
    </a:lvl7pPr>
    <a:lvl8pPr marL="3198602" algn="l" defTabSz="456942" rtl="0" eaLnBrk="1" latinLnBrk="0" hangingPunct="1">
      <a:defRPr sz="1200" kern="1200">
        <a:solidFill>
          <a:schemeClr val="tx1"/>
        </a:solidFill>
        <a:latin typeface="+mn-lt"/>
        <a:ea typeface="+mn-ea"/>
        <a:cs typeface="+mn-cs"/>
      </a:defRPr>
    </a:lvl8pPr>
    <a:lvl9pPr marL="3655549" algn="l" defTabSz="456942"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2977" y="1428736"/>
            <a:ext cx="77724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142976" y="6000771"/>
            <a:ext cx="7786742" cy="752468"/>
          </a:xfrm>
        </p:spPr>
        <p:txBody>
          <a:bodyPr lIns="0" tIns="0" rIns="0" bIns="0">
            <a:noAutofit/>
          </a:bodyPr>
          <a:lstStyle>
            <a:lvl1pPr marL="0" indent="0" algn="ctr">
              <a:buNone/>
              <a:defRPr>
                <a:solidFill>
                  <a:schemeClr val="bg1"/>
                </a:solidFill>
              </a:defRPr>
            </a:lvl1pPr>
            <a:lvl2pPr marL="456942" indent="0" algn="ctr">
              <a:buNone/>
              <a:defRPr>
                <a:solidFill>
                  <a:schemeClr val="tx1">
                    <a:tint val="75000"/>
                  </a:schemeClr>
                </a:solidFill>
              </a:defRPr>
            </a:lvl2pPr>
            <a:lvl3pPr marL="913884" indent="0" algn="ctr">
              <a:buNone/>
              <a:defRPr>
                <a:solidFill>
                  <a:schemeClr val="tx1">
                    <a:tint val="75000"/>
                  </a:schemeClr>
                </a:solidFill>
              </a:defRPr>
            </a:lvl3pPr>
            <a:lvl4pPr marL="1370832" indent="0" algn="ctr">
              <a:buNone/>
              <a:defRPr>
                <a:solidFill>
                  <a:schemeClr val="tx1">
                    <a:tint val="75000"/>
                  </a:schemeClr>
                </a:solidFill>
              </a:defRPr>
            </a:lvl4pPr>
            <a:lvl5pPr marL="1827775" indent="0" algn="ctr">
              <a:buNone/>
              <a:defRPr>
                <a:solidFill>
                  <a:schemeClr val="tx1">
                    <a:tint val="75000"/>
                  </a:schemeClr>
                </a:solidFill>
              </a:defRPr>
            </a:lvl5pPr>
            <a:lvl6pPr marL="2284717" indent="0" algn="ctr">
              <a:buNone/>
              <a:defRPr>
                <a:solidFill>
                  <a:schemeClr val="tx1">
                    <a:tint val="75000"/>
                  </a:schemeClr>
                </a:solidFill>
              </a:defRPr>
            </a:lvl6pPr>
            <a:lvl7pPr marL="2741663" indent="0" algn="ctr">
              <a:buNone/>
              <a:defRPr>
                <a:solidFill>
                  <a:schemeClr val="tx1">
                    <a:tint val="75000"/>
                  </a:schemeClr>
                </a:solidFill>
              </a:defRPr>
            </a:lvl7pPr>
            <a:lvl8pPr marL="3198602" indent="0" algn="ctr">
              <a:buNone/>
              <a:defRPr>
                <a:solidFill>
                  <a:schemeClr val="tx1">
                    <a:tint val="75000"/>
                  </a:schemeClr>
                </a:solidFill>
              </a:defRPr>
            </a:lvl8pPr>
            <a:lvl9pPr marL="3655549"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2643174"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14282" y="1600200"/>
            <a:ext cx="8786874"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910" y="642921"/>
            <a:ext cx="77724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642910" y="5214954"/>
            <a:ext cx="7772400" cy="1285884"/>
          </a:xfrm>
        </p:spPr>
        <p:txBody>
          <a:bodyPr anchor="b">
            <a:normAutofit/>
          </a:bodyPr>
          <a:lstStyle>
            <a:lvl1pPr marL="0" indent="0" algn="ctr">
              <a:buNone/>
              <a:defRPr sz="3200" b="0">
                <a:solidFill>
                  <a:schemeClr val="bg1"/>
                </a:solidFill>
              </a:defRPr>
            </a:lvl1pPr>
            <a:lvl2pPr marL="456942" indent="0">
              <a:buNone/>
              <a:defRPr sz="1800">
                <a:solidFill>
                  <a:schemeClr val="tx1">
                    <a:tint val="75000"/>
                  </a:schemeClr>
                </a:solidFill>
              </a:defRPr>
            </a:lvl2pPr>
            <a:lvl3pPr marL="913884" indent="0">
              <a:buNone/>
              <a:defRPr sz="1600">
                <a:solidFill>
                  <a:schemeClr val="tx1">
                    <a:tint val="75000"/>
                  </a:schemeClr>
                </a:solidFill>
              </a:defRPr>
            </a:lvl3pPr>
            <a:lvl4pPr marL="1370832" indent="0">
              <a:buNone/>
              <a:defRPr sz="1400">
                <a:solidFill>
                  <a:schemeClr val="tx1">
                    <a:tint val="75000"/>
                  </a:schemeClr>
                </a:solidFill>
              </a:defRPr>
            </a:lvl4pPr>
            <a:lvl5pPr marL="1827775" indent="0">
              <a:buNone/>
              <a:defRPr sz="1400">
                <a:solidFill>
                  <a:schemeClr val="tx1">
                    <a:tint val="75000"/>
                  </a:schemeClr>
                </a:solidFill>
              </a:defRPr>
            </a:lvl5pPr>
            <a:lvl6pPr marL="2284717" indent="0">
              <a:buNone/>
              <a:defRPr sz="1400">
                <a:solidFill>
                  <a:schemeClr val="tx1">
                    <a:tint val="75000"/>
                  </a:schemeClr>
                </a:solidFill>
              </a:defRPr>
            </a:lvl6pPr>
            <a:lvl7pPr marL="2741663" indent="0">
              <a:buNone/>
              <a:defRPr sz="1400">
                <a:solidFill>
                  <a:schemeClr val="tx1">
                    <a:tint val="75000"/>
                  </a:schemeClr>
                </a:solidFill>
              </a:defRPr>
            </a:lvl7pPr>
            <a:lvl8pPr marL="3198602" indent="0">
              <a:buNone/>
              <a:defRPr sz="1400">
                <a:solidFill>
                  <a:schemeClr val="tx1">
                    <a:tint val="75000"/>
                  </a:schemeClr>
                </a:solidFill>
              </a:defRPr>
            </a:lvl8pPr>
            <a:lvl9pPr marL="3655549"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3357561" y="3071816"/>
            <a:ext cx="2270585"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42844" y="1600200"/>
            <a:ext cx="4214842"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2" y="1600200"/>
            <a:ext cx="4352956"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7"/>
            <a:ext cx="4041775"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0166" y="5"/>
            <a:ext cx="7643834"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3786182" y="1500178"/>
            <a:ext cx="5357818"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42844" y="1500179"/>
            <a:ext cx="3500462" cy="5214976"/>
          </a:xfrm>
        </p:spPr>
        <p:txBody>
          <a:bodyPr>
            <a:normAutofit/>
          </a:bodyPr>
          <a:lstStyle>
            <a:lvl1pPr marL="0" indent="0">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283" y="5505481"/>
            <a:ext cx="8715436" cy="446026"/>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1928794" y="142854"/>
            <a:ext cx="7072362" cy="5286412"/>
          </a:xfrm>
        </p:spPr>
        <p:txBody>
          <a:bodyPr/>
          <a:lstStyle>
            <a:lvl1pPr marL="0" indent="0">
              <a:buNone/>
              <a:defRPr sz="3200"/>
            </a:lvl1pPr>
            <a:lvl2pPr marL="456942" indent="0">
              <a:buNone/>
              <a:defRPr sz="2800"/>
            </a:lvl2pPr>
            <a:lvl3pPr marL="913884" indent="0">
              <a:buNone/>
              <a:defRPr sz="2400"/>
            </a:lvl3pPr>
            <a:lvl4pPr marL="1370832" indent="0">
              <a:buNone/>
              <a:defRPr sz="2000"/>
            </a:lvl4pPr>
            <a:lvl5pPr marL="1827775" indent="0">
              <a:buNone/>
              <a:defRPr sz="2000"/>
            </a:lvl5pPr>
            <a:lvl6pPr marL="2284717" indent="0">
              <a:buNone/>
              <a:defRPr sz="2000"/>
            </a:lvl6pPr>
            <a:lvl7pPr marL="2741663" indent="0">
              <a:buNone/>
              <a:defRPr sz="2000"/>
            </a:lvl7pPr>
            <a:lvl8pPr marL="3198602" indent="0">
              <a:buNone/>
              <a:defRPr sz="2000"/>
            </a:lvl8pPr>
            <a:lvl9pPr marL="3655549"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14283" y="6072212"/>
            <a:ext cx="8715436" cy="633431"/>
          </a:xfrm>
        </p:spPr>
        <p:txBody>
          <a:bodyPr>
            <a:normAutofit/>
          </a:bodyPr>
          <a:lstStyle>
            <a:lvl1pPr marL="0" indent="0" algn="r">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4"/>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4/16/2016</a:t>
            </a:fld>
            <a:endParaRPr lang="en-GB">
              <a:solidFill>
                <a:prstClr val="black"/>
              </a:solidFill>
            </a:endParaRPr>
          </a:p>
        </p:txBody>
      </p:sp>
      <p:sp>
        <p:nvSpPr>
          <p:cNvPr id="5" name="Footer Placeholder 4"/>
          <p:cNvSpPr>
            <a:spLocks noGrp="1"/>
          </p:cNvSpPr>
          <p:nvPr>
            <p:ph type="ftr" sz="quarter" idx="11"/>
          </p:nvPr>
        </p:nvSpPr>
        <p:spPr>
          <a:xfrm>
            <a:off x="3124201" y="6356364"/>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4"/>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4"/>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4/16/2016</a:t>
            </a:fld>
            <a:endParaRPr lang="en-GB">
              <a:solidFill>
                <a:prstClr val="black"/>
              </a:solidFill>
            </a:endParaRPr>
          </a:p>
        </p:txBody>
      </p:sp>
      <p:sp>
        <p:nvSpPr>
          <p:cNvPr id="5" name="Footer Placeholder 4"/>
          <p:cNvSpPr>
            <a:spLocks noGrp="1"/>
          </p:cNvSpPr>
          <p:nvPr>
            <p:ph type="ftr" sz="quarter" idx="11"/>
          </p:nvPr>
        </p:nvSpPr>
        <p:spPr>
          <a:xfrm>
            <a:off x="3124201" y="6356364"/>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4"/>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1588" y="4194181"/>
            <a:ext cx="6018212"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1588" y="3617919"/>
            <a:ext cx="6018212"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108" indent="0">
              <a:buNone/>
              <a:defRPr sz="1800"/>
            </a:lvl2pPr>
            <a:lvl3pPr marL="914214" indent="0">
              <a:buNone/>
              <a:defRPr sz="1600"/>
            </a:lvl3pPr>
            <a:lvl4pPr marL="1371322" indent="0">
              <a:buNone/>
              <a:defRPr sz="1400"/>
            </a:lvl4pPr>
            <a:lvl5pPr marL="1828429" indent="0">
              <a:buNone/>
              <a:defRPr sz="1400"/>
            </a:lvl5pPr>
            <a:lvl6pPr marL="2285535" indent="0">
              <a:buNone/>
              <a:defRPr sz="1400"/>
            </a:lvl6pPr>
            <a:lvl7pPr marL="2742643" indent="0">
              <a:buNone/>
              <a:defRPr sz="1400"/>
            </a:lvl7pPr>
            <a:lvl8pPr marL="3199749" indent="0">
              <a:buNone/>
              <a:defRPr sz="1400"/>
            </a:lvl8pPr>
            <a:lvl9pPr marL="3656857"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828675" y="1990729"/>
            <a:ext cx="3703638"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84722" y="1990729"/>
            <a:ext cx="3705225"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33" y="1535117"/>
            <a:ext cx="4041775"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0" y="273053"/>
            <a:ext cx="3008313"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10" y="1435104"/>
            <a:ext cx="3008313" cy="46910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4"/>
            <a:ext cx="54864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08" indent="0">
              <a:buNone/>
              <a:defRPr sz="2800"/>
            </a:lvl2pPr>
            <a:lvl3pPr marL="914214" indent="0">
              <a:buNone/>
              <a:defRPr sz="2400"/>
            </a:lvl3pPr>
            <a:lvl4pPr marL="1371322" indent="0">
              <a:buNone/>
              <a:defRPr sz="2000"/>
            </a:lvl4pPr>
            <a:lvl5pPr marL="1828429" indent="0">
              <a:buNone/>
              <a:defRPr sz="2000"/>
            </a:lvl5pPr>
            <a:lvl6pPr marL="2285535" indent="0">
              <a:buNone/>
              <a:defRPr sz="2000"/>
            </a:lvl6pPr>
            <a:lvl7pPr marL="2742643" indent="0">
              <a:buNone/>
              <a:defRPr sz="2000"/>
            </a:lvl7pPr>
            <a:lvl8pPr marL="3199749" indent="0">
              <a:buNone/>
              <a:defRPr sz="2000"/>
            </a:lvl8pPr>
            <a:lvl9pPr marL="3656857" indent="0">
              <a:buNone/>
              <a:defRPr sz="2000"/>
            </a:lvl9pPr>
          </a:lstStyle>
          <a:p>
            <a:endParaRPr lang="zh-TW" altLang="en-US"/>
          </a:p>
        </p:txBody>
      </p:sp>
      <p:sp>
        <p:nvSpPr>
          <p:cNvPr id="4" name="Text Placeholder 3"/>
          <p:cNvSpPr>
            <a:spLocks noGrp="1"/>
          </p:cNvSpPr>
          <p:nvPr>
            <p:ph type="body" sz="half" idx="2"/>
          </p:nvPr>
        </p:nvSpPr>
        <p:spPr>
          <a:xfrm>
            <a:off x="1792288" y="5367344"/>
            <a:ext cx="5486400" cy="8048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0820" y="846142"/>
            <a:ext cx="1889125"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828675" y="846142"/>
            <a:ext cx="5519738"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5"/>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85002387-6B02-47E1-B1D0-E8F7C516E286}" type="slidenum">
              <a:rPr lang="en-US" altLang="zh-TW"/>
              <a:pPr>
                <a:defRPr/>
              </a:pPr>
              <a:t>‹#›</a:t>
            </a:fld>
            <a:endParaRPr lang="en-US" altLang="zh-TW"/>
          </a:p>
        </p:txBody>
      </p:sp>
    </p:spTree>
    <p:extLst>
      <p:ext uri="{BB962C8B-B14F-4D97-AF65-F5344CB8AC3E}">
        <p14:creationId xmlns:p14="http://schemas.microsoft.com/office/powerpoint/2010/main" val="32785432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E3E461E5-3805-498F-91AA-8F0FE3458CC5}" type="slidenum">
              <a:rPr lang="en-US" altLang="zh-TW"/>
              <a:pPr>
                <a:defRPr/>
              </a:pPr>
              <a:t>‹#›</a:t>
            </a:fld>
            <a:endParaRPr lang="en-US" altLang="zh-TW"/>
          </a:p>
        </p:txBody>
      </p:sp>
    </p:spTree>
    <p:extLst>
      <p:ext uri="{BB962C8B-B14F-4D97-AF65-F5344CB8AC3E}">
        <p14:creationId xmlns:p14="http://schemas.microsoft.com/office/powerpoint/2010/main" val="18128187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9"/>
            <a:ext cx="7772400" cy="1362076"/>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3"/>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3E72002C-3BAC-409A-981B-2D4DC82B19CC}" type="slidenum">
              <a:rPr lang="en-US" altLang="zh-TW"/>
              <a:pPr>
                <a:defRPr/>
              </a:pPr>
              <a:t>‹#›</a:t>
            </a:fld>
            <a:endParaRPr lang="en-US" altLang="zh-TW"/>
          </a:p>
        </p:txBody>
      </p:sp>
    </p:spTree>
    <p:extLst>
      <p:ext uri="{BB962C8B-B14F-4D97-AF65-F5344CB8AC3E}">
        <p14:creationId xmlns:p14="http://schemas.microsoft.com/office/powerpoint/2010/main" val="41048459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68F2AF81-FC32-49EF-B81A-C400BDFDEE64}" type="slidenum">
              <a:rPr lang="en-US" altLang="zh-TW"/>
              <a:pPr>
                <a:defRPr/>
              </a:pPr>
              <a:t>‹#›</a:t>
            </a:fld>
            <a:endParaRPr lang="en-US" altLang="zh-TW"/>
          </a:p>
        </p:txBody>
      </p:sp>
    </p:spTree>
    <p:extLst>
      <p:ext uri="{BB962C8B-B14F-4D97-AF65-F5344CB8AC3E}">
        <p14:creationId xmlns:p14="http://schemas.microsoft.com/office/powerpoint/2010/main" val="16222948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5"/>
            <a:ext cx="4040188"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31" y="1535115"/>
            <a:ext cx="4041775"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a:defRPr/>
            </a:pPr>
            <a:fld id="{2E5AFAF3-ABA8-44ED-837A-1F7D7D054D19}" type="slidenum">
              <a:rPr lang="en-US" altLang="zh-TW"/>
              <a:pPr>
                <a:defRPr/>
              </a:pPr>
              <a:t>‹#›</a:t>
            </a:fld>
            <a:endParaRPr lang="en-US" altLang="zh-TW"/>
          </a:p>
        </p:txBody>
      </p:sp>
    </p:spTree>
    <p:extLst>
      <p:ext uri="{BB962C8B-B14F-4D97-AF65-F5344CB8AC3E}">
        <p14:creationId xmlns:p14="http://schemas.microsoft.com/office/powerpoint/2010/main" val="14655450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a:defRPr/>
            </a:pPr>
            <a:fld id="{DFDC13BE-52B8-43FA-8506-54A0D027BB98}" type="slidenum">
              <a:rPr lang="en-US" altLang="zh-TW"/>
              <a:pPr>
                <a:defRPr/>
              </a:pPr>
              <a:t>‹#›</a:t>
            </a:fld>
            <a:endParaRPr lang="en-US" altLang="zh-TW"/>
          </a:p>
        </p:txBody>
      </p:sp>
    </p:spTree>
    <p:extLst>
      <p:ext uri="{BB962C8B-B14F-4D97-AF65-F5344CB8AC3E}">
        <p14:creationId xmlns:p14="http://schemas.microsoft.com/office/powerpoint/2010/main" val="1354917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a:defRPr/>
            </a:pPr>
            <a:fld id="{935D122C-CA99-4FB4-AECD-6DD2F89433AC}" type="slidenum">
              <a:rPr lang="en-US" altLang="zh-TW"/>
              <a:pPr>
                <a:defRPr/>
              </a:pPr>
              <a:t>‹#›</a:t>
            </a:fld>
            <a:endParaRPr lang="en-US" altLang="zh-TW"/>
          </a:p>
        </p:txBody>
      </p:sp>
    </p:spTree>
    <p:extLst>
      <p:ext uri="{BB962C8B-B14F-4D97-AF65-F5344CB8AC3E}">
        <p14:creationId xmlns:p14="http://schemas.microsoft.com/office/powerpoint/2010/main" val="31019514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4" y="273051"/>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6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4" y="1435104"/>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ABA9B057-CFF9-4B10-8707-346B2B6FD878}" type="slidenum">
              <a:rPr lang="en-US" altLang="zh-TW"/>
              <a:pPr>
                <a:defRPr/>
              </a:pPr>
              <a:t>‹#›</a:t>
            </a:fld>
            <a:endParaRPr lang="en-US" altLang="zh-TW"/>
          </a:p>
        </p:txBody>
      </p:sp>
    </p:spTree>
    <p:extLst>
      <p:ext uri="{BB962C8B-B14F-4D97-AF65-F5344CB8AC3E}">
        <p14:creationId xmlns:p14="http://schemas.microsoft.com/office/powerpoint/2010/main" val="18700153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A3F4AF20-F958-4254-AFB5-90F41C27E978}" type="slidenum">
              <a:rPr lang="en-US" altLang="zh-TW"/>
              <a:pPr>
                <a:defRPr/>
              </a:pPr>
              <a:t>‹#›</a:t>
            </a:fld>
            <a:endParaRPr lang="en-US" altLang="zh-TW"/>
          </a:p>
        </p:txBody>
      </p:sp>
    </p:spTree>
    <p:extLst>
      <p:ext uri="{BB962C8B-B14F-4D97-AF65-F5344CB8AC3E}">
        <p14:creationId xmlns:p14="http://schemas.microsoft.com/office/powerpoint/2010/main" val="29541929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6D164CB8-1E39-42CE-A5A7-36CC0D9C99C6}" type="slidenum">
              <a:rPr lang="en-US" altLang="zh-TW"/>
              <a:pPr>
                <a:defRPr/>
              </a:pPr>
              <a:t>‹#›</a:t>
            </a:fld>
            <a:endParaRPr lang="en-US" altLang="zh-TW"/>
          </a:p>
        </p:txBody>
      </p:sp>
    </p:spTree>
    <p:extLst>
      <p:ext uri="{BB962C8B-B14F-4D97-AF65-F5344CB8AC3E}">
        <p14:creationId xmlns:p14="http://schemas.microsoft.com/office/powerpoint/2010/main" val="12498889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8"/>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8C7EEE88-13FC-496A-AF6A-51D1BC04BE39}" type="slidenum">
              <a:rPr lang="en-US" altLang="zh-TW"/>
              <a:pPr>
                <a:defRPr/>
              </a:pPr>
              <a:t>‹#›</a:t>
            </a:fld>
            <a:endParaRPr lang="en-US" altLang="zh-TW"/>
          </a:p>
        </p:txBody>
      </p:sp>
    </p:spTree>
    <p:extLst>
      <p:ext uri="{BB962C8B-B14F-4D97-AF65-F5344CB8AC3E}">
        <p14:creationId xmlns:p14="http://schemas.microsoft.com/office/powerpoint/2010/main" val="6688041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0"/>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7068" indent="0" algn="ctr">
              <a:buNone/>
              <a:defRPr>
                <a:solidFill>
                  <a:schemeClr val="tx1">
                    <a:tint val="75000"/>
                  </a:schemeClr>
                </a:solidFill>
              </a:defRPr>
            </a:lvl2pPr>
            <a:lvl3pPr marL="914134" indent="0" algn="ctr">
              <a:buNone/>
              <a:defRPr>
                <a:solidFill>
                  <a:schemeClr val="tx1">
                    <a:tint val="75000"/>
                  </a:schemeClr>
                </a:solidFill>
              </a:defRPr>
            </a:lvl3pPr>
            <a:lvl4pPr marL="1371200" indent="0" algn="ctr">
              <a:buNone/>
              <a:defRPr>
                <a:solidFill>
                  <a:schemeClr val="tx1">
                    <a:tint val="75000"/>
                  </a:schemeClr>
                </a:solidFill>
              </a:defRPr>
            </a:lvl4pPr>
            <a:lvl5pPr marL="1828266" indent="0" algn="ctr">
              <a:buNone/>
              <a:defRPr>
                <a:solidFill>
                  <a:schemeClr val="tx1">
                    <a:tint val="75000"/>
                  </a:schemeClr>
                </a:solidFill>
              </a:defRPr>
            </a:lvl5pPr>
            <a:lvl6pPr marL="2285333" indent="0" algn="ctr">
              <a:buNone/>
              <a:defRPr>
                <a:solidFill>
                  <a:schemeClr val="tx1">
                    <a:tint val="75000"/>
                  </a:schemeClr>
                </a:solidFill>
              </a:defRPr>
            </a:lvl6pPr>
            <a:lvl7pPr marL="2742401" indent="0" algn="ctr">
              <a:buNone/>
              <a:defRPr>
                <a:solidFill>
                  <a:schemeClr val="tx1">
                    <a:tint val="75000"/>
                  </a:schemeClr>
                </a:solidFill>
              </a:defRPr>
            </a:lvl7pPr>
            <a:lvl8pPr marL="3199467" indent="0" algn="ctr">
              <a:buNone/>
              <a:defRPr>
                <a:solidFill>
                  <a:schemeClr val="tx1">
                    <a:tint val="75000"/>
                  </a:schemeClr>
                </a:solidFill>
              </a:defRPr>
            </a:lvl8pPr>
            <a:lvl9pPr marL="3656534"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2C294ABD-FC5E-4DBF-AE69-562F5A1A9D7E}" type="slidenum">
              <a:rPr lang="en-US" altLang="zh-TW"/>
              <a:pPr>
                <a:defRPr/>
              </a:pPr>
              <a:t>‹#›</a:t>
            </a:fld>
            <a:endParaRPr lang="en-US" altLang="zh-TW"/>
          </a:p>
        </p:txBody>
      </p:sp>
    </p:spTree>
    <p:extLst>
      <p:ext uri="{BB962C8B-B14F-4D97-AF65-F5344CB8AC3E}">
        <p14:creationId xmlns:p14="http://schemas.microsoft.com/office/powerpoint/2010/main" val="30295817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315784C-750B-45EB-B70D-52ABD4E83372}" type="slidenum">
              <a:rPr lang="en-US" altLang="zh-TW"/>
              <a:pPr>
                <a:defRPr/>
              </a:pPr>
              <a:t>‹#›</a:t>
            </a:fld>
            <a:endParaRPr lang="en-US" altLang="zh-TW"/>
          </a:p>
        </p:txBody>
      </p:sp>
    </p:spTree>
    <p:extLst>
      <p:ext uri="{BB962C8B-B14F-4D97-AF65-F5344CB8AC3E}">
        <p14:creationId xmlns:p14="http://schemas.microsoft.com/office/powerpoint/2010/main" val="969892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5"/>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7068" indent="0">
              <a:buNone/>
              <a:defRPr sz="1800">
                <a:solidFill>
                  <a:schemeClr val="tx1">
                    <a:tint val="75000"/>
                  </a:schemeClr>
                </a:solidFill>
              </a:defRPr>
            </a:lvl2pPr>
            <a:lvl3pPr marL="914134" indent="0">
              <a:buNone/>
              <a:defRPr sz="1600">
                <a:solidFill>
                  <a:schemeClr val="tx1">
                    <a:tint val="75000"/>
                  </a:schemeClr>
                </a:solidFill>
              </a:defRPr>
            </a:lvl3pPr>
            <a:lvl4pPr marL="1371200" indent="0">
              <a:buNone/>
              <a:defRPr sz="1400">
                <a:solidFill>
                  <a:schemeClr val="tx1">
                    <a:tint val="75000"/>
                  </a:schemeClr>
                </a:solidFill>
              </a:defRPr>
            </a:lvl4pPr>
            <a:lvl5pPr marL="1828266" indent="0">
              <a:buNone/>
              <a:defRPr sz="1400">
                <a:solidFill>
                  <a:schemeClr val="tx1">
                    <a:tint val="75000"/>
                  </a:schemeClr>
                </a:solidFill>
              </a:defRPr>
            </a:lvl5pPr>
            <a:lvl6pPr marL="2285333" indent="0">
              <a:buNone/>
              <a:defRPr sz="1400">
                <a:solidFill>
                  <a:schemeClr val="tx1">
                    <a:tint val="75000"/>
                  </a:schemeClr>
                </a:solidFill>
              </a:defRPr>
            </a:lvl6pPr>
            <a:lvl7pPr marL="2742401" indent="0">
              <a:buNone/>
              <a:defRPr sz="1400">
                <a:solidFill>
                  <a:schemeClr val="tx1">
                    <a:tint val="75000"/>
                  </a:schemeClr>
                </a:solidFill>
              </a:defRPr>
            </a:lvl7pPr>
            <a:lvl8pPr marL="3199467" indent="0">
              <a:buNone/>
              <a:defRPr sz="1400">
                <a:solidFill>
                  <a:schemeClr val="tx1">
                    <a:tint val="75000"/>
                  </a:schemeClr>
                </a:solidFill>
              </a:defRPr>
            </a:lvl8pPr>
            <a:lvl9pPr marL="3656534"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82A7A35-6ED3-44C3-9CED-7F064557C5C9}" type="slidenum">
              <a:rPr lang="en-US" altLang="zh-TW"/>
              <a:pPr>
                <a:defRPr/>
              </a:pPr>
              <a:t>‹#›</a:t>
            </a:fld>
            <a:endParaRPr lang="en-US" altLang="zh-TW"/>
          </a:p>
        </p:txBody>
      </p:sp>
    </p:spTree>
    <p:extLst>
      <p:ext uri="{BB962C8B-B14F-4D97-AF65-F5344CB8AC3E}">
        <p14:creationId xmlns:p14="http://schemas.microsoft.com/office/powerpoint/2010/main" val="25772718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1"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938704BD-E432-4FC3-ABE3-B3A29C23E178}" type="slidenum">
              <a:rPr lang="en-US" altLang="zh-TW"/>
              <a:pPr>
                <a:defRPr/>
              </a:pPr>
              <a:t>‹#›</a:t>
            </a:fld>
            <a:endParaRPr lang="en-US" altLang="zh-TW"/>
          </a:p>
        </p:txBody>
      </p:sp>
    </p:spTree>
    <p:extLst>
      <p:ext uri="{BB962C8B-B14F-4D97-AF65-F5344CB8AC3E}">
        <p14:creationId xmlns:p14="http://schemas.microsoft.com/office/powerpoint/2010/main" val="352432285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4"/>
            <a:ext cx="4040188" cy="639762"/>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27" y="1535114"/>
            <a:ext cx="4041775" cy="639762"/>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7"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5172F8A8-301A-4916-B238-0260712B783F}" type="slidenum">
              <a:rPr lang="en-US" altLang="zh-TW"/>
              <a:pPr>
                <a:defRPr/>
              </a:pPr>
              <a:t>‹#›</a:t>
            </a:fld>
            <a:endParaRPr lang="en-US" altLang="zh-TW"/>
          </a:p>
        </p:txBody>
      </p:sp>
    </p:spTree>
    <p:extLst>
      <p:ext uri="{BB962C8B-B14F-4D97-AF65-F5344CB8AC3E}">
        <p14:creationId xmlns:p14="http://schemas.microsoft.com/office/powerpoint/2010/main" val="18777022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B0969EA-1AFC-472B-B6EE-F32533A5855C}" type="slidenum">
              <a:rPr lang="en-US" altLang="zh-TW"/>
              <a:pPr>
                <a:defRPr/>
              </a:pPr>
              <a:t>‹#›</a:t>
            </a:fld>
            <a:endParaRPr lang="en-US" altLang="zh-TW"/>
          </a:p>
        </p:txBody>
      </p:sp>
    </p:spTree>
    <p:extLst>
      <p:ext uri="{BB962C8B-B14F-4D97-AF65-F5344CB8AC3E}">
        <p14:creationId xmlns:p14="http://schemas.microsoft.com/office/powerpoint/2010/main" val="30463542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97BEF66-12CB-4A0C-82AE-193BEA555DFD}" type="slidenum">
              <a:rPr lang="en-US" altLang="zh-TW"/>
              <a:pPr>
                <a:defRPr/>
              </a:pPr>
              <a:t>‹#›</a:t>
            </a:fld>
            <a:endParaRPr lang="en-US" altLang="zh-TW"/>
          </a:p>
        </p:txBody>
      </p:sp>
    </p:spTree>
    <p:extLst>
      <p:ext uri="{BB962C8B-B14F-4D97-AF65-F5344CB8AC3E}">
        <p14:creationId xmlns:p14="http://schemas.microsoft.com/office/powerpoint/2010/main" val="5325116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50"/>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2" y="1435103"/>
            <a:ext cx="3008313" cy="46910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839F4D13-2340-47D6-89E9-512279727600}" type="slidenum">
              <a:rPr lang="en-US" altLang="zh-TW"/>
              <a:pPr>
                <a:defRPr/>
              </a:pPr>
              <a:t>‹#›</a:t>
            </a:fld>
            <a:endParaRPr lang="en-US" altLang="zh-TW"/>
          </a:p>
        </p:txBody>
      </p:sp>
    </p:spTree>
    <p:extLst>
      <p:ext uri="{BB962C8B-B14F-4D97-AF65-F5344CB8AC3E}">
        <p14:creationId xmlns:p14="http://schemas.microsoft.com/office/powerpoint/2010/main" val="4860551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068" indent="0">
              <a:buNone/>
              <a:defRPr sz="2800"/>
            </a:lvl2pPr>
            <a:lvl3pPr marL="914134" indent="0">
              <a:buNone/>
              <a:defRPr sz="2400"/>
            </a:lvl3pPr>
            <a:lvl4pPr marL="1371200" indent="0">
              <a:buNone/>
              <a:defRPr sz="2000"/>
            </a:lvl4pPr>
            <a:lvl5pPr marL="1828266" indent="0">
              <a:buNone/>
              <a:defRPr sz="2000"/>
            </a:lvl5pPr>
            <a:lvl6pPr marL="2285333" indent="0">
              <a:buNone/>
              <a:defRPr sz="2000"/>
            </a:lvl6pPr>
            <a:lvl7pPr marL="2742401" indent="0">
              <a:buNone/>
              <a:defRPr sz="2000"/>
            </a:lvl7pPr>
            <a:lvl8pPr marL="3199467" indent="0">
              <a:buNone/>
              <a:defRPr sz="2000"/>
            </a:lvl8pPr>
            <a:lvl9pPr marL="3656534"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D608D377-125A-4052-A042-23673FDE25AE}" type="slidenum">
              <a:rPr lang="en-US" altLang="zh-TW"/>
              <a:pPr>
                <a:defRPr/>
              </a:pPr>
              <a:t>‹#›</a:t>
            </a:fld>
            <a:endParaRPr lang="en-US" altLang="zh-TW"/>
          </a:p>
        </p:txBody>
      </p:sp>
    </p:spTree>
    <p:extLst>
      <p:ext uri="{BB962C8B-B14F-4D97-AF65-F5344CB8AC3E}">
        <p14:creationId xmlns:p14="http://schemas.microsoft.com/office/powerpoint/2010/main" val="35068415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85174D8-6513-4B6C-A106-65C2728C2A48}" type="slidenum">
              <a:rPr lang="en-US" altLang="zh-TW"/>
              <a:pPr>
                <a:defRPr/>
              </a:pPr>
              <a:t>‹#›</a:t>
            </a:fld>
            <a:endParaRPr lang="en-US" altLang="zh-TW"/>
          </a:p>
        </p:txBody>
      </p:sp>
    </p:spTree>
    <p:extLst>
      <p:ext uri="{BB962C8B-B14F-4D97-AF65-F5344CB8AC3E}">
        <p14:creationId xmlns:p14="http://schemas.microsoft.com/office/powerpoint/2010/main" val="21313489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2"/>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2"/>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BB5DD30-6BB8-4F3F-B865-73C9BA2183ED}" type="slidenum">
              <a:rPr lang="en-US" altLang="zh-TW"/>
              <a:pPr>
                <a:defRPr/>
              </a:pPr>
              <a:t>‹#›</a:t>
            </a:fld>
            <a:endParaRPr lang="en-US" altLang="zh-TW"/>
          </a:p>
        </p:txBody>
      </p:sp>
    </p:spTree>
    <p:extLst>
      <p:ext uri="{BB962C8B-B14F-4D97-AF65-F5344CB8AC3E}">
        <p14:creationId xmlns:p14="http://schemas.microsoft.com/office/powerpoint/2010/main" val="26730983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6"/>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30" indent="0" algn="ctr">
              <a:buNone/>
              <a:defRPr/>
            </a:lvl2pPr>
            <a:lvl3pPr marL="914259" indent="0" algn="ctr">
              <a:buNone/>
              <a:defRPr/>
            </a:lvl3pPr>
            <a:lvl4pPr marL="1371388" indent="0" algn="ctr">
              <a:buNone/>
              <a:defRPr/>
            </a:lvl4pPr>
            <a:lvl5pPr marL="1828516" indent="0" algn="ctr">
              <a:buNone/>
              <a:defRPr/>
            </a:lvl5pPr>
            <a:lvl6pPr marL="2285646" indent="0" algn="ctr">
              <a:buNone/>
              <a:defRPr/>
            </a:lvl6pPr>
            <a:lvl7pPr marL="2742775" indent="0" algn="ctr">
              <a:buNone/>
              <a:defRPr/>
            </a:lvl7pPr>
            <a:lvl8pPr marL="3199904" indent="0" algn="ctr">
              <a:buNone/>
              <a:defRPr/>
            </a:lvl8pPr>
            <a:lvl9pPr marL="3657033"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85002387-6B02-47E1-B1D0-E8F7C516E286}" type="slidenum">
              <a:rPr lang="en-US" altLang="zh-TW"/>
              <a:pPr>
                <a:defRPr/>
              </a:pPr>
              <a:t>‹#›</a:t>
            </a:fld>
            <a:endParaRPr lang="en-US" altLang="zh-TW"/>
          </a:p>
        </p:txBody>
      </p:sp>
    </p:spTree>
    <p:extLst>
      <p:ext uri="{BB962C8B-B14F-4D97-AF65-F5344CB8AC3E}">
        <p14:creationId xmlns:p14="http://schemas.microsoft.com/office/powerpoint/2010/main" val="230813606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E3E461E5-3805-498F-91AA-8F0FE3458CC5}" type="slidenum">
              <a:rPr lang="en-US" altLang="zh-TW"/>
              <a:pPr>
                <a:defRPr/>
              </a:pPr>
              <a:t>‹#›</a:t>
            </a:fld>
            <a:endParaRPr lang="en-US" altLang="zh-TW"/>
          </a:p>
        </p:txBody>
      </p:sp>
    </p:spTree>
    <p:extLst>
      <p:ext uri="{BB962C8B-B14F-4D97-AF65-F5344CB8AC3E}">
        <p14:creationId xmlns:p14="http://schemas.microsoft.com/office/powerpoint/2010/main" val="26445476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10"/>
            <a:ext cx="7772400" cy="1362076"/>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4"/>
            <a:ext cx="7772400" cy="1500187"/>
          </a:xfrm>
        </p:spPr>
        <p:txBody>
          <a:bodyPr anchor="b"/>
          <a:lstStyle>
            <a:lvl1pPr marL="0" indent="0">
              <a:buNone/>
              <a:defRPr sz="2000"/>
            </a:lvl1pPr>
            <a:lvl2pPr marL="457130" indent="0">
              <a:buNone/>
              <a:defRPr sz="1800"/>
            </a:lvl2pPr>
            <a:lvl3pPr marL="914259" indent="0">
              <a:buNone/>
              <a:defRPr sz="1600"/>
            </a:lvl3pPr>
            <a:lvl4pPr marL="1371388" indent="0">
              <a:buNone/>
              <a:defRPr sz="1400"/>
            </a:lvl4pPr>
            <a:lvl5pPr marL="1828516" indent="0">
              <a:buNone/>
              <a:defRPr sz="1400"/>
            </a:lvl5pPr>
            <a:lvl6pPr marL="2285646" indent="0">
              <a:buNone/>
              <a:defRPr sz="1400"/>
            </a:lvl6pPr>
            <a:lvl7pPr marL="2742775" indent="0">
              <a:buNone/>
              <a:defRPr sz="1400"/>
            </a:lvl7pPr>
            <a:lvl8pPr marL="3199904" indent="0">
              <a:buNone/>
              <a:defRPr sz="1400"/>
            </a:lvl8pPr>
            <a:lvl9pPr marL="3657033"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3E72002C-3BAC-409A-981B-2D4DC82B19CC}" type="slidenum">
              <a:rPr lang="en-US" altLang="zh-TW"/>
              <a:pPr>
                <a:defRPr/>
              </a:pPr>
              <a:t>‹#›</a:t>
            </a:fld>
            <a:endParaRPr lang="en-US" altLang="zh-TW"/>
          </a:p>
        </p:txBody>
      </p:sp>
    </p:spTree>
    <p:extLst>
      <p:ext uri="{BB962C8B-B14F-4D97-AF65-F5344CB8AC3E}">
        <p14:creationId xmlns:p14="http://schemas.microsoft.com/office/powerpoint/2010/main" val="10464770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68F2AF81-FC32-49EF-B81A-C400BDFDEE64}" type="slidenum">
              <a:rPr lang="en-US" altLang="zh-TW"/>
              <a:pPr>
                <a:defRPr/>
              </a:pPr>
              <a:t>‹#›</a:t>
            </a:fld>
            <a:endParaRPr lang="en-US" altLang="zh-TW"/>
          </a:p>
        </p:txBody>
      </p:sp>
    </p:spTree>
    <p:extLst>
      <p:ext uri="{BB962C8B-B14F-4D97-AF65-F5344CB8AC3E}">
        <p14:creationId xmlns:p14="http://schemas.microsoft.com/office/powerpoint/2010/main" val="113731424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5"/>
            <a:ext cx="4040188" cy="639762"/>
          </a:xfrm>
        </p:spPr>
        <p:txBody>
          <a:bodyPr anchor="b"/>
          <a:lstStyle>
            <a:lvl1pPr marL="0" indent="0">
              <a:buNone/>
              <a:defRPr sz="2400" b="1"/>
            </a:lvl1pPr>
            <a:lvl2pPr marL="457130" indent="0">
              <a:buNone/>
              <a:defRPr sz="2000" b="1"/>
            </a:lvl2pPr>
            <a:lvl3pPr marL="914259" indent="0">
              <a:buNone/>
              <a:defRPr sz="1800" b="1"/>
            </a:lvl3pPr>
            <a:lvl4pPr marL="1371388" indent="0">
              <a:buNone/>
              <a:defRPr sz="1600" b="1"/>
            </a:lvl4pPr>
            <a:lvl5pPr marL="1828516" indent="0">
              <a:buNone/>
              <a:defRPr sz="1600" b="1"/>
            </a:lvl5pPr>
            <a:lvl6pPr marL="2285646" indent="0">
              <a:buNone/>
              <a:defRPr sz="1600" b="1"/>
            </a:lvl6pPr>
            <a:lvl7pPr marL="2742775" indent="0">
              <a:buNone/>
              <a:defRPr sz="1600" b="1"/>
            </a:lvl7pPr>
            <a:lvl8pPr marL="3199904" indent="0">
              <a:buNone/>
              <a:defRPr sz="1600" b="1"/>
            </a:lvl8pPr>
            <a:lvl9pPr marL="3657033"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31" y="1535115"/>
            <a:ext cx="4041775" cy="639762"/>
          </a:xfrm>
        </p:spPr>
        <p:txBody>
          <a:bodyPr anchor="b"/>
          <a:lstStyle>
            <a:lvl1pPr marL="0" indent="0">
              <a:buNone/>
              <a:defRPr sz="2400" b="1"/>
            </a:lvl1pPr>
            <a:lvl2pPr marL="457130" indent="0">
              <a:buNone/>
              <a:defRPr sz="2000" b="1"/>
            </a:lvl2pPr>
            <a:lvl3pPr marL="914259" indent="0">
              <a:buNone/>
              <a:defRPr sz="1800" b="1"/>
            </a:lvl3pPr>
            <a:lvl4pPr marL="1371388" indent="0">
              <a:buNone/>
              <a:defRPr sz="1600" b="1"/>
            </a:lvl4pPr>
            <a:lvl5pPr marL="1828516" indent="0">
              <a:buNone/>
              <a:defRPr sz="1600" b="1"/>
            </a:lvl5pPr>
            <a:lvl6pPr marL="2285646" indent="0">
              <a:buNone/>
              <a:defRPr sz="1600" b="1"/>
            </a:lvl6pPr>
            <a:lvl7pPr marL="2742775" indent="0">
              <a:buNone/>
              <a:defRPr sz="1600" b="1"/>
            </a:lvl7pPr>
            <a:lvl8pPr marL="3199904" indent="0">
              <a:buNone/>
              <a:defRPr sz="1600" b="1"/>
            </a:lvl8pPr>
            <a:lvl9pPr marL="3657033"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a:defRPr/>
            </a:pPr>
            <a:fld id="{2E5AFAF3-ABA8-44ED-837A-1F7D7D054D19}" type="slidenum">
              <a:rPr lang="en-US" altLang="zh-TW"/>
              <a:pPr>
                <a:defRPr/>
              </a:pPr>
              <a:t>‹#›</a:t>
            </a:fld>
            <a:endParaRPr lang="en-US" altLang="zh-TW"/>
          </a:p>
        </p:txBody>
      </p:sp>
    </p:spTree>
    <p:extLst>
      <p:ext uri="{BB962C8B-B14F-4D97-AF65-F5344CB8AC3E}">
        <p14:creationId xmlns:p14="http://schemas.microsoft.com/office/powerpoint/2010/main" val="34645378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a:defRPr/>
            </a:pPr>
            <a:fld id="{DFDC13BE-52B8-43FA-8506-54A0D027BB98}" type="slidenum">
              <a:rPr lang="en-US" altLang="zh-TW"/>
              <a:pPr>
                <a:defRPr/>
              </a:pPr>
              <a:t>‹#›</a:t>
            </a:fld>
            <a:endParaRPr lang="en-US" altLang="zh-TW"/>
          </a:p>
        </p:txBody>
      </p:sp>
    </p:spTree>
    <p:extLst>
      <p:ext uri="{BB962C8B-B14F-4D97-AF65-F5344CB8AC3E}">
        <p14:creationId xmlns:p14="http://schemas.microsoft.com/office/powerpoint/2010/main" val="137074686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a:defRPr/>
            </a:pPr>
            <a:fld id="{935D122C-CA99-4FB4-AECD-6DD2F89433AC}" type="slidenum">
              <a:rPr lang="en-US" altLang="zh-TW"/>
              <a:pPr>
                <a:defRPr/>
              </a:pPr>
              <a:t>‹#›</a:t>
            </a:fld>
            <a:endParaRPr lang="en-US" altLang="zh-TW"/>
          </a:p>
        </p:txBody>
      </p:sp>
    </p:spTree>
    <p:extLst>
      <p:ext uri="{BB962C8B-B14F-4D97-AF65-F5344CB8AC3E}">
        <p14:creationId xmlns:p14="http://schemas.microsoft.com/office/powerpoint/2010/main" val="29803439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4" y="273051"/>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6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4" y="1435105"/>
            <a:ext cx="3008313" cy="4691063"/>
          </a:xfrm>
        </p:spPr>
        <p:txBody>
          <a:bodyPr/>
          <a:lstStyle>
            <a:lvl1pPr marL="0" indent="0">
              <a:buNone/>
              <a:defRPr sz="1400"/>
            </a:lvl1pPr>
            <a:lvl2pPr marL="457130" indent="0">
              <a:buNone/>
              <a:defRPr sz="1200"/>
            </a:lvl2pPr>
            <a:lvl3pPr marL="914259" indent="0">
              <a:buNone/>
              <a:defRPr sz="1000"/>
            </a:lvl3pPr>
            <a:lvl4pPr marL="1371388" indent="0">
              <a:buNone/>
              <a:defRPr sz="900"/>
            </a:lvl4pPr>
            <a:lvl5pPr marL="1828516" indent="0">
              <a:buNone/>
              <a:defRPr sz="900"/>
            </a:lvl5pPr>
            <a:lvl6pPr marL="2285646" indent="0">
              <a:buNone/>
              <a:defRPr sz="900"/>
            </a:lvl6pPr>
            <a:lvl7pPr marL="2742775" indent="0">
              <a:buNone/>
              <a:defRPr sz="900"/>
            </a:lvl7pPr>
            <a:lvl8pPr marL="3199904" indent="0">
              <a:buNone/>
              <a:defRPr sz="900"/>
            </a:lvl8pPr>
            <a:lvl9pPr marL="3657033"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ABA9B057-CFF9-4B10-8707-346B2B6FD878}" type="slidenum">
              <a:rPr lang="en-US" altLang="zh-TW"/>
              <a:pPr>
                <a:defRPr/>
              </a:pPr>
              <a:t>‹#›</a:t>
            </a:fld>
            <a:endParaRPr lang="en-US" altLang="zh-TW"/>
          </a:p>
        </p:txBody>
      </p:sp>
    </p:spTree>
    <p:extLst>
      <p:ext uri="{BB962C8B-B14F-4D97-AF65-F5344CB8AC3E}">
        <p14:creationId xmlns:p14="http://schemas.microsoft.com/office/powerpoint/2010/main" val="332164129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88" indent="0">
              <a:buNone/>
              <a:defRPr sz="2000"/>
            </a:lvl4pPr>
            <a:lvl5pPr marL="1828516" indent="0">
              <a:buNone/>
              <a:defRPr sz="2000"/>
            </a:lvl5pPr>
            <a:lvl6pPr marL="2285646" indent="0">
              <a:buNone/>
              <a:defRPr sz="2000"/>
            </a:lvl6pPr>
            <a:lvl7pPr marL="2742775" indent="0">
              <a:buNone/>
              <a:defRPr sz="2000"/>
            </a:lvl7pPr>
            <a:lvl8pPr marL="3199904" indent="0">
              <a:buNone/>
              <a:defRPr sz="2000"/>
            </a:lvl8pPr>
            <a:lvl9pPr marL="3657033"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88" indent="0">
              <a:buNone/>
              <a:defRPr sz="900"/>
            </a:lvl4pPr>
            <a:lvl5pPr marL="1828516" indent="0">
              <a:buNone/>
              <a:defRPr sz="900"/>
            </a:lvl5pPr>
            <a:lvl6pPr marL="2285646" indent="0">
              <a:buNone/>
              <a:defRPr sz="900"/>
            </a:lvl6pPr>
            <a:lvl7pPr marL="2742775" indent="0">
              <a:buNone/>
              <a:defRPr sz="900"/>
            </a:lvl7pPr>
            <a:lvl8pPr marL="3199904" indent="0">
              <a:buNone/>
              <a:defRPr sz="900"/>
            </a:lvl8pPr>
            <a:lvl9pPr marL="3657033"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A3F4AF20-F958-4254-AFB5-90F41C27E978}" type="slidenum">
              <a:rPr lang="en-US" altLang="zh-TW"/>
              <a:pPr>
                <a:defRPr/>
              </a:pPr>
              <a:t>‹#›</a:t>
            </a:fld>
            <a:endParaRPr lang="en-US" altLang="zh-TW"/>
          </a:p>
        </p:txBody>
      </p:sp>
    </p:spTree>
    <p:extLst>
      <p:ext uri="{BB962C8B-B14F-4D97-AF65-F5344CB8AC3E}">
        <p14:creationId xmlns:p14="http://schemas.microsoft.com/office/powerpoint/2010/main" val="251257556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6D164CB8-1E39-42CE-A5A7-36CC0D9C99C6}" type="slidenum">
              <a:rPr lang="en-US" altLang="zh-TW"/>
              <a:pPr>
                <a:defRPr/>
              </a:pPr>
              <a:t>‹#›</a:t>
            </a:fld>
            <a:endParaRPr lang="en-US" altLang="zh-TW"/>
          </a:p>
        </p:txBody>
      </p:sp>
    </p:spTree>
    <p:extLst>
      <p:ext uri="{BB962C8B-B14F-4D97-AF65-F5344CB8AC3E}">
        <p14:creationId xmlns:p14="http://schemas.microsoft.com/office/powerpoint/2010/main" val="96496379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9"/>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9"/>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8C7EEE88-13FC-496A-AF6A-51D1BC04BE39}" type="slidenum">
              <a:rPr lang="en-US" altLang="zh-TW"/>
              <a:pPr>
                <a:defRPr/>
              </a:pPr>
              <a:t>‹#›</a:t>
            </a:fld>
            <a:endParaRPr lang="en-US" altLang="zh-TW"/>
          </a:p>
        </p:txBody>
      </p:sp>
    </p:spTree>
    <p:extLst>
      <p:ext uri="{BB962C8B-B14F-4D97-AF65-F5344CB8AC3E}">
        <p14:creationId xmlns:p14="http://schemas.microsoft.com/office/powerpoint/2010/main" val="4203931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0166" y="5"/>
            <a:ext cx="7643834"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14282" y="1600200"/>
            <a:ext cx="8929718"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3884"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3884"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3976" indent="-452185" algn="l" defTabSz="913884"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723" indent="0" algn="l" defTabSz="913884"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9170" indent="0" algn="l" defTabSz="913884"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5288" indent="-1588" algn="l" defTabSz="913884"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1319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3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77"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018"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884" rtl="0" eaLnBrk="1" latinLnBrk="0" hangingPunct="1">
        <a:defRPr sz="1800" kern="1200">
          <a:solidFill>
            <a:schemeClr val="tx1"/>
          </a:solidFill>
          <a:latin typeface="+mn-lt"/>
          <a:ea typeface="+mn-ea"/>
          <a:cs typeface="+mn-cs"/>
        </a:defRPr>
      </a:lvl1pPr>
      <a:lvl2pPr marL="456942" algn="l" defTabSz="913884" rtl="0" eaLnBrk="1" latinLnBrk="0" hangingPunct="1">
        <a:defRPr sz="1800" kern="1200">
          <a:solidFill>
            <a:schemeClr val="tx1"/>
          </a:solidFill>
          <a:latin typeface="+mn-lt"/>
          <a:ea typeface="+mn-ea"/>
          <a:cs typeface="+mn-cs"/>
        </a:defRPr>
      </a:lvl2pPr>
      <a:lvl3pPr marL="913884" algn="l" defTabSz="913884" rtl="0" eaLnBrk="1" latinLnBrk="0" hangingPunct="1">
        <a:defRPr sz="1800" kern="1200">
          <a:solidFill>
            <a:schemeClr val="tx1"/>
          </a:solidFill>
          <a:latin typeface="+mn-lt"/>
          <a:ea typeface="+mn-ea"/>
          <a:cs typeface="+mn-cs"/>
        </a:defRPr>
      </a:lvl3pPr>
      <a:lvl4pPr marL="1370832" algn="l" defTabSz="913884" rtl="0" eaLnBrk="1" latinLnBrk="0" hangingPunct="1">
        <a:defRPr sz="1800" kern="1200">
          <a:solidFill>
            <a:schemeClr val="tx1"/>
          </a:solidFill>
          <a:latin typeface="+mn-lt"/>
          <a:ea typeface="+mn-ea"/>
          <a:cs typeface="+mn-cs"/>
        </a:defRPr>
      </a:lvl4pPr>
      <a:lvl5pPr marL="1827775" algn="l" defTabSz="913884" rtl="0" eaLnBrk="1" latinLnBrk="0" hangingPunct="1">
        <a:defRPr sz="1800" kern="1200">
          <a:solidFill>
            <a:schemeClr val="tx1"/>
          </a:solidFill>
          <a:latin typeface="+mn-lt"/>
          <a:ea typeface="+mn-ea"/>
          <a:cs typeface="+mn-cs"/>
        </a:defRPr>
      </a:lvl5pPr>
      <a:lvl6pPr marL="2284717" algn="l" defTabSz="913884" rtl="0" eaLnBrk="1" latinLnBrk="0" hangingPunct="1">
        <a:defRPr sz="1800" kern="1200">
          <a:solidFill>
            <a:schemeClr val="tx1"/>
          </a:solidFill>
          <a:latin typeface="+mn-lt"/>
          <a:ea typeface="+mn-ea"/>
          <a:cs typeface="+mn-cs"/>
        </a:defRPr>
      </a:lvl6pPr>
      <a:lvl7pPr marL="2741663" algn="l" defTabSz="913884" rtl="0" eaLnBrk="1" latinLnBrk="0" hangingPunct="1">
        <a:defRPr sz="1800" kern="1200">
          <a:solidFill>
            <a:schemeClr val="tx1"/>
          </a:solidFill>
          <a:latin typeface="+mn-lt"/>
          <a:ea typeface="+mn-ea"/>
          <a:cs typeface="+mn-cs"/>
        </a:defRPr>
      </a:lvl7pPr>
      <a:lvl8pPr marL="3198602" algn="l" defTabSz="913884" rtl="0" eaLnBrk="1" latinLnBrk="0" hangingPunct="1">
        <a:defRPr sz="1800" kern="1200">
          <a:solidFill>
            <a:schemeClr val="tx1"/>
          </a:solidFill>
          <a:latin typeface="+mn-lt"/>
          <a:ea typeface="+mn-ea"/>
          <a:cs typeface="+mn-cs"/>
        </a:defRPr>
      </a:lvl8pPr>
      <a:lvl9pPr marL="3655549" algn="l" defTabSz="91388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9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828679" y="846139"/>
            <a:ext cx="75612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828679" y="1990729"/>
            <a:ext cx="7561263"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457202" y="6245230"/>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3124201" y="6245230"/>
            <a:ext cx="2895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ct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6553200" y="6245230"/>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r">
              <a:defRPr sz="1000">
                <a:latin typeface="+mn-ea"/>
                <a:ea typeface="+mn-ea"/>
              </a:defRPr>
            </a:lvl1pPr>
          </a:lstStyle>
          <a:p>
            <a:pPr defTabSz="914214" fontAlgn="base">
              <a:spcBef>
                <a:spcPct val="0"/>
              </a:spcBef>
              <a:spcAft>
                <a:spcPct val="0"/>
              </a:spcAft>
            </a:pPr>
            <a:fld id="{A3EA3686-390D-4807-A8EA-855C158FE566}" type="slidenum">
              <a:rPr lang="zh-TW" altLang="zh-CN" smtClean="0">
                <a:solidFill>
                  <a:srgbClr val="000000"/>
                </a:solidFill>
              </a:rPr>
              <a:pPr defTabSz="914214"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7108" algn="l" rtl="0" fontAlgn="base">
        <a:spcBef>
          <a:spcPct val="0"/>
        </a:spcBef>
        <a:spcAft>
          <a:spcPct val="0"/>
        </a:spcAft>
        <a:defRPr sz="3600" b="1">
          <a:solidFill>
            <a:srgbClr val="669900"/>
          </a:solidFill>
          <a:latin typeface="Arial" pitchFamily="34" charset="0"/>
          <a:ea typeface="Microsoft YaHei" pitchFamily="34" charset="-122"/>
        </a:defRPr>
      </a:lvl6pPr>
      <a:lvl7pPr marL="914214" algn="l" rtl="0" fontAlgn="base">
        <a:spcBef>
          <a:spcPct val="0"/>
        </a:spcBef>
        <a:spcAft>
          <a:spcPct val="0"/>
        </a:spcAft>
        <a:defRPr sz="3600" b="1">
          <a:solidFill>
            <a:srgbClr val="669900"/>
          </a:solidFill>
          <a:latin typeface="Arial" pitchFamily="34" charset="0"/>
          <a:ea typeface="Microsoft YaHei" pitchFamily="34" charset="-122"/>
        </a:defRPr>
      </a:lvl7pPr>
      <a:lvl8pPr marL="1371322" algn="l" rtl="0" fontAlgn="base">
        <a:spcBef>
          <a:spcPct val="0"/>
        </a:spcBef>
        <a:spcAft>
          <a:spcPct val="0"/>
        </a:spcAft>
        <a:defRPr sz="3600" b="1">
          <a:solidFill>
            <a:srgbClr val="669900"/>
          </a:solidFill>
          <a:latin typeface="Arial" pitchFamily="34" charset="0"/>
          <a:ea typeface="Microsoft YaHei" pitchFamily="34" charset="-122"/>
        </a:defRPr>
      </a:lvl8pPr>
      <a:lvl9pPr marL="1828429"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830" indent="-342830" algn="l" rtl="0" fontAlgn="base">
        <a:spcBef>
          <a:spcPct val="20000"/>
        </a:spcBef>
        <a:spcAft>
          <a:spcPct val="0"/>
        </a:spcAft>
        <a:buChar char="•"/>
        <a:defRPr sz="2400">
          <a:solidFill>
            <a:srgbClr val="669900"/>
          </a:solidFill>
          <a:latin typeface="+mn-lt"/>
          <a:ea typeface="+mn-ea"/>
          <a:cs typeface="+mn-cs"/>
        </a:defRPr>
      </a:lvl1pPr>
      <a:lvl2pPr marL="742799" indent="-285693" algn="l" rtl="0" fontAlgn="base">
        <a:spcBef>
          <a:spcPct val="20000"/>
        </a:spcBef>
        <a:spcAft>
          <a:spcPct val="0"/>
        </a:spcAft>
        <a:buChar char="–"/>
        <a:defRPr sz="2000">
          <a:solidFill>
            <a:srgbClr val="669900"/>
          </a:solidFill>
          <a:latin typeface="+mn-lt"/>
          <a:ea typeface="+mn-ea"/>
        </a:defRPr>
      </a:lvl2pPr>
      <a:lvl3pPr marL="1142769" indent="-228553" algn="l" rtl="0" fontAlgn="base">
        <a:spcBef>
          <a:spcPct val="20000"/>
        </a:spcBef>
        <a:spcAft>
          <a:spcPct val="0"/>
        </a:spcAft>
        <a:buChar char="•"/>
        <a:defRPr>
          <a:solidFill>
            <a:srgbClr val="669900"/>
          </a:solidFill>
          <a:latin typeface="+mn-lt"/>
          <a:ea typeface="+mn-ea"/>
        </a:defRPr>
      </a:lvl3pPr>
      <a:lvl4pPr marL="1599875" indent="-228553" algn="l" rtl="0" fontAlgn="base">
        <a:spcBef>
          <a:spcPct val="20000"/>
        </a:spcBef>
        <a:spcAft>
          <a:spcPct val="0"/>
        </a:spcAft>
        <a:buChar char="–"/>
        <a:defRPr sz="1600">
          <a:solidFill>
            <a:srgbClr val="669900"/>
          </a:solidFill>
          <a:latin typeface="+mn-lt"/>
          <a:ea typeface="+mn-ea"/>
        </a:defRPr>
      </a:lvl4pPr>
      <a:lvl5pPr marL="2056983" indent="-228553" algn="l" rtl="0" fontAlgn="base">
        <a:spcBef>
          <a:spcPct val="20000"/>
        </a:spcBef>
        <a:spcAft>
          <a:spcPct val="0"/>
        </a:spcAft>
        <a:buChar char="»"/>
        <a:defRPr sz="1600">
          <a:solidFill>
            <a:srgbClr val="669900"/>
          </a:solidFill>
          <a:latin typeface="+mn-lt"/>
          <a:ea typeface="+mn-ea"/>
        </a:defRPr>
      </a:lvl5pPr>
      <a:lvl6pPr marL="2514089" indent="-228553" algn="l" rtl="0" fontAlgn="base">
        <a:spcBef>
          <a:spcPct val="20000"/>
        </a:spcBef>
        <a:spcAft>
          <a:spcPct val="0"/>
        </a:spcAft>
        <a:buChar char="»"/>
        <a:defRPr sz="1600">
          <a:solidFill>
            <a:srgbClr val="669900"/>
          </a:solidFill>
          <a:latin typeface="+mn-lt"/>
          <a:ea typeface="+mn-ea"/>
        </a:defRPr>
      </a:lvl6pPr>
      <a:lvl7pPr marL="2971196" indent="-228553" algn="l" rtl="0" fontAlgn="base">
        <a:spcBef>
          <a:spcPct val="20000"/>
        </a:spcBef>
        <a:spcAft>
          <a:spcPct val="0"/>
        </a:spcAft>
        <a:buChar char="»"/>
        <a:defRPr sz="1600">
          <a:solidFill>
            <a:srgbClr val="669900"/>
          </a:solidFill>
          <a:latin typeface="+mn-lt"/>
          <a:ea typeface="+mn-ea"/>
        </a:defRPr>
      </a:lvl7pPr>
      <a:lvl8pPr marL="3428304" indent="-228553" algn="l" rtl="0" fontAlgn="base">
        <a:spcBef>
          <a:spcPct val="20000"/>
        </a:spcBef>
        <a:spcAft>
          <a:spcPct val="0"/>
        </a:spcAft>
        <a:buChar char="»"/>
        <a:defRPr sz="1600">
          <a:solidFill>
            <a:srgbClr val="669900"/>
          </a:solidFill>
          <a:latin typeface="+mn-lt"/>
          <a:ea typeface="+mn-ea"/>
        </a:defRPr>
      </a:lvl8pPr>
      <a:lvl9pPr marL="3885410" indent="-228553"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4214" rtl="0" eaLnBrk="1" latinLnBrk="0" hangingPunct="1">
        <a:defRPr sz="1800" kern="1200">
          <a:solidFill>
            <a:schemeClr val="tx1"/>
          </a:solidFill>
          <a:latin typeface="+mn-lt"/>
          <a:ea typeface="+mn-ea"/>
          <a:cs typeface="+mn-cs"/>
        </a:defRPr>
      </a:lvl1pPr>
      <a:lvl2pPr marL="457108" algn="l" defTabSz="914214" rtl="0" eaLnBrk="1" latinLnBrk="0" hangingPunct="1">
        <a:defRPr sz="1800" kern="1200">
          <a:solidFill>
            <a:schemeClr val="tx1"/>
          </a:solidFill>
          <a:latin typeface="+mn-lt"/>
          <a:ea typeface="+mn-ea"/>
          <a:cs typeface="+mn-cs"/>
        </a:defRPr>
      </a:lvl2pPr>
      <a:lvl3pPr marL="914214" algn="l" defTabSz="914214" rtl="0" eaLnBrk="1" latinLnBrk="0" hangingPunct="1">
        <a:defRPr sz="1800" kern="1200">
          <a:solidFill>
            <a:schemeClr val="tx1"/>
          </a:solidFill>
          <a:latin typeface="+mn-lt"/>
          <a:ea typeface="+mn-ea"/>
          <a:cs typeface="+mn-cs"/>
        </a:defRPr>
      </a:lvl3pPr>
      <a:lvl4pPr marL="1371322" algn="l" defTabSz="914214" rtl="0" eaLnBrk="1" latinLnBrk="0" hangingPunct="1">
        <a:defRPr sz="1800" kern="1200">
          <a:solidFill>
            <a:schemeClr val="tx1"/>
          </a:solidFill>
          <a:latin typeface="+mn-lt"/>
          <a:ea typeface="+mn-ea"/>
          <a:cs typeface="+mn-cs"/>
        </a:defRPr>
      </a:lvl4pPr>
      <a:lvl5pPr marL="1828429" algn="l" defTabSz="914214" rtl="0" eaLnBrk="1" latinLnBrk="0" hangingPunct="1">
        <a:defRPr sz="1800" kern="1200">
          <a:solidFill>
            <a:schemeClr val="tx1"/>
          </a:solidFill>
          <a:latin typeface="+mn-lt"/>
          <a:ea typeface="+mn-ea"/>
          <a:cs typeface="+mn-cs"/>
        </a:defRPr>
      </a:lvl5pPr>
      <a:lvl6pPr marL="2285535" algn="l" defTabSz="914214" rtl="0" eaLnBrk="1" latinLnBrk="0" hangingPunct="1">
        <a:defRPr sz="1800" kern="1200">
          <a:solidFill>
            <a:schemeClr val="tx1"/>
          </a:solidFill>
          <a:latin typeface="+mn-lt"/>
          <a:ea typeface="+mn-ea"/>
          <a:cs typeface="+mn-cs"/>
        </a:defRPr>
      </a:lvl6pPr>
      <a:lvl7pPr marL="2742643" algn="l" defTabSz="914214" rtl="0" eaLnBrk="1" latinLnBrk="0" hangingPunct="1">
        <a:defRPr sz="1800" kern="1200">
          <a:solidFill>
            <a:schemeClr val="tx1"/>
          </a:solidFill>
          <a:latin typeface="+mn-lt"/>
          <a:ea typeface="+mn-ea"/>
          <a:cs typeface="+mn-cs"/>
        </a:defRPr>
      </a:lvl7pPr>
      <a:lvl8pPr marL="3199749" algn="l" defTabSz="914214" rtl="0" eaLnBrk="1" latinLnBrk="0" hangingPunct="1">
        <a:defRPr sz="1800" kern="1200">
          <a:solidFill>
            <a:schemeClr val="tx1"/>
          </a:solidFill>
          <a:latin typeface="+mn-lt"/>
          <a:ea typeface="+mn-ea"/>
          <a:cs typeface="+mn-cs"/>
        </a:defRPr>
      </a:lvl8pPr>
      <a:lvl9pPr marL="3656857" algn="l" defTabSz="91421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6772A37-FBCC-4529-B649-7F08F5981711}"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12903606"/>
      </p:ext>
    </p:extLst>
  </p:cSld>
  <p:clrMap bg1="lt1" tx1="dk1" bg2="lt2" tx2="dk2" accent1="accent1" accent2="accent2" accent3="accent3" accent4="accent4" accent5="accent5" accent6="accent6" hlink="hlink" folHlink="folHlink"/>
  <p:sldLayoutIdLst>
    <p:sldLayoutId id="2147485664" r:id="rId1"/>
    <p:sldLayoutId id="2147485665" r:id="rId2"/>
    <p:sldLayoutId id="2147485666" r:id="rId3"/>
    <p:sldLayoutId id="2147485667" r:id="rId4"/>
    <p:sldLayoutId id="2147485668" r:id="rId5"/>
    <p:sldLayoutId id="2147485669" r:id="rId6"/>
    <p:sldLayoutId id="2147485670" r:id="rId7"/>
    <p:sldLayoutId id="2147485671" r:id="rId8"/>
    <p:sldLayoutId id="2147485672" r:id="rId9"/>
    <p:sldLayoutId id="2147485673" r:id="rId10"/>
    <p:sldLayoutId id="214748567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標題版面配置區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ctr" anchorCtr="0" compatLnSpc="1">
            <a:prstTxWarp prst="textNoShape">
              <a:avLst/>
            </a:prstTxWarp>
          </a:bodyPr>
          <a:lstStyle/>
          <a:p>
            <a:pPr lvl="0"/>
            <a:r>
              <a:rPr lang="zh-TW" altLang="en-US" smtClean="0"/>
              <a:t>按一下以編輯母片標題樣式</a:t>
            </a:r>
          </a:p>
        </p:txBody>
      </p:sp>
      <p:sp>
        <p:nvSpPr>
          <p:cNvPr id="2051" name="文字版面配置區 2"/>
          <p:cNvSpPr>
            <a:spLocks noGrp="1"/>
          </p:cNvSpPr>
          <p:nvPr>
            <p:ph type="body" idx="1"/>
          </p:nvPr>
        </p:nvSpPr>
        <p:spPr bwMode="auto">
          <a:xfrm>
            <a:off x="457200" y="160020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57200" y="6356355"/>
            <a:ext cx="2133600" cy="365125"/>
          </a:xfrm>
          <a:prstGeom prst="rect">
            <a:avLst/>
          </a:prstGeom>
        </p:spPr>
        <p:txBody>
          <a:bodyPr vert="horz" wrap="square" lIns="91412" tIns="45707" rIns="91412" bIns="4570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5" name="頁尾版面配置區 4"/>
          <p:cNvSpPr>
            <a:spLocks noGrp="1"/>
          </p:cNvSpPr>
          <p:nvPr>
            <p:ph type="ftr" sz="quarter" idx="3"/>
          </p:nvPr>
        </p:nvSpPr>
        <p:spPr>
          <a:xfrm>
            <a:off x="3124200" y="6356355"/>
            <a:ext cx="2895600" cy="365125"/>
          </a:xfrm>
          <a:prstGeom prst="rect">
            <a:avLst/>
          </a:prstGeom>
        </p:spPr>
        <p:txBody>
          <a:bodyPr vert="horz" wrap="square" lIns="91412" tIns="45707" rIns="91412" bIns="4570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6" name="投影片編號版面配置區 5"/>
          <p:cNvSpPr>
            <a:spLocks noGrp="1"/>
          </p:cNvSpPr>
          <p:nvPr>
            <p:ph type="sldNum" sz="quarter" idx="4"/>
          </p:nvPr>
        </p:nvSpPr>
        <p:spPr>
          <a:xfrm>
            <a:off x="6553200" y="6356355"/>
            <a:ext cx="2133600" cy="365125"/>
          </a:xfrm>
          <a:prstGeom prst="rect">
            <a:avLst/>
          </a:prstGeom>
        </p:spPr>
        <p:txBody>
          <a:bodyPr vert="horz" wrap="square" lIns="91412" tIns="45707" rIns="91412" bIns="4570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fld id="{2CA40948-3D53-4A73-A935-E82EF21183B8}"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3220742512"/>
      </p:ext>
    </p:extLst>
  </p:cSld>
  <p:clrMap bg1="lt1" tx1="dk1" bg2="lt2" tx2="dk2" accent1="accent1" accent2="accent2" accent3="accent3" accent4="accent4" accent5="accent5" accent6="accent6" hlink="hlink" folHlink="folHlink"/>
  <p:sldLayoutIdLst>
    <p:sldLayoutId id="2147485816" r:id="rId1"/>
    <p:sldLayoutId id="2147485817" r:id="rId2"/>
    <p:sldLayoutId id="2147485818" r:id="rId3"/>
    <p:sldLayoutId id="2147485819" r:id="rId4"/>
    <p:sldLayoutId id="2147485820" r:id="rId5"/>
    <p:sldLayoutId id="2147485821" r:id="rId6"/>
    <p:sldLayoutId id="2147485822" r:id="rId7"/>
    <p:sldLayoutId id="2147485823" r:id="rId8"/>
    <p:sldLayoutId id="2147485824" r:id="rId9"/>
    <p:sldLayoutId id="2147485825" r:id="rId10"/>
    <p:sldLayoutId id="2147485826"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068" algn="ctr" rtl="0" fontAlgn="base">
        <a:spcBef>
          <a:spcPct val="0"/>
        </a:spcBef>
        <a:spcAft>
          <a:spcPct val="0"/>
        </a:spcAft>
        <a:defRPr sz="4400">
          <a:solidFill>
            <a:schemeClr val="tx1"/>
          </a:solidFill>
          <a:latin typeface="Calibri" pitchFamily="34" charset="0"/>
        </a:defRPr>
      </a:lvl6pPr>
      <a:lvl7pPr marL="914134" algn="ctr" rtl="0" fontAlgn="base">
        <a:spcBef>
          <a:spcPct val="0"/>
        </a:spcBef>
        <a:spcAft>
          <a:spcPct val="0"/>
        </a:spcAft>
        <a:defRPr sz="4400">
          <a:solidFill>
            <a:schemeClr val="tx1"/>
          </a:solidFill>
          <a:latin typeface="Calibri" pitchFamily="34" charset="0"/>
        </a:defRPr>
      </a:lvl7pPr>
      <a:lvl8pPr marL="1371200" algn="ctr" rtl="0" fontAlgn="base">
        <a:spcBef>
          <a:spcPct val="0"/>
        </a:spcBef>
        <a:spcAft>
          <a:spcPct val="0"/>
        </a:spcAft>
        <a:defRPr sz="4400">
          <a:solidFill>
            <a:schemeClr val="tx1"/>
          </a:solidFill>
          <a:latin typeface="Calibri" pitchFamily="34" charset="0"/>
        </a:defRPr>
      </a:lvl8pPr>
      <a:lvl9pPr marL="1828266" algn="ctr" rtl="0" fontAlgn="base">
        <a:spcBef>
          <a:spcPct val="0"/>
        </a:spcBef>
        <a:spcAft>
          <a:spcPct val="0"/>
        </a:spcAft>
        <a:defRPr sz="4400">
          <a:solidFill>
            <a:schemeClr val="tx1"/>
          </a:solidFill>
          <a:latin typeface="Calibri" pitchFamily="34" charset="0"/>
        </a:defRPr>
      </a:lvl9pPr>
    </p:titleStyle>
    <p:bodyStyle>
      <a:lvl1pPr marL="342800" indent="-3428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733" indent="-285668"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667" indent="-22853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733"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6799"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3866"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934"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001"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068"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34" rtl="0" eaLnBrk="1" latinLnBrk="0" hangingPunct="1">
        <a:defRPr sz="1800" kern="1200">
          <a:solidFill>
            <a:schemeClr val="tx1"/>
          </a:solidFill>
          <a:latin typeface="+mn-lt"/>
          <a:ea typeface="+mn-ea"/>
          <a:cs typeface="+mn-cs"/>
        </a:defRPr>
      </a:lvl1pPr>
      <a:lvl2pPr marL="457068" algn="l" defTabSz="914134" rtl="0" eaLnBrk="1" latinLnBrk="0" hangingPunct="1">
        <a:defRPr sz="1800" kern="1200">
          <a:solidFill>
            <a:schemeClr val="tx1"/>
          </a:solidFill>
          <a:latin typeface="+mn-lt"/>
          <a:ea typeface="+mn-ea"/>
          <a:cs typeface="+mn-cs"/>
        </a:defRPr>
      </a:lvl2pPr>
      <a:lvl3pPr marL="914134" algn="l" defTabSz="914134" rtl="0" eaLnBrk="1" latinLnBrk="0" hangingPunct="1">
        <a:defRPr sz="1800" kern="1200">
          <a:solidFill>
            <a:schemeClr val="tx1"/>
          </a:solidFill>
          <a:latin typeface="+mn-lt"/>
          <a:ea typeface="+mn-ea"/>
          <a:cs typeface="+mn-cs"/>
        </a:defRPr>
      </a:lvl3pPr>
      <a:lvl4pPr marL="1371200" algn="l" defTabSz="914134" rtl="0" eaLnBrk="1" latinLnBrk="0" hangingPunct="1">
        <a:defRPr sz="1800" kern="1200">
          <a:solidFill>
            <a:schemeClr val="tx1"/>
          </a:solidFill>
          <a:latin typeface="+mn-lt"/>
          <a:ea typeface="+mn-ea"/>
          <a:cs typeface="+mn-cs"/>
        </a:defRPr>
      </a:lvl4pPr>
      <a:lvl5pPr marL="1828266" algn="l" defTabSz="914134" rtl="0" eaLnBrk="1" latinLnBrk="0" hangingPunct="1">
        <a:defRPr sz="1800" kern="1200">
          <a:solidFill>
            <a:schemeClr val="tx1"/>
          </a:solidFill>
          <a:latin typeface="+mn-lt"/>
          <a:ea typeface="+mn-ea"/>
          <a:cs typeface="+mn-cs"/>
        </a:defRPr>
      </a:lvl5pPr>
      <a:lvl6pPr marL="2285333" algn="l" defTabSz="914134" rtl="0" eaLnBrk="1" latinLnBrk="0" hangingPunct="1">
        <a:defRPr sz="1800" kern="1200">
          <a:solidFill>
            <a:schemeClr val="tx1"/>
          </a:solidFill>
          <a:latin typeface="+mn-lt"/>
          <a:ea typeface="+mn-ea"/>
          <a:cs typeface="+mn-cs"/>
        </a:defRPr>
      </a:lvl6pPr>
      <a:lvl7pPr marL="2742401" algn="l" defTabSz="914134" rtl="0" eaLnBrk="1" latinLnBrk="0" hangingPunct="1">
        <a:defRPr sz="1800" kern="1200">
          <a:solidFill>
            <a:schemeClr val="tx1"/>
          </a:solidFill>
          <a:latin typeface="+mn-lt"/>
          <a:ea typeface="+mn-ea"/>
          <a:cs typeface="+mn-cs"/>
        </a:defRPr>
      </a:lvl7pPr>
      <a:lvl8pPr marL="3199467" algn="l" defTabSz="914134" rtl="0" eaLnBrk="1" latinLnBrk="0" hangingPunct="1">
        <a:defRPr sz="1800" kern="1200">
          <a:solidFill>
            <a:schemeClr val="tx1"/>
          </a:solidFill>
          <a:latin typeface="+mn-lt"/>
          <a:ea typeface="+mn-ea"/>
          <a:cs typeface="+mn-cs"/>
        </a:defRPr>
      </a:lvl8pPr>
      <a:lvl9pPr marL="3656534" algn="l" defTabSz="914134"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13" rIns="91425" bIns="45713" numCol="1" anchor="ctr" anchorCtr="0" compatLnSpc="1">
            <a:prstTxWarp prst="textNoShape">
              <a:avLst/>
            </a:prstTxWarp>
          </a:bodyPr>
          <a:lstStyle/>
          <a:p>
            <a:pPr lvl="0"/>
            <a:r>
              <a:rPr lang="en-US" altLang="zh-TW" smtClean="0"/>
              <a:t>Click to edit Master title style</a:t>
            </a:r>
          </a:p>
        </p:txBody>
      </p:sp>
      <p:sp>
        <p:nvSpPr>
          <p:cNvPr id="1027" name="Rectangle 3"/>
          <p:cNvSpPr>
            <a:spLocks noGrp="1" noChangeArrowheads="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13" rIns="91425" bIns="45713"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25" tIns="45713" rIns="91425" bIns="45713"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353"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3124201" y="6245225"/>
            <a:ext cx="2895600" cy="476250"/>
          </a:xfrm>
          <a:prstGeom prst="rect">
            <a:avLst/>
          </a:prstGeom>
          <a:noFill/>
          <a:ln w="9525">
            <a:noFill/>
            <a:miter lim="800000"/>
            <a:headEnd/>
            <a:tailEnd/>
          </a:ln>
          <a:effectLst/>
        </p:spPr>
        <p:txBody>
          <a:bodyPr vert="horz" wrap="square" lIns="91425" tIns="45713" rIns="91425" bIns="45713"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353"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25" tIns="45713" rIns="91425" bIns="45713"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353" fontAlgn="base">
              <a:spcBef>
                <a:spcPct val="0"/>
              </a:spcBef>
              <a:spcAft>
                <a:spcPct val="0"/>
              </a:spcAft>
              <a:defRPr/>
            </a:pPr>
            <a:fld id="{06772A37-FBCC-4529-B649-7F08F5981711}" type="slidenum">
              <a:rPr lang="en-US" altLang="zh-TW" smtClean="0"/>
              <a:pPr defTabSz="914353" fontAlgn="base">
                <a:spcBef>
                  <a:spcPct val="0"/>
                </a:spcBef>
                <a:spcAft>
                  <a:spcPct val="0"/>
                </a:spcAft>
                <a:defRPr/>
              </a:pPr>
              <a:t>‹#›</a:t>
            </a:fld>
            <a:endParaRPr lang="en-US" altLang="zh-TW"/>
          </a:p>
        </p:txBody>
      </p:sp>
    </p:spTree>
    <p:extLst>
      <p:ext uri="{BB962C8B-B14F-4D97-AF65-F5344CB8AC3E}">
        <p14:creationId xmlns:p14="http://schemas.microsoft.com/office/powerpoint/2010/main" val="589273912"/>
      </p:ext>
    </p:extLst>
  </p:cSld>
  <p:clrMap bg1="lt1" tx1="dk1" bg2="lt2" tx2="dk2" accent1="accent1" accent2="accent2" accent3="accent3" accent4="accent4" accent5="accent5" accent6="accent6" hlink="hlink" folHlink="folHlink"/>
  <p:sldLayoutIdLst>
    <p:sldLayoutId id="2147485828" r:id="rId1"/>
    <p:sldLayoutId id="2147485829" r:id="rId2"/>
    <p:sldLayoutId id="2147485830" r:id="rId3"/>
    <p:sldLayoutId id="2147485831" r:id="rId4"/>
    <p:sldLayoutId id="2147485832" r:id="rId5"/>
    <p:sldLayoutId id="2147485833" r:id="rId6"/>
    <p:sldLayoutId id="2147485834" r:id="rId7"/>
    <p:sldLayoutId id="2147485835" r:id="rId8"/>
    <p:sldLayoutId id="2147485836" r:id="rId9"/>
    <p:sldLayoutId id="2147485837" r:id="rId10"/>
    <p:sldLayoutId id="2147485838"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30" algn="ctr" rtl="0" fontAlgn="base">
        <a:spcBef>
          <a:spcPct val="0"/>
        </a:spcBef>
        <a:spcAft>
          <a:spcPct val="0"/>
        </a:spcAft>
        <a:defRPr sz="4400">
          <a:solidFill>
            <a:schemeClr val="tx2"/>
          </a:solidFill>
          <a:latin typeface="Arial" charset="0"/>
        </a:defRPr>
      </a:lvl6pPr>
      <a:lvl7pPr marL="914259" algn="ctr" rtl="0" fontAlgn="base">
        <a:spcBef>
          <a:spcPct val="0"/>
        </a:spcBef>
        <a:spcAft>
          <a:spcPct val="0"/>
        </a:spcAft>
        <a:defRPr sz="4400">
          <a:solidFill>
            <a:schemeClr val="tx2"/>
          </a:solidFill>
          <a:latin typeface="Arial" charset="0"/>
        </a:defRPr>
      </a:lvl7pPr>
      <a:lvl8pPr marL="1371388" algn="ctr" rtl="0" fontAlgn="base">
        <a:spcBef>
          <a:spcPct val="0"/>
        </a:spcBef>
        <a:spcAft>
          <a:spcPct val="0"/>
        </a:spcAft>
        <a:defRPr sz="4400">
          <a:solidFill>
            <a:schemeClr val="tx2"/>
          </a:solidFill>
          <a:latin typeface="Arial" charset="0"/>
        </a:defRPr>
      </a:lvl8pPr>
      <a:lvl9pPr marL="1828516" algn="ctr" rtl="0" fontAlgn="base">
        <a:spcBef>
          <a:spcPct val="0"/>
        </a:spcBef>
        <a:spcAft>
          <a:spcPct val="0"/>
        </a:spcAft>
        <a:defRPr sz="4400">
          <a:solidFill>
            <a:schemeClr val="tx2"/>
          </a:solidFill>
          <a:latin typeface="Arial" charset="0"/>
        </a:defRPr>
      </a:lvl9pPr>
    </p:titleStyle>
    <p:bodyStyle>
      <a:lvl1pPr marL="341295" indent="-341295" algn="l" rtl="0" eaLnBrk="0" fontAlgn="base" hangingPunct="0">
        <a:spcBef>
          <a:spcPct val="20000"/>
        </a:spcBef>
        <a:spcAft>
          <a:spcPct val="0"/>
        </a:spcAft>
        <a:buChar char="•"/>
        <a:defRPr sz="3200">
          <a:solidFill>
            <a:schemeClr val="tx1"/>
          </a:solidFill>
          <a:latin typeface="+mn-lt"/>
          <a:ea typeface="+mn-ea"/>
          <a:cs typeface="+mn-cs"/>
        </a:defRPr>
      </a:lvl1pPr>
      <a:lvl2pPr marL="741325" indent="-284149" algn="l" rtl="0" eaLnBrk="0" fontAlgn="base" hangingPunct="0">
        <a:spcBef>
          <a:spcPct val="20000"/>
        </a:spcBef>
        <a:spcAft>
          <a:spcPct val="0"/>
        </a:spcAft>
        <a:buChar char="–"/>
        <a:defRPr sz="2800">
          <a:solidFill>
            <a:schemeClr val="tx1"/>
          </a:solidFill>
          <a:latin typeface="+mn-lt"/>
        </a:defRPr>
      </a:lvl2pPr>
      <a:lvl3pPr marL="1141355" indent="-227001" algn="l" rtl="0" eaLnBrk="0" fontAlgn="base" hangingPunct="0">
        <a:spcBef>
          <a:spcPct val="20000"/>
        </a:spcBef>
        <a:spcAft>
          <a:spcPct val="0"/>
        </a:spcAft>
        <a:buChar char="•"/>
        <a:defRPr sz="2400">
          <a:solidFill>
            <a:schemeClr val="tx1"/>
          </a:solidFill>
          <a:latin typeface="+mn-lt"/>
        </a:defRPr>
      </a:lvl3pPr>
      <a:lvl4pPr marL="1598531" indent="-227001" algn="l" rtl="0" eaLnBrk="0" fontAlgn="base" hangingPunct="0">
        <a:spcBef>
          <a:spcPct val="20000"/>
        </a:spcBef>
        <a:spcAft>
          <a:spcPct val="0"/>
        </a:spcAft>
        <a:buChar char="–"/>
        <a:defRPr sz="2000">
          <a:solidFill>
            <a:schemeClr val="tx1"/>
          </a:solidFill>
          <a:latin typeface="+mn-lt"/>
        </a:defRPr>
      </a:lvl4pPr>
      <a:lvl5pPr marL="2055708" indent="-227001" algn="l" rtl="0" eaLnBrk="0" fontAlgn="base" hangingPunct="0">
        <a:spcBef>
          <a:spcPct val="20000"/>
        </a:spcBef>
        <a:spcAft>
          <a:spcPct val="0"/>
        </a:spcAft>
        <a:buChar char="»"/>
        <a:defRPr sz="2000">
          <a:solidFill>
            <a:schemeClr val="tx1"/>
          </a:solidFill>
          <a:latin typeface="+mn-lt"/>
        </a:defRPr>
      </a:lvl5pPr>
      <a:lvl6pPr marL="2514211" indent="-228565" algn="l" rtl="0" fontAlgn="base">
        <a:spcBef>
          <a:spcPct val="20000"/>
        </a:spcBef>
        <a:spcAft>
          <a:spcPct val="0"/>
        </a:spcAft>
        <a:buChar char="»"/>
        <a:defRPr sz="2000">
          <a:solidFill>
            <a:schemeClr val="tx1"/>
          </a:solidFill>
          <a:latin typeface="+mn-lt"/>
        </a:defRPr>
      </a:lvl6pPr>
      <a:lvl7pPr marL="2971340" indent="-228565" algn="l" rtl="0" fontAlgn="base">
        <a:spcBef>
          <a:spcPct val="20000"/>
        </a:spcBef>
        <a:spcAft>
          <a:spcPct val="0"/>
        </a:spcAft>
        <a:buChar char="»"/>
        <a:defRPr sz="2000">
          <a:solidFill>
            <a:schemeClr val="tx1"/>
          </a:solidFill>
          <a:latin typeface="+mn-lt"/>
        </a:defRPr>
      </a:lvl7pPr>
      <a:lvl8pPr marL="3428470" indent="-228565" algn="l" rtl="0" fontAlgn="base">
        <a:spcBef>
          <a:spcPct val="20000"/>
        </a:spcBef>
        <a:spcAft>
          <a:spcPct val="0"/>
        </a:spcAft>
        <a:buChar char="»"/>
        <a:defRPr sz="2000">
          <a:solidFill>
            <a:schemeClr val="tx1"/>
          </a:solidFill>
          <a:latin typeface="+mn-lt"/>
        </a:defRPr>
      </a:lvl8pPr>
      <a:lvl9pPr marL="3885598" indent="-228565"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88" algn="l" defTabSz="914259" rtl="0" eaLnBrk="1" latinLnBrk="0" hangingPunct="1">
        <a:defRPr sz="1800" kern="1200">
          <a:solidFill>
            <a:schemeClr val="tx1"/>
          </a:solidFill>
          <a:latin typeface="+mn-lt"/>
          <a:ea typeface="+mn-ea"/>
          <a:cs typeface="+mn-cs"/>
        </a:defRPr>
      </a:lvl4pPr>
      <a:lvl5pPr marL="1828516" algn="l" defTabSz="914259" rtl="0" eaLnBrk="1" latinLnBrk="0" hangingPunct="1">
        <a:defRPr sz="1800" kern="1200">
          <a:solidFill>
            <a:schemeClr val="tx1"/>
          </a:solidFill>
          <a:latin typeface="+mn-lt"/>
          <a:ea typeface="+mn-ea"/>
          <a:cs typeface="+mn-cs"/>
        </a:defRPr>
      </a:lvl5pPr>
      <a:lvl6pPr marL="2285646" algn="l" defTabSz="914259" rtl="0" eaLnBrk="1" latinLnBrk="0" hangingPunct="1">
        <a:defRPr sz="1800" kern="1200">
          <a:solidFill>
            <a:schemeClr val="tx1"/>
          </a:solidFill>
          <a:latin typeface="+mn-lt"/>
          <a:ea typeface="+mn-ea"/>
          <a:cs typeface="+mn-cs"/>
        </a:defRPr>
      </a:lvl6pPr>
      <a:lvl7pPr marL="2742775" algn="l" defTabSz="914259" rtl="0" eaLnBrk="1" latinLnBrk="0" hangingPunct="1">
        <a:defRPr sz="1800" kern="1200">
          <a:solidFill>
            <a:schemeClr val="tx1"/>
          </a:solidFill>
          <a:latin typeface="+mn-lt"/>
          <a:ea typeface="+mn-ea"/>
          <a:cs typeface="+mn-cs"/>
        </a:defRPr>
      </a:lvl7pPr>
      <a:lvl8pPr marL="3199904" algn="l" defTabSz="914259" rtl="0" eaLnBrk="1" latinLnBrk="0" hangingPunct="1">
        <a:defRPr sz="1800" kern="1200">
          <a:solidFill>
            <a:schemeClr val="tx1"/>
          </a:solidFill>
          <a:latin typeface="+mn-lt"/>
          <a:ea typeface="+mn-ea"/>
          <a:cs typeface="+mn-cs"/>
        </a:defRPr>
      </a:lvl8pPr>
      <a:lvl9pPr marL="3657033" algn="l" defTabSz="91425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defTabSz="914134" eaLnBrk="1" hangingPunct="1">
              <a:spcBef>
                <a:spcPct val="0"/>
              </a:spcBef>
              <a:buFontTx/>
              <a:buNone/>
              <a:defRPr/>
            </a:pPr>
            <a:endParaRPr lang="en-US" altLang="zh-TW" sz="2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456919" eaLnBrk="1" hangingPunct="1">
              <a:spcBef>
                <a:spcPts val="0"/>
              </a:spcBef>
              <a:buFontTx/>
              <a:buNone/>
            </a:pPr>
            <a:r>
              <a:rPr lang="zh-TW" altLang="en-US" sz="6000" dirty="0">
                <a:solidFill>
                  <a:srgbClr val="FFFFFF"/>
                </a:solidFill>
                <a:latin typeface="DFKai-SB" panose="03000509000000000000" pitchFamily="65" charset="-120"/>
                <a:ea typeface="DFKai-SB" panose="03000509000000000000" pitchFamily="65" charset="-120"/>
              </a:rPr>
              <a:t>屬</a:t>
            </a:r>
            <a:r>
              <a:rPr lang="zh-TW" altLang="en-US" sz="6000" dirty="0" smtClean="0">
                <a:solidFill>
                  <a:srgbClr val="FFFFFF"/>
                </a:solidFill>
                <a:latin typeface="DFKai-SB" panose="03000509000000000000" pitchFamily="65" charset="-120"/>
                <a:ea typeface="DFKai-SB" panose="03000509000000000000" pitchFamily="65" charset="-120"/>
              </a:rPr>
              <a:t>靈的爭</a:t>
            </a:r>
            <a:r>
              <a:rPr lang="zh-TW" altLang="en-US" sz="6000" dirty="0">
                <a:solidFill>
                  <a:srgbClr val="FFFFFF"/>
                </a:solidFill>
                <a:latin typeface="DFKai-SB" panose="03000509000000000000" pitchFamily="65" charset="-120"/>
                <a:ea typeface="DFKai-SB" panose="03000509000000000000" pitchFamily="65" charset="-120"/>
              </a:rPr>
              <a:t>戰</a:t>
            </a:r>
            <a:endParaRPr lang="en-US" altLang="zh-TW" sz="6000" dirty="0">
              <a:solidFill>
                <a:srgbClr val="FFFFFF"/>
              </a:solidFill>
              <a:latin typeface="DFKai-SB" panose="03000509000000000000" pitchFamily="65" charset="-120"/>
              <a:ea typeface="DFKai-SB" panose="03000509000000000000" pitchFamily="65" charset="-120"/>
            </a:endParaRPr>
          </a:p>
          <a:p>
            <a:pPr algn="ctr" defTabSz="456919" eaLnBrk="1" hangingPunct="1">
              <a:spcBef>
                <a:spcPts val="0"/>
              </a:spcBef>
              <a:buFontTx/>
              <a:buNone/>
            </a:pPr>
            <a:endParaRPr lang="en-US" altLang="zh-TW" sz="5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r>
              <a:rPr lang="en-US" altLang="zh-TW" sz="44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Spiritual Warfare</a:t>
            </a:r>
            <a:endParaRPr lang="en-US" altLang="zh-TW" sz="720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1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1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1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1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6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3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1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kern="0" dirty="0">
              <a:solidFill>
                <a:prstClr val="white"/>
              </a:solidFill>
              <a:latin typeface="Mongolian Baiti" panose="03000500000000000000" pitchFamily="66" charset="0"/>
              <a:ea typeface="Adobe Gothic Std B" pitchFamily="34" charset="-128"/>
              <a:cs typeface="Mongolian Baiti" panose="03000500000000000000" pitchFamily="66" charset="0"/>
            </a:endParaRPr>
          </a:p>
          <a:p>
            <a:pPr algn="ctr" defTabSz="914134">
              <a:spcBef>
                <a:spcPct val="0"/>
              </a:spcBef>
              <a:buFontTx/>
              <a:buNone/>
              <a:defRPr/>
            </a:pPr>
            <a:endParaRPr lang="en-US" altLang="zh-TW" sz="16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8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r>
              <a:rPr lang="zh-TW" altLang="en-US" sz="2800" b="1" kern="0" dirty="0">
                <a:solidFill>
                  <a:prstClr val="white"/>
                </a:solidFill>
                <a:latin typeface="DFKai-SB" pitchFamily="65" charset="-120"/>
                <a:ea typeface="DFKai-SB" pitchFamily="65" charset="-120"/>
                <a:cs typeface="Arial" charset="0"/>
              </a:rPr>
              <a:t>波特蘭靈糧堂</a:t>
            </a:r>
            <a:r>
              <a:rPr lang="zh-TW" altLang="en-US" sz="2800" b="1" kern="0" dirty="0">
                <a:solidFill>
                  <a:prstClr val="white"/>
                </a:solidFill>
                <a:latin typeface="DFKai-SB" pitchFamily="65" charset="-120"/>
                <a:cs typeface="Arial" charset="0"/>
              </a:rPr>
              <a:t> </a:t>
            </a:r>
            <a:r>
              <a:rPr lang="zh-TW" altLang="en-US" sz="2000" b="1" kern="0" dirty="0">
                <a:solidFill>
                  <a:prstClr val="white"/>
                </a:solidFill>
                <a:latin typeface="DFKai-SB" pitchFamily="65" charset="-120"/>
                <a:cs typeface="Arial" charset="0"/>
              </a:rPr>
              <a:t> </a:t>
            </a:r>
            <a:r>
              <a:rPr lang="en-US" altLang="zh-TW" sz="2400" b="1" kern="0" dirty="0">
                <a:solidFill>
                  <a:prstClr val="white"/>
                </a:solidFill>
                <a:latin typeface="Arial Unicode MS" pitchFamily="34" charset="-128"/>
                <a:cs typeface="Arial" charset="0"/>
              </a:rPr>
              <a:t>BOLIP </a:t>
            </a:r>
          </a:p>
          <a:p>
            <a:pPr algn="ctr" defTabSz="914134">
              <a:spcBef>
                <a:spcPct val="0"/>
              </a:spcBef>
              <a:buFontTx/>
              <a:buNone/>
              <a:defRPr/>
            </a:pPr>
            <a:endParaRPr lang="en-US" altLang="zh-TW" sz="2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7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200" b="1" kern="0" dirty="0">
              <a:solidFill>
                <a:prstClr val="white"/>
              </a:solidFill>
              <a:latin typeface="Arial Unicode MS" pitchFamily="34" charset="-128"/>
              <a:cs typeface="Arial" charset="0"/>
            </a:endParaRPr>
          </a:p>
          <a:p>
            <a:pPr algn="ctr" defTabSz="914134">
              <a:spcBef>
                <a:spcPct val="0"/>
              </a:spcBef>
              <a:buFontTx/>
              <a:buNone/>
              <a:defRPr/>
            </a:pPr>
            <a:r>
              <a:rPr lang="en-US" altLang="zh-TW" sz="2400" b="1" kern="0" dirty="0" smtClean="0">
                <a:solidFill>
                  <a:prstClr val="white"/>
                </a:solidFill>
                <a:latin typeface="Mongolian Baiti" panose="03000500000000000000" pitchFamily="66" charset="0"/>
                <a:cs typeface="Mongolian Baiti" panose="03000500000000000000" pitchFamily="66" charset="0"/>
              </a:rPr>
              <a:t>April 17,  2016</a:t>
            </a:r>
            <a:endParaRPr lang="en-US" altLang="zh-TW" sz="2400" b="1" kern="0" dirty="0">
              <a:solidFill>
                <a:prstClr val="white"/>
              </a:solidFill>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27739766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105875" y="226194"/>
            <a:ext cx="8970745" cy="6617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a:solidFill>
                  <a:srgbClr val="FFFFFF"/>
                </a:solidFill>
                <a:latin typeface="DFKai-SB" pitchFamily="65" charset="-120"/>
                <a:ea typeface="DFKai-SB" pitchFamily="65" charset="-120"/>
                <a:cs typeface="Arial" charset="0"/>
              </a:rPr>
              <a:t>你們學了基督，卻不是這樣</a:t>
            </a:r>
            <a:r>
              <a:rPr lang="zh-TW" altLang="en-US" sz="3600" dirty="0" smtClean="0">
                <a:solidFill>
                  <a:srgbClr val="FFFFFF"/>
                </a:solidFill>
                <a:latin typeface="DFKai-SB" pitchFamily="65" charset="-120"/>
                <a:ea typeface="DFKai-SB" pitchFamily="65" charset="-120"/>
                <a:cs typeface="Arial" charset="0"/>
              </a:rPr>
              <a:t>。</a:t>
            </a:r>
            <a:r>
              <a:rPr lang="en-US" altLang="zh-TW" sz="3600" dirty="0" smtClean="0">
                <a:solidFill>
                  <a:srgbClr val="FFFFFF"/>
                </a:solidFill>
                <a:latin typeface="DFKai-SB" pitchFamily="65" charset="-120"/>
                <a:ea typeface="DFKai-SB" pitchFamily="65" charset="-120"/>
                <a:cs typeface="Arial" charset="0"/>
              </a:rPr>
              <a:t> </a:t>
            </a:r>
            <a:r>
              <a:rPr lang="zh-TW" altLang="en-US" sz="3600" dirty="0">
                <a:solidFill>
                  <a:srgbClr val="FFFFFF"/>
                </a:solidFill>
                <a:latin typeface="DFKai-SB" pitchFamily="65" charset="-120"/>
                <a:ea typeface="DFKai-SB" pitchFamily="65" charset="-120"/>
                <a:cs typeface="Arial" charset="0"/>
              </a:rPr>
              <a:t>如果你們聽過他的道，領了他的教，學了他的真理， </a:t>
            </a:r>
            <a:r>
              <a:rPr lang="zh-TW" altLang="en-US" sz="3600" dirty="0" smtClean="0">
                <a:solidFill>
                  <a:srgbClr val="FFFFFF"/>
                </a:solidFill>
                <a:latin typeface="DFKai-SB" pitchFamily="65" charset="-120"/>
                <a:ea typeface="DFKai-SB" pitchFamily="65" charset="-120"/>
                <a:cs typeface="Arial" charset="0"/>
              </a:rPr>
              <a:t>就</a:t>
            </a:r>
            <a:r>
              <a:rPr lang="zh-TW" altLang="en-US" sz="3600" dirty="0">
                <a:solidFill>
                  <a:srgbClr val="FFFFFF"/>
                </a:solidFill>
                <a:latin typeface="DFKai-SB" pitchFamily="65" charset="-120"/>
                <a:ea typeface="DFKai-SB" pitchFamily="65" charset="-120"/>
                <a:cs typeface="Arial" charset="0"/>
              </a:rPr>
              <a:t>要</a:t>
            </a:r>
            <a:r>
              <a:rPr lang="zh-TW" altLang="en-US" sz="4000" u="sng" dirty="0">
                <a:solidFill>
                  <a:srgbClr val="FFFF00"/>
                </a:solidFill>
                <a:latin typeface="DFKai-SB" pitchFamily="65" charset="-120"/>
                <a:ea typeface="DFKai-SB" pitchFamily="65" charset="-120"/>
                <a:cs typeface="Arial" charset="0"/>
              </a:rPr>
              <a:t>脫去</a:t>
            </a:r>
            <a:r>
              <a:rPr lang="zh-TW" altLang="en-US" sz="3600" dirty="0">
                <a:solidFill>
                  <a:srgbClr val="FFFFFF"/>
                </a:solidFill>
                <a:latin typeface="DFKai-SB" pitchFamily="65" charset="-120"/>
                <a:ea typeface="DFKai-SB" pitchFamily="65" charset="-120"/>
                <a:cs typeface="Arial" charset="0"/>
              </a:rPr>
              <a:t>你們從前行為上的舊人，這舊人是因私慾的迷惑漸漸變壞的</a:t>
            </a:r>
            <a:r>
              <a:rPr lang="zh-TW" altLang="en-US" sz="3600" dirty="0" smtClean="0">
                <a:solidFill>
                  <a:srgbClr val="FFFFFF"/>
                </a:solidFill>
                <a:latin typeface="DFKai-SB" pitchFamily="65" charset="-120"/>
                <a:ea typeface="DFKai-SB" pitchFamily="65" charset="-120"/>
                <a:cs typeface="Arial" charset="0"/>
              </a:rPr>
              <a:t>；又</a:t>
            </a:r>
            <a:r>
              <a:rPr lang="zh-TW" altLang="en-US" sz="3600" dirty="0">
                <a:solidFill>
                  <a:srgbClr val="FFFFFF"/>
                </a:solidFill>
                <a:latin typeface="DFKai-SB" pitchFamily="65" charset="-120"/>
                <a:ea typeface="DFKai-SB" pitchFamily="65" charset="-120"/>
                <a:cs typeface="Arial" charset="0"/>
              </a:rPr>
              <a:t>要將你們的心志改換一新</a:t>
            </a:r>
            <a:r>
              <a:rPr lang="zh-TW" altLang="en-US" sz="3600" dirty="0" smtClean="0">
                <a:solidFill>
                  <a:srgbClr val="FFFFFF"/>
                </a:solidFill>
                <a:latin typeface="DFKai-SB" pitchFamily="65" charset="-120"/>
                <a:ea typeface="DFKai-SB" pitchFamily="65" charset="-120"/>
                <a:cs typeface="Arial" charset="0"/>
              </a:rPr>
              <a:t>，並</a:t>
            </a:r>
            <a:r>
              <a:rPr lang="zh-TW" altLang="en-US" sz="3600" dirty="0">
                <a:solidFill>
                  <a:srgbClr val="FFFFFF"/>
                </a:solidFill>
                <a:latin typeface="DFKai-SB" pitchFamily="65" charset="-120"/>
                <a:ea typeface="DFKai-SB" pitchFamily="65" charset="-120"/>
                <a:cs typeface="Arial" charset="0"/>
              </a:rPr>
              <a:t>且</a:t>
            </a:r>
            <a:r>
              <a:rPr lang="zh-TW" altLang="en-US" sz="4000" u="sng" dirty="0">
                <a:solidFill>
                  <a:srgbClr val="FFFF00"/>
                </a:solidFill>
                <a:latin typeface="DFKai-SB" pitchFamily="65" charset="-120"/>
                <a:ea typeface="DFKai-SB" pitchFamily="65" charset="-120"/>
                <a:cs typeface="Arial" charset="0"/>
              </a:rPr>
              <a:t>穿上</a:t>
            </a:r>
            <a:r>
              <a:rPr lang="zh-TW" altLang="en-US" sz="3600" dirty="0">
                <a:solidFill>
                  <a:srgbClr val="FFFFFF"/>
                </a:solidFill>
                <a:latin typeface="DFKai-SB" pitchFamily="65" charset="-120"/>
                <a:ea typeface="DFKai-SB" pitchFamily="65" charset="-120"/>
                <a:cs typeface="Arial" charset="0"/>
              </a:rPr>
              <a:t>新人；這新人是照著</a:t>
            </a:r>
            <a:r>
              <a:rPr lang="zh-TW" altLang="en-US" sz="2400" dirty="0">
                <a:solidFill>
                  <a:srgbClr val="FFFFFF"/>
                </a:solidFill>
                <a:latin typeface="DFKai-SB" pitchFamily="65" charset="-120"/>
                <a:ea typeface="DFKai-SB" pitchFamily="65" charset="-120"/>
                <a:cs typeface="Arial" charset="0"/>
              </a:rPr>
              <a:t>　</a:t>
            </a:r>
            <a:r>
              <a:rPr lang="zh-TW" altLang="en-US" sz="3600" dirty="0">
                <a:solidFill>
                  <a:srgbClr val="FFFFFF"/>
                </a:solidFill>
                <a:latin typeface="DFKai-SB" pitchFamily="65" charset="-120"/>
                <a:ea typeface="DFKai-SB" pitchFamily="65" charset="-120"/>
                <a:cs typeface="Arial" charset="0"/>
              </a:rPr>
              <a:t>神的形像造的，有真理的仁義和聖潔</a:t>
            </a:r>
            <a:r>
              <a:rPr lang="zh-TW" altLang="en-US" sz="3600" dirty="0" smtClean="0">
                <a:solidFill>
                  <a:srgbClr val="FFFFFF"/>
                </a:solidFill>
                <a:latin typeface="DFKai-SB" pitchFamily="65" charset="-120"/>
                <a:ea typeface="DFKai-SB" pitchFamily="65" charset="-120"/>
                <a:cs typeface="Arial" charset="0"/>
              </a:rPr>
              <a:t>。</a:t>
            </a:r>
            <a:endParaRPr lang="en-US" altLang="zh-TW" sz="36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CN" b="1"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以弗所</a:t>
            </a:r>
            <a:r>
              <a:rPr lang="zh-TW" altLang="en-US" dirty="0" smtClean="0">
                <a:solidFill>
                  <a:srgbClr val="FFFFFF"/>
                </a:solidFill>
                <a:latin typeface="DFKai-SB" pitchFamily="65" charset="-120"/>
                <a:ea typeface="DFKai-SB" pitchFamily="65" charset="-120"/>
                <a:cs typeface="Arial" charset="0"/>
              </a:rPr>
              <a:t>書 </a:t>
            </a:r>
            <a:r>
              <a:rPr lang="en-US" altLang="zh-TW" dirty="0" smtClean="0">
                <a:solidFill>
                  <a:srgbClr val="FFFFFF"/>
                </a:solidFill>
                <a:latin typeface="Arial Narrow" pitchFamily="34" charset="0"/>
                <a:ea typeface="DFKai-SB" pitchFamily="65" charset="-120"/>
                <a:cs typeface="Arial" charset="0"/>
              </a:rPr>
              <a:t>Ephesians 4:20-24</a:t>
            </a:r>
            <a:r>
              <a:rPr lang="zh-CN" altLang="en-US" b="1" dirty="0" smtClean="0">
                <a:solidFill>
                  <a:srgbClr val="FFFFFF"/>
                </a:solidFill>
                <a:latin typeface="DFKai-SB" pitchFamily="65" charset="-120"/>
                <a:ea typeface="DFKai-SB" pitchFamily="65" charset="-120"/>
                <a:cs typeface="Arial" charset="0"/>
              </a:rPr>
              <a:t>）</a:t>
            </a:r>
            <a:endParaRPr lang="en-US" altLang="zh-CN"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CN" sz="2800" i="1" dirty="0" smtClean="0">
                <a:solidFill>
                  <a:srgbClr val="FFFFFF"/>
                </a:solidFill>
                <a:latin typeface="Arial Narrow" panose="020B0606020202030204" pitchFamily="34" charset="0"/>
                <a:ea typeface="DFKai-SB" pitchFamily="65" charset="-120"/>
                <a:cs typeface="Arial" charset="0"/>
              </a:rPr>
              <a:t>That</a:t>
            </a:r>
            <a:r>
              <a:rPr lang="en-US" altLang="zh-CN" sz="2800" i="1" dirty="0">
                <a:solidFill>
                  <a:srgbClr val="FFFFFF"/>
                </a:solidFill>
                <a:latin typeface="Arial Narrow" panose="020B0606020202030204" pitchFamily="34" charset="0"/>
                <a:ea typeface="DFKai-SB" pitchFamily="65" charset="-120"/>
                <a:cs typeface="Arial" charset="0"/>
              </a:rPr>
              <a:t>, however, is not the way of life you </a:t>
            </a:r>
            <a:r>
              <a:rPr lang="en-US" altLang="zh-CN" sz="2800" i="1" dirty="0" smtClean="0">
                <a:solidFill>
                  <a:srgbClr val="FFFFFF"/>
                </a:solidFill>
                <a:latin typeface="Arial Narrow" panose="020B0606020202030204" pitchFamily="34" charset="0"/>
                <a:ea typeface="DFKai-SB" pitchFamily="65" charset="-120"/>
                <a:cs typeface="Arial" charset="0"/>
              </a:rPr>
              <a:t>learned </a:t>
            </a:r>
            <a:r>
              <a:rPr lang="en-US" altLang="zh-CN" sz="2800" i="1" dirty="0">
                <a:solidFill>
                  <a:srgbClr val="FFFFFF"/>
                </a:solidFill>
                <a:latin typeface="Arial Narrow" panose="020B0606020202030204" pitchFamily="34" charset="0"/>
                <a:ea typeface="DFKai-SB" pitchFamily="65" charset="-120"/>
                <a:cs typeface="Arial" charset="0"/>
              </a:rPr>
              <a:t>when you heard about Christ and were taught in him in accordance with the truth that is in Jesus</a:t>
            </a:r>
            <a:r>
              <a:rPr lang="en-US" altLang="zh-CN" sz="2800" i="1" dirty="0" smtClean="0">
                <a:solidFill>
                  <a:srgbClr val="FFFFFF"/>
                </a:solidFill>
                <a:latin typeface="Arial Narrow" panose="020B0606020202030204" pitchFamily="34" charset="0"/>
                <a:ea typeface="DFKai-SB" pitchFamily="65" charset="-120"/>
                <a:cs typeface="Arial" charset="0"/>
              </a:rPr>
              <a:t>. </a:t>
            </a:r>
            <a:r>
              <a:rPr lang="en-US" altLang="zh-CN" sz="2800" i="1" dirty="0">
                <a:solidFill>
                  <a:srgbClr val="FFFFFF"/>
                </a:solidFill>
                <a:latin typeface="Arial Narrow" panose="020B0606020202030204" pitchFamily="34" charset="0"/>
                <a:ea typeface="DFKai-SB" pitchFamily="65" charset="-120"/>
                <a:cs typeface="Arial" charset="0"/>
              </a:rPr>
              <a:t>You were taught, with regard to your former way of life, to put off your old self, which is being corrupted by its deceitful desires; </a:t>
            </a:r>
            <a:r>
              <a:rPr lang="en-US" altLang="zh-CN" sz="2800" i="1" dirty="0" smtClean="0">
                <a:solidFill>
                  <a:srgbClr val="FFFFFF"/>
                </a:solidFill>
                <a:latin typeface="Arial Narrow" panose="020B0606020202030204" pitchFamily="34" charset="0"/>
                <a:ea typeface="DFKai-SB" pitchFamily="65" charset="-120"/>
                <a:cs typeface="Arial" charset="0"/>
              </a:rPr>
              <a:t>to </a:t>
            </a:r>
            <a:r>
              <a:rPr lang="en-US" altLang="zh-CN" sz="2800" i="1" dirty="0">
                <a:solidFill>
                  <a:srgbClr val="FFFFFF"/>
                </a:solidFill>
                <a:latin typeface="Arial Narrow" panose="020B0606020202030204" pitchFamily="34" charset="0"/>
                <a:ea typeface="DFKai-SB" pitchFamily="65" charset="-120"/>
                <a:cs typeface="Arial" charset="0"/>
              </a:rPr>
              <a:t>be made new in the attitude of your minds; </a:t>
            </a:r>
            <a:r>
              <a:rPr lang="en-US" altLang="zh-CN" sz="2800" i="1" dirty="0" smtClean="0">
                <a:solidFill>
                  <a:srgbClr val="FFFFFF"/>
                </a:solidFill>
                <a:latin typeface="Arial Narrow" panose="020B0606020202030204" pitchFamily="34" charset="0"/>
                <a:ea typeface="DFKai-SB" pitchFamily="65" charset="-120"/>
                <a:cs typeface="Arial" charset="0"/>
              </a:rPr>
              <a:t>and </a:t>
            </a:r>
            <a:r>
              <a:rPr lang="en-US" altLang="zh-CN" sz="2800" i="1" dirty="0">
                <a:solidFill>
                  <a:srgbClr val="FFFFFF"/>
                </a:solidFill>
                <a:latin typeface="Arial Narrow" panose="020B0606020202030204" pitchFamily="34" charset="0"/>
                <a:ea typeface="DFKai-SB" pitchFamily="65" charset="-120"/>
                <a:cs typeface="Arial" charset="0"/>
              </a:rPr>
              <a:t>to put on the new self, created to be like God in true </a:t>
            </a:r>
            <a:r>
              <a:rPr lang="en-US" altLang="zh-CN" sz="2400" i="1" dirty="0">
                <a:solidFill>
                  <a:srgbClr val="FFFFFF"/>
                </a:solidFill>
                <a:latin typeface="Arial Narrow" panose="020B0606020202030204" pitchFamily="34" charset="0"/>
                <a:ea typeface="DFKai-SB" pitchFamily="65" charset="-120"/>
                <a:cs typeface="Arial" charset="0"/>
              </a:rPr>
              <a:t>righteousness and holiness.</a:t>
            </a:r>
            <a:endParaRPr lang="en-US" altLang="zh-CN" sz="400" b="1" dirty="0">
              <a:solidFill>
                <a:srgbClr val="FFFFFF"/>
              </a:solidFill>
              <a:latin typeface="DFKai-SB" pitchFamily="65" charset="-120"/>
              <a:ea typeface="DFKai-SB" pitchFamily="65" charset="-120"/>
              <a:cs typeface="Arial" charset="0"/>
            </a:endParaRPr>
          </a:p>
        </p:txBody>
      </p:sp>
    </p:spTree>
    <p:extLst>
      <p:ext uri="{BB962C8B-B14F-4D97-AF65-F5344CB8AC3E}">
        <p14:creationId xmlns:p14="http://schemas.microsoft.com/office/powerpoint/2010/main" val="27825403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96253" y="2781703"/>
            <a:ext cx="9047747" cy="2031321"/>
          </a:xfrm>
          <a:prstGeom prst="rect">
            <a:avLst/>
          </a:prstGeom>
          <a:noFill/>
        </p:spPr>
        <p:txBody>
          <a:bodyPr wrap="square" lIns="91435" tIns="45718" rIns="91435" bIns="45718" rtlCol="0">
            <a:spAutoFit/>
          </a:bodyPr>
          <a:lstStyle/>
          <a:p>
            <a:pPr algn="ctr" defTabSz="456919"/>
            <a:r>
              <a:rPr lang="en-US" altLang="zh-TW" sz="4400" dirty="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play video</a:t>
            </a:r>
          </a:p>
          <a:p>
            <a:pPr algn="ctr" defTabSz="456919"/>
            <a:endParaRPr lang="en-US" altLang="zh-TW" sz="2800" dirty="0">
              <a:solidFill>
                <a:srgbClr val="FFFF00"/>
              </a:solidFill>
              <a:latin typeface="DFKai-SB" panose="03000509000000000000" pitchFamily="65" charset="-120"/>
              <a:ea typeface="DFKai-SB" panose="03000509000000000000" pitchFamily="65" charset="-120"/>
            </a:endParaRPr>
          </a:p>
          <a:p>
            <a:pPr algn="ctr" defTabSz="456919"/>
            <a:r>
              <a:rPr lang="en-US" altLang="zh-TW" sz="5400" dirty="0" smtClean="0">
                <a:solidFill>
                  <a:srgbClr val="FFFFFF"/>
                </a:solidFill>
                <a:latin typeface="DFKai-SB" panose="03000509000000000000" pitchFamily="65" charset="-120"/>
                <a:ea typeface="DFKai-SB" panose="03000509000000000000" pitchFamily="65" charset="-120"/>
              </a:rPr>
              <a:t>『</a:t>
            </a:r>
            <a:r>
              <a:rPr lang="zh-TW" altLang="en-US" sz="5400" dirty="0">
                <a:solidFill>
                  <a:srgbClr val="FFFFFF"/>
                </a:solidFill>
                <a:latin typeface="DFKai-SB" panose="03000509000000000000" pitchFamily="65" charset="-120"/>
                <a:ea typeface="DFKai-SB" panose="03000509000000000000" pitchFamily="65" charset="-120"/>
              </a:rPr>
              <a:t>以弗所書</a:t>
            </a:r>
            <a:r>
              <a:rPr lang="en-US" altLang="zh-TW" sz="5400" dirty="0">
                <a:solidFill>
                  <a:srgbClr val="FFFFFF"/>
                </a:solidFill>
                <a:latin typeface="DFKai-SB" panose="03000509000000000000" pitchFamily="65" charset="-120"/>
                <a:ea typeface="DFKai-SB" panose="03000509000000000000" pitchFamily="65" charset="-120"/>
              </a:rPr>
              <a:t>--</a:t>
            </a:r>
            <a:r>
              <a:rPr lang="zh-TW" altLang="en-US" sz="5400" dirty="0">
                <a:solidFill>
                  <a:srgbClr val="FFFFFF"/>
                </a:solidFill>
                <a:latin typeface="DFKai-SB" panose="03000509000000000000" pitchFamily="65" charset="-120"/>
                <a:ea typeface="DFKai-SB" panose="03000509000000000000" pitchFamily="65" charset="-120"/>
              </a:rPr>
              <a:t>屬靈的爭戰</a:t>
            </a:r>
            <a:r>
              <a:rPr lang="en-US" altLang="zh-TW" sz="5400" dirty="0" smtClean="0">
                <a:solidFill>
                  <a:srgbClr val="FFFFFF"/>
                </a:solidFill>
                <a:latin typeface="DFKai-SB" panose="03000509000000000000" pitchFamily="65" charset="-120"/>
                <a:ea typeface="DFKai-SB" panose="03000509000000000000" pitchFamily="65" charset="-120"/>
              </a:rPr>
              <a:t>』</a:t>
            </a:r>
            <a:endParaRPr lang="zh-TW" altLang="en-US" sz="5400" dirty="0">
              <a:solidFill>
                <a:srgbClr val="FFFFFF"/>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16426433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105876" y="0"/>
            <a:ext cx="8970745" cy="7602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dirty="0">
                <a:solidFill>
                  <a:srgbClr val="FFFFFF"/>
                </a:solidFill>
                <a:latin typeface="DFKai-SB" pitchFamily="65" charset="-120"/>
                <a:ea typeface="DFKai-SB" pitchFamily="65" charset="-120"/>
                <a:cs typeface="Arial" charset="0"/>
              </a:rPr>
              <a:t>我還有末了的話：你們要靠著主，倚賴他的大能大力作剛強的人。 </a:t>
            </a:r>
            <a:r>
              <a:rPr lang="zh-TW" altLang="en-US" dirty="0" smtClean="0">
                <a:solidFill>
                  <a:srgbClr val="FFFFFF"/>
                </a:solidFill>
                <a:latin typeface="DFKai-SB" pitchFamily="65" charset="-120"/>
                <a:ea typeface="DFKai-SB" pitchFamily="65" charset="-120"/>
                <a:cs typeface="Arial" charset="0"/>
              </a:rPr>
              <a:t>要</a:t>
            </a:r>
            <a:r>
              <a:rPr lang="zh-TW" altLang="en-US" dirty="0">
                <a:solidFill>
                  <a:srgbClr val="FFFFFF"/>
                </a:solidFill>
                <a:latin typeface="DFKai-SB" pitchFamily="65" charset="-120"/>
                <a:ea typeface="DFKai-SB" pitchFamily="65" charset="-120"/>
                <a:cs typeface="Arial" charset="0"/>
              </a:rPr>
              <a:t>穿戴</a:t>
            </a:r>
            <a:r>
              <a:rPr lang="zh-TW" altLang="en-US" sz="2400" dirty="0">
                <a:solidFill>
                  <a:srgbClr val="FFFFFF"/>
                </a:solidFill>
                <a:latin typeface="DFKai-SB" pitchFamily="65" charset="-120"/>
                <a:ea typeface="DFKai-SB" pitchFamily="65" charset="-120"/>
                <a:cs typeface="Arial" charset="0"/>
              </a:rPr>
              <a:t>　</a:t>
            </a:r>
            <a:r>
              <a:rPr lang="zh-TW" altLang="en-US" dirty="0">
                <a:solidFill>
                  <a:srgbClr val="FFFFFF"/>
                </a:solidFill>
                <a:latin typeface="DFKai-SB" pitchFamily="65" charset="-120"/>
                <a:ea typeface="DFKai-SB" pitchFamily="65" charset="-120"/>
                <a:cs typeface="Arial" charset="0"/>
              </a:rPr>
              <a:t>神所賜的全副軍裝，就能抵擋魔鬼的詭計。 </a:t>
            </a:r>
            <a:r>
              <a:rPr lang="zh-TW" altLang="en-US" dirty="0" smtClean="0">
                <a:solidFill>
                  <a:srgbClr val="FFFFFF"/>
                </a:solidFill>
                <a:latin typeface="DFKai-SB" pitchFamily="65" charset="-120"/>
                <a:ea typeface="DFKai-SB" pitchFamily="65" charset="-120"/>
                <a:cs typeface="Arial" charset="0"/>
              </a:rPr>
              <a:t>因</a:t>
            </a:r>
            <a:r>
              <a:rPr lang="zh-TW" altLang="en-US" dirty="0">
                <a:solidFill>
                  <a:srgbClr val="FFFFFF"/>
                </a:solidFill>
                <a:latin typeface="DFKai-SB" pitchFamily="65" charset="-120"/>
                <a:ea typeface="DFKai-SB" pitchFamily="65" charset="-120"/>
                <a:cs typeface="Arial" charset="0"/>
              </a:rPr>
              <a:t>我們並不是與屬血氣的爭戰（原文是</a:t>
            </a:r>
            <a:r>
              <a:rPr lang="zh-TW" altLang="en-US" u="sng" dirty="0">
                <a:solidFill>
                  <a:srgbClr val="FFFF00"/>
                </a:solidFill>
                <a:latin typeface="DFKai-SB" pitchFamily="65" charset="-120"/>
                <a:ea typeface="DFKai-SB" pitchFamily="65" charset="-120"/>
                <a:cs typeface="Arial" charset="0"/>
              </a:rPr>
              <a:t>摔</a:t>
            </a:r>
            <a:r>
              <a:rPr lang="zh-TW" altLang="en-US" u="sng" dirty="0" smtClean="0">
                <a:solidFill>
                  <a:srgbClr val="FFFF00"/>
                </a:solidFill>
                <a:latin typeface="DFKai-SB" pitchFamily="65" charset="-120"/>
                <a:ea typeface="DFKai-SB" pitchFamily="65" charset="-120"/>
                <a:cs typeface="Arial" charset="0"/>
              </a:rPr>
              <a:t>跤</a:t>
            </a:r>
            <a:r>
              <a:rPr lang="zh-TW" altLang="en-US"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乃是與那些執政的、掌權的、管轄這幽暗世界的，以及天空屬靈氣的惡魔爭</a:t>
            </a:r>
            <a:r>
              <a:rPr lang="zh-TW" altLang="en-US" dirty="0" smtClean="0">
                <a:solidFill>
                  <a:srgbClr val="FFFFFF"/>
                </a:solidFill>
                <a:latin typeface="DFKai-SB" pitchFamily="65" charset="-120"/>
                <a:ea typeface="DFKai-SB" pitchFamily="65" charset="-120"/>
                <a:cs typeface="Arial" charset="0"/>
              </a:rPr>
              <a:t>戰。</a:t>
            </a:r>
            <a:r>
              <a:rPr lang="zh-TW" altLang="en-US" sz="1600" dirty="0" smtClean="0">
                <a:solidFill>
                  <a:srgbClr val="FFFFFF"/>
                </a:solidFill>
                <a:latin typeface="DFKai-SB" pitchFamily="65" charset="-120"/>
                <a:ea typeface="DFKai-SB" pitchFamily="65" charset="-120"/>
                <a:cs typeface="Arial" charset="0"/>
              </a:rPr>
              <a:t> </a:t>
            </a:r>
            <a:r>
              <a:rPr lang="zh-TW" altLang="en-US" dirty="0" smtClean="0">
                <a:solidFill>
                  <a:srgbClr val="FFFFFF"/>
                </a:solidFill>
                <a:latin typeface="DFKai-SB" pitchFamily="65" charset="-120"/>
                <a:ea typeface="DFKai-SB" pitchFamily="65" charset="-120"/>
                <a:cs typeface="Arial" charset="0"/>
              </a:rPr>
              <a:t>所</a:t>
            </a:r>
            <a:r>
              <a:rPr lang="zh-TW" altLang="en-US" dirty="0">
                <a:solidFill>
                  <a:srgbClr val="FFFFFF"/>
                </a:solidFill>
                <a:latin typeface="DFKai-SB" pitchFamily="65" charset="-120"/>
                <a:ea typeface="DFKai-SB" pitchFamily="65" charset="-120"/>
                <a:cs typeface="Arial" charset="0"/>
              </a:rPr>
              <a:t>以，要拿起</a:t>
            </a:r>
            <a:r>
              <a:rPr lang="zh-TW" altLang="en-US" sz="2400" dirty="0">
                <a:solidFill>
                  <a:srgbClr val="FFFFFF"/>
                </a:solidFill>
                <a:latin typeface="DFKai-SB" pitchFamily="65" charset="-120"/>
                <a:ea typeface="DFKai-SB" pitchFamily="65" charset="-120"/>
                <a:cs typeface="Arial" charset="0"/>
              </a:rPr>
              <a:t>　</a:t>
            </a:r>
            <a:r>
              <a:rPr lang="zh-TW" altLang="en-US" dirty="0">
                <a:solidFill>
                  <a:srgbClr val="FFFFFF"/>
                </a:solidFill>
                <a:latin typeface="DFKai-SB" pitchFamily="65" charset="-120"/>
                <a:ea typeface="DFKai-SB" pitchFamily="65" charset="-120"/>
                <a:cs typeface="Arial" charset="0"/>
              </a:rPr>
              <a:t>神所賜的全副軍裝，好在磨難的日子抵擋仇敵，並且成就了一切，還能站立得住</a:t>
            </a:r>
            <a:r>
              <a:rPr lang="zh-TW" altLang="en-US" dirty="0" smtClean="0">
                <a:solidFill>
                  <a:srgbClr val="FFFFFF"/>
                </a:solidFill>
                <a:latin typeface="DFKai-SB" pitchFamily="65" charset="-120"/>
                <a:ea typeface="DFKai-SB" pitchFamily="65" charset="-120"/>
                <a:cs typeface="Arial" charset="0"/>
              </a:rPr>
              <a:t>。</a:t>
            </a:r>
            <a:r>
              <a:rPr lang="en-US" altLang="zh-TW" dirty="0">
                <a:solidFill>
                  <a:srgbClr val="FFFFFF"/>
                </a:solidFill>
                <a:latin typeface="DFKai-SB" pitchFamily="65" charset="-120"/>
                <a:ea typeface="DFKai-SB" pitchFamily="65" charset="-120"/>
                <a:cs typeface="Arial" charset="0"/>
              </a:rPr>
              <a:t> </a:t>
            </a:r>
            <a:r>
              <a:rPr lang="en-US" altLang="zh-CN" sz="2800" b="1" dirty="0" smtClean="0">
                <a:solidFill>
                  <a:srgbClr val="FFFFFF"/>
                </a:solidFill>
                <a:latin typeface="DFKai-SB" pitchFamily="65" charset="-120"/>
                <a:ea typeface="DFKai-SB" pitchFamily="65" charset="-120"/>
                <a:cs typeface="Arial" charset="0"/>
              </a:rPr>
              <a:t>(</a:t>
            </a:r>
            <a:r>
              <a:rPr lang="zh-TW" altLang="en-US" sz="2800" dirty="0">
                <a:solidFill>
                  <a:srgbClr val="FFFFFF"/>
                </a:solidFill>
                <a:latin typeface="DFKai-SB" pitchFamily="65" charset="-120"/>
                <a:ea typeface="DFKai-SB" pitchFamily="65" charset="-120"/>
                <a:cs typeface="Arial" charset="0"/>
              </a:rPr>
              <a:t>以弗所</a:t>
            </a:r>
            <a:r>
              <a:rPr lang="zh-TW" altLang="en-US" sz="2800" dirty="0" smtClean="0">
                <a:solidFill>
                  <a:srgbClr val="FFFFFF"/>
                </a:solidFill>
                <a:latin typeface="DFKai-SB" pitchFamily="65" charset="-120"/>
                <a:ea typeface="DFKai-SB" pitchFamily="65" charset="-120"/>
                <a:cs typeface="Arial" charset="0"/>
              </a:rPr>
              <a:t>書 </a:t>
            </a:r>
            <a:r>
              <a:rPr lang="en-US" altLang="zh-TW" sz="2800" dirty="0" smtClean="0">
                <a:solidFill>
                  <a:srgbClr val="FFFFFF"/>
                </a:solidFill>
                <a:latin typeface="Arial Narrow" pitchFamily="34" charset="0"/>
                <a:ea typeface="DFKai-SB" pitchFamily="65" charset="-120"/>
                <a:cs typeface="Arial" charset="0"/>
              </a:rPr>
              <a:t>Ephesians 6:10-13</a:t>
            </a:r>
            <a:r>
              <a:rPr lang="zh-CN" altLang="en-US" sz="2800" b="1" dirty="0" smtClean="0">
                <a:solidFill>
                  <a:srgbClr val="FFFFFF"/>
                </a:solidFill>
                <a:latin typeface="DFKai-SB" pitchFamily="65" charset="-120"/>
                <a:ea typeface="DFKai-SB" pitchFamily="65" charset="-120"/>
                <a:cs typeface="Arial" charset="0"/>
              </a:rPr>
              <a:t>）</a:t>
            </a:r>
            <a:endParaRPr lang="en-US" altLang="zh-CN" sz="28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CN" sz="2000" i="1" dirty="0" smtClean="0">
                <a:solidFill>
                  <a:srgbClr val="FFFFFF"/>
                </a:solidFill>
                <a:latin typeface="Arial Narrow" panose="020B0606020202030204" pitchFamily="34" charset="0"/>
                <a:ea typeface="DFKai-SB" pitchFamily="65" charset="-120"/>
                <a:cs typeface="Arial" charset="0"/>
              </a:rPr>
              <a:t>10 </a:t>
            </a:r>
            <a:r>
              <a:rPr lang="en-US" altLang="zh-CN" sz="2800" i="1" dirty="0">
                <a:solidFill>
                  <a:srgbClr val="FFFFFF"/>
                </a:solidFill>
                <a:latin typeface="Arial Narrow" panose="020B0606020202030204" pitchFamily="34" charset="0"/>
                <a:ea typeface="DFKai-SB" pitchFamily="65" charset="-120"/>
                <a:cs typeface="Arial" charset="0"/>
              </a:rPr>
              <a:t>Finally, be strong in the Lord and in his mighty power.  </a:t>
            </a:r>
            <a:r>
              <a:rPr lang="en-US" altLang="zh-CN" sz="2000" i="1" dirty="0" smtClean="0">
                <a:solidFill>
                  <a:srgbClr val="FFFFFF"/>
                </a:solidFill>
                <a:latin typeface="Arial Narrow" panose="020B0606020202030204" pitchFamily="34" charset="0"/>
                <a:ea typeface="DFKai-SB" pitchFamily="65" charset="-120"/>
                <a:cs typeface="Arial" charset="0"/>
              </a:rPr>
              <a:t>11</a:t>
            </a:r>
            <a:r>
              <a:rPr lang="en-US" altLang="zh-CN" sz="2800" i="1" dirty="0" smtClean="0">
                <a:solidFill>
                  <a:srgbClr val="FFFFFF"/>
                </a:solidFill>
                <a:latin typeface="Arial Narrow" panose="020B0606020202030204" pitchFamily="34" charset="0"/>
                <a:ea typeface="DFKai-SB" pitchFamily="65" charset="-120"/>
                <a:cs typeface="Arial" charset="0"/>
              </a:rPr>
              <a:t> </a:t>
            </a:r>
            <a:r>
              <a:rPr lang="en-US" altLang="zh-CN" sz="2800" i="1" dirty="0">
                <a:solidFill>
                  <a:srgbClr val="FFFFFF"/>
                </a:solidFill>
                <a:latin typeface="Arial Narrow" panose="020B0606020202030204" pitchFamily="34" charset="0"/>
                <a:ea typeface="DFKai-SB" pitchFamily="65" charset="-120"/>
                <a:cs typeface="Arial" charset="0"/>
              </a:rPr>
              <a:t>Put on the full armor of God, so that you can take your stand against the devil’s schemes. </a:t>
            </a:r>
            <a:r>
              <a:rPr lang="en-US" altLang="zh-CN" sz="2000" i="1" dirty="0">
                <a:solidFill>
                  <a:srgbClr val="FFFFFF"/>
                </a:solidFill>
                <a:latin typeface="Arial Narrow" panose="020B0606020202030204" pitchFamily="34" charset="0"/>
                <a:ea typeface="DFKai-SB" pitchFamily="65" charset="-120"/>
                <a:cs typeface="Arial" charset="0"/>
              </a:rPr>
              <a:t>12</a:t>
            </a:r>
            <a:r>
              <a:rPr lang="en-US" altLang="zh-CN" sz="2800" i="1" dirty="0">
                <a:solidFill>
                  <a:srgbClr val="FFFFFF"/>
                </a:solidFill>
                <a:latin typeface="Arial Narrow" panose="020B0606020202030204" pitchFamily="34" charset="0"/>
                <a:ea typeface="DFKai-SB" pitchFamily="65" charset="-120"/>
                <a:cs typeface="Arial" charset="0"/>
              </a:rPr>
              <a:t> For our struggle is not against flesh and blood, but against the rulers, against the authorities, against the powers of this dark world and against the spiritual forces of evil in the heavenly realms. </a:t>
            </a:r>
            <a:r>
              <a:rPr lang="en-US" altLang="zh-CN" sz="2000" i="1" dirty="0">
                <a:solidFill>
                  <a:srgbClr val="FFFFFF"/>
                </a:solidFill>
                <a:latin typeface="Arial Narrow" panose="020B0606020202030204" pitchFamily="34" charset="0"/>
                <a:ea typeface="DFKai-SB" pitchFamily="65" charset="-120"/>
                <a:cs typeface="Arial" charset="0"/>
              </a:rPr>
              <a:t>13</a:t>
            </a:r>
            <a:r>
              <a:rPr lang="en-US" altLang="zh-CN" sz="2800" i="1" dirty="0">
                <a:solidFill>
                  <a:srgbClr val="FFFFFF"/>
                </a:solidFill>
                <a:latin typeface="Arial Narrow" panose="020B0606020202030204" pitchFamily="34" charset="0"/>
                <a:ea typeface="DFKai-SB" pitchFamily="65" charset="-120"/>
                <a:cs typeface="Arial" charset="0"/>
              </a:rPr>
              <a:t> </a:t>
            </a:r>
            <a:r>
              <a:rPr lang="en-US" altLang="zh-CN" sz="2400" i="1" dirty="0">
                <a:solidFill>
                  <a:srgbClr val="FFFFFF"/>
                </a:solidFill>
                <a:latin typeface="Arial Narrow" panose="020B0606020202030204" pitchFamily="34" charset="0"/>
                <a:ea typeface="DFKai-SB" pitchFamily="65" charset="-120"/>
                <a:cs typeface="Arial" charset="0"/>
              </a:rPr>
              <a:t>Therefore put on the full armor of God, so that when the day of evil comes, you may be able to stand your ground, and after you have done everything, to stand.</a:t>
            </a:r>
            <a:endParaRPr lang="en-US" altLang="zh-CN" sz="600"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CN" sz="300" b="1" dirty="0">
              <a:solidFill>
                <a:srgbClr val="FFFFFF"/>
              </a:solidFill>
              <a:latin typeface="DFKai-SB" pitchFamily="65" charset="-120"/>
              <a:ea typeface="DFKai-SB" pitchFamily="65" charset="-120"/>
              <a:cs typeface="Arial" charset="0"/>
            </a:endParaRPr>
          </a:p>
        </p:txBody>
      </p:sp>
    </p:spTree>
    <p:extLst>
      <p:ext uri="{BB962C8B-B14F-4D97-AF65-F5344CB8AC3E}">
        <p14:creationId xmlns:p14="http://schemas.microsoft.com/office/powerpoint/2010/main" val="15771078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86625" y="2156059"/>
            <a:ext cx="8961121" cy="28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en-US" altLang="zh-TW" sz="3600" dirty="0" smtClean="0">
                <a:solidFill>
                  <a:srgbClr val="FFFFFF"/>
                </a:solidFill>
                <a:latin typeface="DFKai-SB" pitchFamily="65" charset="-120"/>
                <a:ea typeface="DFKai-SB" pitchFamily="65" charset="-120"/>
                <a:cs typeface="Arial" charset="0"/>
              </a:rPr>
              <a:t>『</a:t>
            </a:r>
            <a:r>
              <a:rPr lang="zh-TW" altLang="en-US" sz="3600" dirty="0" smtClean="0">
                <a:solidFill>
                  <a:srgbClr val="FFFFFF"/>
                </a:solidFill>
                <a:latin typeface="DFKai-SB" pitchFamily="65" charset="-120"/>
                <a:ea typeface="DFKai-SB" pitchFamily="65" charset="-120"/>
                <a:cs typeface="Arial" charset="0"/>
              </a:rPr>
              <a:t>我奉耶穌的名饒恕一切曾經用任何方式傷害我、利用我或虐待我的人。 若是他們現在還活著，我將他們交在主的手裡，求祢拯救他</a:t>
            </a:r>
            <a:r>
              <a:rPr lang="zh-TW" altLang="en-US" sz="3600" dirty="0">
                <a:solidFill>
                  <a:srgbClr val="FFFFFF"/>
                </a:solidFill>
                <a:latin typeface="DFKai-SB" pitchFamily="65" charset="-120"/>
                <a:ea typeface="DFKai-SB" pitchFamily="65" charset="-120"/>
                <a:cs typeface="Arial" charset="0"/>
              </a:rPr>
              <a:t>們，賜福他們</a:t>
            </a:r>
            <a:r>
              <a:rPr lang="zh-TW" altLang="en-US" sz="3600" dirty="0" smtClean="0">
                <a:solidFill>
                  <a:srgbClr val="FFFFFF"/>
                </a:solidFill>
                <a:latin typeface="DFKai-SB" pitchFamily="65" charset="-120"/>
                <a:ea typeface="DFKai-SB" pitchFamily="65" charset="-120"/>
                <a:cs typeface="Arial" charset="0"/>
              </a:rPr>
              <a:t>，讓他們能認識並接受耶穌做他們的救主。</a:t>
            </a:r>
            <a:r>
              <a:rPr lang="en-US" altLang="zh-TW" sz="3600" dirty="0" smtClean="0">
                <a:solidFill>
                  <a:srgbClr val="FFFFFF"/>
                </a:solidFill>
                <a:latin typeface="DFKai-SB" pitchFamily="65" charset="-120"/>
                <a:ea typeface="DFKai-SB" pitchFamily="65" charset="-120"/>
                <a:cs typeface="Arial" charset="0"/>
              </a:rPr>
              <a:t>』</a:t>
            </a:r>
            <a:endParaRPr lang="en-US" altLang="zh-CN" b="1" dirty="0" smtClean="0">
              <a:solidFill>
                <a:srgbClr val="FFFFFF"/>
              </a:solidFill>
              <a:latin typeface="DFKai-SB" pitchFamily="65" charset="-120"/>
              <a:ea typeface="DFKai-SB" pitchFamily="65" charset="-120"/>
              <a:cs typeface="Arial" charset="0"/>
            </a:endParaRPr>
          </a:p>
        </p:txBody>
      </p:sp>
      <p:sp>
        <p:nvSpPr>
          <p:cNvPr id="2" name="TextBox 1"/>
          <p:cNvSpPr txBox="1"/>
          <p:nvPr/>
        </p:nvSpPr>
        <p:spPr>
          <a:xfrm>
            <a:off x="1309036" y="471638"/>
            <a:ext cx="6420050" cy="1323439"/>
          </a:xfrm>
          <a:prstGeom prst="rect">
            <a:avLst/>
          </a:prstGeom>
          <a:noFill/>
        </p:spPr>
        <p:txBody>
          <a:bodyPr wrap="square" rtlCol="0">
            <a:spAutoFit/>
          </a:bodyPr>
          <a:lstStyle/>
          <a:p>
            <a:pPr algn="ctr"/>
            <a:r>
              <a:rPr lang="zh-TW" altLang="en-US" sz="4000" u="sng" dirty="0" smtClean="0">
                <a:solidFill>
                  <a:srgbClr val="FFFF00"/>
                </a:solidFill>
                <a:latin typeface="DFKai-SB" pitchFamily="65" charset="-120"/>
                <a:ea typeface="DFKai-SB" pitchFamily="65" charset="-120"/>
                <a:cs typeface="Arial" charset="0"/>
              </a:rPr>
              <a:t>屬靈爭戰得勝的第一步</a:t>
            </a:r>
            <a:r>
              <a:rPr lang="zh-TW" altLang="en-US" sz="4000" dirty="0" smtClean="0">
                <a:solidFill>
                  <a:srgbClr val="FFFF00"/>
                </a:solidFill>
                <a:latin typeface="DFKai-SB" pitchFamily="65" charset="-120"/>
                <a:ea typeface="DFKai-SB" pitchFamily="65" charset="-120"/>
                <a:cs typeface="Arial" charset="0"/>
              </a:rPr>
              <a:t>：</a:t>
            </a:r>
            <a:endParaRPr lang="en-US" altLang="zh-TW" sz="4000" dirty="0" smtClean="0">
              <a:solidFill>
                <a:srgbClr val="FFFF00"/>
              </a:solidFill>
              <a:latin typeface="DFKai-SB" pitchFamily="65" charset="-120"/>
              <a:ea typeface="DFKai-SB" pitchFamily="65" charset="-120"/>
              <a:cs typeface="Arial" charset="0"/>
            </a:endParaRPr>
          </a:p>
          <a:p>
            <a:pPr algn="ctr"/>
            <a:r>
              <a:rPr lang="zh-TW" altLang="en-US" sz="4000" u="sng" dirty="0" smtClean="0">
                <a:solidFill>
                  <a:srgbClr val="FFFF00"/>
                </a:solidFill>
                <a:latin typeface="DFKai-SB" pitchFamily="65" charset="-120"/>
                <a:ea typeface="DFKai-SB" pitchFamily="65" charset="-120"/>
                <a:cs typeface="Arial" charset="0"/>
              </a:rPr>
              <a:t>饒恕得罪你的人的禱告</a:t>
            </a:r>
            <a:endParaRPr lang="zh-TW" altLang="en-US" u="sng" dirty="0">
              <a:solidFill>
                <a:srgbClr val="FFFF00"/>
              </a:solidFill>
            </a:endParaRPr>
          </a:p>
        </p:txBody>
      </p:sp>
    </p:spTree>
    <p:extLst>
      <p:ext uri="{BB962C8B-B14F-4D97-AF65-F5344CB8AC3E}">
        <p14:creationId xmlns:p14="http://schemas.microsoft.com/office/powerpoint/2010/main" val="22770462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67378" y="521768"/>
            <a:ext cx="8980370" cy="5970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r>
              <a:rPr lang="zh-TW" altLang="en-US" sz="5400" u="sng" dirty="0">
                <a:solidFill>
                  <a:srgbClr val="FFFF00"/>
                </a:solidFill>
                <a:latin typeface="Mongolian Baiti" panose="03000500000000000000" pitchFamily="66" charset="0"/>
                <a:ea typeface="DFKai-SB" pitchFamily="65" charset="-120"/>
                <a:cs typeface="Mongolian Baiti" panose="03000500000000000000" pitchFamily="66" charset="0"/>
              </a:rPr>
              <a:t>執政</a:t>
            </a:r>
            <a:r>
              <a:rPr lang="zh-TW" altLang="en-US" sz="5400" u="sng" dirty="0" smtClean="0">
                <a:solidFill>
                  <a:srgbClr val="FFFF00"/>
                </a:solidFill>
                <a:latin typeface="Mongolian Baiti" panose="03000500000000000000" pitchFamily="66" charset="0"/>
                <a:ea typeface="DFKai-SB" pitchFamily="65" charset="-120"/>
                <a:cs typeface="Mongolian Baiti" panose="03000500000000000000" pitchFamily="66" charset="0"/>
              </a:rPr>
              <a:t>的</a:t>
            </a:r>
            <a:endParaRPr lang="en-US" altLang="zh-TW" sz="4800" u="sng" dirty="0">
              <a:solidFill>
                <a:srgbClr val="FFFFFF"/>
              </a:solidFill>
              <a:latin typeface="Mongolian Baiti" panose="03000500000000000000" pitchFamily="66" charset="0"/>
              <a:ea typeface="DFKai-SB" pitchFamily="65" charset="-120"/>
              <a:cs typeface="Mongolian Baiti" panose="03000500000000000000" pitchFamily="66" charset="0"/>
            </a:endParaRPr>
          </a:p>
          <a:p>
            <a:pPr algn="ctr" defTabSz="914400" eaLnBrk="1" fontAlgn="base" hangingPunct="1">
              <a:spcBef>
                <a:spcPct val="0"/>
              </a:spcBef>
              <a:spcAft>
                <a:spcPct val="0"/>
              </a:spcAft>
              <a:buFontTx/>
              <a:buNone/>
            </a:pPr>
            <a:r>
              <a:rPr lang="en-US" altLang="zh-TW" sz="4400" i="1" dirty="0" smtClean="0">
                <a:solidFill>
                  <a:srgbClr val="FFFFFF"/>
                </a:solidFill>
                <a:latin typeface="Arial Narrow" panose="020B0606020202030204" pitchFamily="34" charset="0"/>
                <a:ea typeface="DFKai-SB" pitchFamily="65" charset="-120"/>
                <a:cs typeface="Mongolian Baiti" panose="03000500000000000000" pitchFamily="66" charset="0"/>
              </a:rPr>
              <a:t>rulers </a:t>
            </a:r>
            <a:r>
              <a:rPr lang="en-US" altLang="zh-TW" sz="4800" dirty="0" smtClean="0">
                <a:solidFill>
                  <a:srgbClr val="FFFFFF"/>
                </a:solidFill>
                <a:latin typeface="Mongolian Baiti" panose="03000500000000000000" pitchFamily="66" charset="0"/>
                <a:ea typeface="DFKai-SB" pitchFamily="65" charset="-120"/>
                <a:cs typeface="Mongolian Baiti" panose="03000500000000000000" pitchFamily="66" charset="0"/>
              </a:rPr>
              <a:t>  </a:t>
            </a:r>
          </a:p>
          <a:p>
            <a:pPr algn="ctr" defTabSz="914400" eaLnBrk="1" fontAlgn="base" hangingPunct="1">
              <a:spcBef>
                <a:spcPct val="0"/>
              </a:spcBef>
              <a:spcAft>
                <a:spcPct val="0"/>
              </a:spcAft>
              <a:buFontTx/>
              <a:buNone/>
            </a:pPr>
            <a:r>
              <a:rPr lang="el-GR" altLang="zh-TW" sz="4800" dirty="0" smtClean="0">
                <a:solidFill>
                  <a:schemeClr val="bg1"/>
                </a:solidFill>
                <a:latin typeface="Mongolian Baiti" panose="03000500000000000000" pitchFamily="66" charset="0"/>
                <a:ea typeface="DFKai-SB" pitchFamily="65" charset="-120"/>
                <a:cs typeface="Mongolian Baiti" panose="03000500000000000000" pitchFamily="66" charset="0"/>
              </a:rPr>
              <a:t>ἀρχή</a:t>
            </a:r>
            <a:endParaRPr lang="en-US" altLang="zh-TW" sz="4800" dirty="0">
              <a:solidFill>
                <a:schemeClr val="bg1"/>
              </a:solidFill>
              <a:latin typeface="Mongolian Baiti" panose="03000500000000000000" pitchFamily="66" charset="0"/>
              <a:ea typeface="DFKai-SB" pitchFamily="65" charset="-120"/>
              <a:cs typeface="Mongolian Baiti" panose="03000500000000000000" pitchFamily="66" charset="0"/>
            </a:endParaRPr>
          </a:p>
          <a:p>
            <a:pPr marL="742950" indent="-742950" defTabSz="914400" eaLnBrk="1" fontAlgn="base" hangingPunct="1">
              <a:spcBef>
                <a:spcPct val="0"/>
              </a:spcBef>
              <a:spcAft>
                <a:spcPct val="0"/>
              </a:spcAft>
              <a:buFont typeface="Arial" panose="020B0604020202020204" pitchFamily="34" charset="0"/>
              <a:buChar char="•"/>
            </a:pPr>
            <a:endParaRPr lang="en-US" altLang="zh-TW"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marL="571500" indent="-571500" defTabSz="914400" eaLnBrk="1" fontAlgn="base" hangingPunct="1">
              <a:spcBef>
                <a:spcPct val="0"/>
              </a:spcBef>
              <a:spcAft>
                <a:spcPct val="0"/>
              </a:spcAft>
              <a:buFont typeface="Arial" panose="020B0604020202020204" pitchFamily="34" charset="0"/>
              <a:buChar char="•"/>
            </a:pPr>
            <a:r>
              <a:rPr lang="zh-TW" altLang="en-US" sz="4000" dirty="0" smtClean="0">
                <a:solidFill>
                  <a:srgbClr val="FFFFFF"/>
                </a:solidFill>
                <a:latin typeface="Mongolian Baiti" panose="03000500000000000000" pitchFamily="66" charset="0"/>
                <a:ea typeface="DFKai-SB" pitchFamily="65" charset="-120"/>
                <a:cs typeface="Mongolian Baiti" panose="03000500000000000000" pitchFamily="66" charset="0"/>
              </a:rPr>
              <a:t>優越、</a:t>
            </a:r>
            <a:r>
              <a:rPr lang="en-US" altLang="zh-TW" sz="4000" dirty="0" smtClean="0">
                <a:solidFill>
                  <a:srgbClr val="FFFFFF"/>
                </a:solidFill>
                <a:latin typeface="Mongolian Baiti" panose="03000500000000000000" pitchFamily="66" charset="0"/>
                <a:ea typeface="DFKai-SB" pitchFamily="65" charset="-120"/>
                <a:cs typeface="Mongolian Baiti" panose="03000500000000000000" pitchFamily="66" charset="0"/>
              </a:rPr>
              <a:t>『</a:t>
            </a:r>
            <a:r>
              <a:rPr lang="zh-TW" altLang="en-US" sz="4000" dirty="0" smtClean="0">
                <a:solidFill>
                  <a:srgbClr val="FFFFFF"/>
                </a:solidFill>
                <a:latin typeface="Mongolian Baiti" panose="03000500000000000000" pitchFamily="66" charset="0"/>
                <a:ea typeface="DFKai-SB" pitchFamily="65" charset="-120"/>
                <a:cs typeface="Mongolian Baiti" panose="03000500000000000000" pitchFamily="66" charset="0"/>
              </a:rPr>
              <a:t>我們先來</a:t>
            </a:r>
            <a:r>
              <a:rPr lang="en-US" altLang="zh-TW" sz="4000" dirty="0" smtClean="0">
                <a:solidFill>
                  <a:srgbClr val="FFFFFF"/>
                </a:solidFill>
                <a:latin typeface="Mongolian Baiti" panose="03000500000000000000" pitchFamily="66" charset="0"/>
                <a:ea typeface="DFKai-SB" pitchFamily="65" charset="-120"/>
                <a:cs typeface="Mongolian Baiti" panose="03000500000000000000" pitchFamily="66" charset="0"/>
              </a:rPr>
              <a:t>』</a:t>
            </a:r>
            <a:r>
              <a:rPr lang="zh-TW" altLang="en-US" sz="4000" dirty="0">
                <a:solidFill>
                  <a:srgbClr val="FFFFFF"/>
                </a:solidFill>
                <a:latin typeface="Mongolian Baiti" panose="03000500000000000000" pitchFamily="66" charset="0"/>
                <a:ea typeface="DFKai-SB" pitchFamily="65" charset="-120"/>
                <a:cs typeface="Mongolian Baiti" panose="03000500000000000000" pitchFamily="66" charset="0"/>
              </a:rPr>
              <a:t>、</a:t>
            </a:r>
            <a:r>
              <a:rPr lang="zh-TW" altLang="en-US" sz="4000" dirty="0" smtClean="0">
                <a:solidFill>
                  <a:srgbClr val="FFFFFF"/>
                </a:solidFill>
                <a:latin typeface="Mongolian Baiti" panose="03000500000000000000" pitchFamily="66" charset="0"/>
                <a:ea typeface="DFKai-SB" pitchFamily="65" charset="-120"/>
                <a:cs typeface="Mongolian Baiti" panose="03000500000000000000" pitchFamily="66" charset="0"/>
              </a:rPr>
              <a:t>元老勢力</a:t>
            </a:r>
            <a:endParaRPr lang="en-US" altLang="zh-TW" sz="40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marL="571500" indent="-571500" defTabSz="914400" eaLnBrk="1" fontAlgn="base" hangingPunct="1">
              <a:spcBef>
                <a:spcPct val="0"/>
              </a:spcBef>
              <a:spcAft>
                <a:spcPct val="0"/>
              </a:spcAft>
              <a:buFont typeface="Arial" panose="020B0604020202020204" pitchFamily="34" charset="0"/>
              <a:buChar char="•"/>
            </a:pPr>
            <a:r>
              <a:rPr lang="zh-TW" altLang="en-US" sz="4000" dirty="0" smtClean="0">
                <a:solidFill>
                  <a:srgbClr val="FFFFFF"/>
                </a:solidFill>
                <a:latin typeface="Mongolian Baiti" panose="03000500000000000000" pitchFamily="66" charset="0"/>
                <a:ea typeface="DFKai-SB" pitchFamily="65" charset="-120"/>
                <a:cs typeface="Mongolian Baiti" panose="03000500000000000000" pitchFamily="66" charset="0"/>
              </a:rPr>
              <a:t>恫嚇、叫人失去自信、抬不起頭</a:t>
            </a:r>
            <a:endParaRPr lang="en-US" altLang="zh-TW" sz="40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marL="571500" indent="-571500" defTabSz="914400" eaLnBrk="1" fontAlgn="base" hangingPunct="1">
              <a:spcBef>
                <a:spcPct val="0"/>
              </a:spcBef>
              <a:spcAft>
                <a:spcPct val="0"/>
              </a:spcAft>
              <a:buFont typeface="Arial" panose="020B0604020202020204" pitchFamily="34" charset="0"/>
              <a:buChar char="•"/>
            </a:pPr>
            <a:r>
              <a:rPr lang="zh-TW" altLang="en-US" sz="4000" dirty="0">
                <a:solidFill>
                  <a:srgbClr val="FFFF00"/>
                </a:solidFill>
                <a:latin typeface="Mongolian Baiti" panose="03000500000000000000" pitchFamily="66" charset="0"/>
                <a:ea typeface="DFKai-SB" pitchFamily="65" charset="-120"/>
                <a:cs typeface="Mongolian Baiti" panose="03000500000000000000" pitchFamily="66" charset="0"/>
              </a:rPr>
              <a:t>剛強壯膽</a:t>
            </a:r>
            <a:r>
              <a:rPr lang="zh-TW" altLang="en-US" sz="4000" dirty="0" smtClean="0">
                <a:solidFill>
                  <a:srgbClr val="FFFF00"/>
                </a:solidFill>
                <a:latin typeface="Mongolian Baiti" panose="03000500000000000000" pitchFamily="66" charset="0"/>
                <a:ea typeface="DFKai-SB" pitchFamily="65" charset="-120"/>
                <a:cs typeface="Mongolian Baiti" panose="03000500000000000000" pitchFamily="66" charset="0"/>
              </a:rPr>
              <a:t>、</a:t>
            </a:r>
            <a:r>
              <a:rPr lang="zh-TW" altLang="en-US" sz="4000" dirty="0">
                <a:solidFill>
                  <a:srgbClr val="FFFF00"/>
                </a:solidFill>
                <a:latin typeface="Mongolian Baiti" panose="03000500000000000000" pitchFamily="66" charset="0"/>
                <a:ea typeface="DFKai-SB" pitchFamily="65" charset="-120"/>
                <a:cs typeface="Mongolian Baiti" panose="03000500000000000000" pitchFamily="66" charset="0"/>
              </a:rPr>
              <a:t>依靠  神的大</a:t>
            </a:r>
            <a:r>
              <a:rPr lang="zh-TW" altLang="en-US" sz="4000" dirty="0" smtClean="0">
                <a:solidFill>
                  <a:srgbClr val="FFFF00"/>
                </a:solidFill>
                <a:latin typeface="Mongolian Baiti" panose="03000500000000000000" pitchFamily="66" charset="0"/>
                <a:ea typeface="DFKai-SB" pitchFamily="65" charset="-120"/>
                <a:cs typeface="Mongolian Baiti" panose="03000500000000000000" pitchFamily="66" charset="0"/>
              </a:rPr>
              <a:t>能</a:t>
            </a:r>
            <a:endParaRPr lang="en-US" altLang="zh-TW" sz="4000" dirty="0" smtClean="0">
              <a:solidFill>
                <a:srgbClr val="FFFF00"/>
              </a:solidFill>
              <a:latin typeface="Mongolian Baiti" panose="03000500000000000000" pitchFamily="66" charset="0"/>
              <a:ea typeface="DFKai-SB" pitchFamily="65" charset="-120"/>
              <a:cs typeface="Mongolian Baiti" panose="03000500000000000000" pitchFamily="66" charset="0"/>
            </a:endParaRPr>
          </a:p>
          <a:p>
            <a:pPr marL="571500" indent="-571500" defTabSz="914400" eaLnBrk="1" fontAlgn="base" hangingPunct="1">
              <a:spcBef>
                <a:spcPct val="0"/>
              </a:spcBef>
              <a:spcAft>
                <a:spcPct val="0"/>
              </a:spcAft>
              <a:buFont typeface="Arial" panose="020B0604020202020204" pitchFamily="34" charset="0"/>
              <a:buChar char="•"/>
            </a:pPr>
            <a:r>
              <a:rPr lang="en-US" altLang="zh-TW" sz="4000" dirty="0" smtClean="0">
                <a:solidFill>
                  <a:srgbClr val="FFFF00"/>
                </a:solidFill>
                <a:latin typeface="Mongolian Baiti" panose="03000500000000000000" pitchFamily="66" charset="0"/>
                <a:ea typeface="DFKai-SB" pitchFamily="65" charset="-120"/>
                <a:cs typeface="Mongolian Baiti" panose="03000500000000000000" pitchFamily="66" charset="0"/>
              </a:rPr>
              <a:t>『</a:t>
            </a:r>
            <a:r>
              <a:rPr lang="zh-TW" altLang="en-US" sz="4000" dirty="0" smtClean="0">
                <a:solidFill>
                  <a:srgbClr val="FFFF00"/>
                </a:solidFill>
                <a:latin typeface="Mongolian Baiti" panose="03000500000000000000" pitchFamily="66" charset="0"/>
                <a:ea typeface="DFKai-SB" pitchFamily="65" charset="-120"/>
                <a:cs typeface="Mongolian Baiti" panose="03000500000000000000" pitchFamily="66" charset="0"/>
              </a:rPr>
              <a:t>但</a:t>
            </a:r>
            <a:r>
              <a:rPr lang="zh-TW" altLang="en-US" sz="4000" dirty="0">
                <a:solidFill>
                  <a:srgbClr val="FFFF00"/>
                </a:solidFill>
                <a:latin typeface="Mongolian Baiti" panose="03000500000000000000" pitchFamily="66" charset="0"/>
                <a:ea typeface="DFKai-SB" pitchFamily="65" charset="-120"/>
                <a:cs typeface="Mongolian Baiti" panose="03000500000000000000" pitchFamily="66" charset="0"/>
              </a:rPr>
              <a:t>你─耶和華是我四圍的盾牌，是我的榮耀，又是叫我抬起頭來的</a:t>
            </a:r>
            <a:r>
              <a:rPr lang="zh-TW" altLang="en-US" sz="4000" dirty="0" smtClean="0">
                <a:solidFill>
                  <a:srgbClr val="FFFF00"/>
                </a:solidFill>
                <a:latin typeface="Mongolian Baiti" panose="03000500000000000000" pitchFamily="66" charset="0"/>
                <a:ea typeface="DFKai-SB" pitchFamily="65" charset="-120"/>
                <a:cs typeface="Mongolian Baiti" panose="03000500000000000000" pitchFamily="66" charset="0"/>
              </a:rPr>
              <a:t>。</a:t>
            </a:r>
            <a:r>
              <a:rPr lang="en-US" altLang="zh-TW" sz="4000" dirty="0" smtClean="0">
                <a:solidFill>
                  <a:srgbClr val="FFFF00"/>
                </a:solidFill>
                <a:latin typeface="Mongolian Baiti" panose="03000500000000000000" pitchFamily="66" charset="0"/>
                <a:ea typeface="DFKai-SB" pitchFamily="65" charset="-120"/>
                <a:cs typeface="Mongolian Baiti" panose="03000500000000000000" pitchFamily="66" charset="0"/>
              </a:rPr>
              <a:t>』</a:t>
            </a:r>
            <a:endParaRPr lang="en-US" altLang="zh-TW" sz="4000" dirty="0">
              <a:solidFill>
                <a:srgbClr val="FFFF00"/>
              </a:solidFill>
              <a:latin typeface="Mongolian Baiti" panose="03000500000000000000" pitchFamily="66"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0518693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0" y="743149"/>
            <a:ext cx="9066998" cy="5355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r>
              <a:rPr lang="zh-TW" altLang="en-US" sz="5400" u="sng" dirty="0">
                <a:solidFill>
                  <a:srgbClr val="FFFF00"/>
                </a:solidFill>
                <a:latin typeface="Mongolian Baiti" panose="03000500000000000000" pitchFamily="66" charset="0"/>
                <a:ea typeface="DFKai-SB" pitchFamily="65" charset="-120"/>
                <a:cs typeface="Mongolian Baiti" panose="03000500000000000000" pitchFamily="66" charset="0"/>
              </a:rPr>
              <a:t>掌權</a:t>
            </a:r>
            <a:r>
              <a:rPr lang="zh-TW" altLang="en-US" sz="5400" u="sng" dirty="0" smtClean="0">
                <a:solidFill>
                  <a:srgbClr val="FFFF00"/>
                </a:solidFill>
                <a:latin typeface="Mongolian Baiti" panose="03000500000000000000" pitchFamily="66" charset="0"/>
                <a:ea typeface="DFKai-SB" pitchFamily="65" charset="-120"/>
                <a:cs typeface="Mongolian Baiti" panose="03000500000000000000" pitchFamily="66" charset="0"/>
              </a:rPr>
              <a:t>的</a:t>
            </a:r>
            <a:endParaRPr lang="en-US" altLang="zh-TW" sz="4800" u="sng" dirty="0">
              <a:solidFill>
                <a:srgbClr val="FFFFFF"/>
              </a:solidFill>
              <a:latin typeface="Mongolian Baiti" panose="03000500000000000000" pitchFamily="66" charset="0"/>
              <a:ea typeface="DFKai-SB" pitchFamily="65" charset="-120"/>
              <a:cs typeface="Mongolian Baiti" panose="03000500000000000000" pitchFamily="66" charset="0"/>
            </a:endParaRPr>
          </a:p>
          <a:p>
            <a:pPr algn="ctr" defTabSz="914400" eaLnBrk="1" fontAlgn="base" hangingPunct="1">
              <a:spcBef>
                <a:spcPct val="0"/>
              </a:spcBef>
              <a:spcAft>
                <a:spcPct val="0"/>
              </a:spcAft>
              <a:buFontTx/>
              <a:buNone/>
            </a:pPr>
            <a:r>
              <a:rPr lang="en-US" altLang="zh-TW" sz="4400" i="1" dirty="0" smtClean="0">
                <a:solidFill>
                  <a:srgbClr val="FFFFFF"/>
                </a:solidFill>
                <a:latin typeface="Arial Narrow" panose="020B0606020202030204" pitchFamily="34" charset="0"/>
                <a:ea typeface="DFKai-SB" pitchFamily="65" charset="-120"/>
                <a:cs typeface="Mongolian Baiti" panose="03000500000000000000" pitchFamily="66" charset="0"/>
              </a:rPr>
              <a:t>authorities</a:t>
            </a:r>
            <a:r>
              <a:rPr lang="en-US" altLang="zh-TW" sz="4400" dirty="0" smtClean="0">
                <a:solidFill>
                  <a:srgbClr val="FFFFFF"/>
                </a:solidFill>
                <a:latin typeface="Mongolian Baiti" panose="03000500000000000000" pitchFamily="66" charset="0"/>
                <a:ea typeface="DFKai-SB" pitchFamily="65" charset="-120"/>
                <a:cs typeface="Mongolian Baiti" panose="03000500000000000000" pitchFamily="66" charset="0"/>
              </a:rPr>
              <a:t>   </a:t>
            </a:r>
          </a:p>
          <a:p>
            <a:pPr algn="ctr" defTabSz="914400" eaLnBrk="1" fontAlgn="base" hangingPunct="1">
              <a:spcBef>
                <a:spcPct val="0"/>
              </a:spcBef>
              <a:spcAft>
                <a:spcPct val="0"/>
              </a:spcAft>
              <a:buFontTx/>
              <a:buNone/>
            </a:pPr>
            <a:r>
              <a:rPr lang="el-GR" altLang="zh-TW" sz="4800" dirty="0" smtClean="0">
                <a:solidFill>
                  <a:schemeClr val="bg1"/>
                </a:solidFill>
                <a:latin typeface="Mongolian Baiti" panose="03000500000000000000" pitchFamily="66" charset="0"/>
                <a:ea typeface="DFKai-SB" pitchFamily="65" charset="-120"/>
                <a:cs typeface="Mongolian Baiti" panose="03000500000000000000" pitchFamily="66" charset="0"/>
              </a:rPr>
              <a:t>ἐξουσία</a:t>
            </a:r>
            <a:endParaRPr lang="en-US" altLang="zh-TW" sz="4800" dirty="0" smtClean="0">
              <a:solidFill>
                <a:schemeClr val="bg1"/>
              </a:solidFill>
              <a:latin typeface="Mongolian Baiti" panose="03000500000000000000" pitchFamily="66" charset="0"/>
              <a:ea typeface="DFKai-SB" pitchFamily="65" charset="-120"/>
              <a:cs typeface="Mongolian Baiti" panose="03000500000000000000" pitchFamily="66" charset="0"/>
            </a:endParaRPr>
          </a:p>
          <a:p>
            <a:pPr defTabSz="914400" eaLnBrk="1" fontAlgn="base" hangingPunct="1">
              <a:spcBef>
                <a:spcPct val="0"/>
              </a:spcBef>
              <a:spcAft>
                <a:spcPct val="0"/>
              </a:spcAft>
              <a:buFontTx/>
              <a:buNone/>
            </a:pPr>
            <a:endParaRPr lang="en-US" altLang="zh-TW" sz="36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marL="742950" lvl="0" indent="-742950" defTabSz="914400" eaLnBrk="1" fontAlgn="base" hangingPunct="1">
              <a:spcBef>
                <a:spcPct val="0"/>
              </a:spcBef>
              <a:spcAft>
                <a:spcPct val="0"/>
              </a:spcAft>
              <a:buFont typeface="Arial" panose="020B0604020202020204" pitchFamily="34" charset="0"/>
              <a:buChar char="•"/>
            </a:pPr>
            <a:r>
              <a:rPr lang="zh-TW" altLang="en-US" sz="4000" dirty="0">
                <a:solidFill>
                  <a:srgbClr val="FFFFFF"/>
                </a:solidFill>
                <a:latin typeface="Mongolian Baiti" panose="03000500000000000000" pitchFamily="66" charset="0"/>
                <a:ea typeface="DFKai-SB" pitchFamily="65" charset="-120"/>
                <a:cs typeface="Mongolian Baiti" panose="03000500000000000000" pitchFamily="66" charset="0"/>
              </a:rPr>
              <a:t>執</a:t>
            </a:r>
            <a:r>
              <a:rPr lang="zh-TW" altLang="en-US" sz="4000" dirty="0" smtClean="0">
                <a:solidFill>
                  <a:srgbClr val="FFFFFF"/>
                </a:solidFill>
                <a:latin typeface="Mongolian Baiti" panose="03000500000000000000" pitchFamily="66" charset="0"/>
                <a:ea typeface="DFKai-SB" pitchFamily="65" charset="-120"/>
                <a:cs typeface="Mongolian Baiti" panose="03000500000000000000" pitchFamily="66" charset="0"/>
              </a:rPr>
              <a:t>行決定的</a:t>
            </a:r>
            <a:r>
              <a:rPr lang="zh-TW" altLang="en-US" sz="4000" dirty="0">
                <a:solidFill>
                  <a:srgbClr val="FFFFFF"/>
                </a:solidFill>
                <a:latin typeface="Mongolian Baiti" panose="03000500000000000000" pitchFamily="66" charset="0"/>
                <a:ea typeface="DFKai-SB" pitchFamily="65" charset="-120"/>
                <a:cs typeface="Mongolian Baiti" panose="03000500000000000000" pitchFamily="66" charset="0"/>
              </a:rPr>
              <a:t>權柄</a:t>
            </a:r>
            <a:r>
              <a:rPr lang="zh-TW" altLang="en-US" sz="4000" dirty="0" smtClean="0">
                <a:solidFill>
                  <a:srgbClr val="FFFFFF"/>
                </a:solidFill>
                <a:latin typeface="Mongolian Baiti" panose="03000500000000000000" pitchFamily="66" charset="0"/>
                <a:ea typeface="DFKai-SB" pitchFamily="65" charset="-120"/>
                <a:cs typeface="Mongolian Baiti" panose="03000500000000000000" pitchFamily="66" charset="0"/>
              </a:rPr>
              <a:t>，</a:t>
            </a:r>
            <a:r>
              <a:rPr lang="zh-TW" altLang="en-US" sz="4000" dirty="0">
                <a:solidFill>
                  <a:srgbClr val="FFFFFF"/>
                </a:solidFill>
                <a:latin typeface="Mongolian Baiti" panose="03000500000000000000" pitchFamily="66" charset="0"/>
                <a:ea typeface="DFKai-SB" pitchFamily="65" charset="-120"/>
                <a:cs typeface="Mongolian Baiti" panose="03000500000000000000" pitchFamily="66" charset="0"/>
              </a:rPr>
              <a:t>發言的權利</a:t>
            </a:r>
            <a:endParaRPr lang="en-US" altLang="zh-TW" sz="40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marL="742950" lvl="0" indent="-742950" defTabSz="914400" eaLnBrk="1" fontAlgn="base" hangingPunct="1">
              <a:spcBef>
                <a:spcPct val="0"/>
              </a:spcBef>
              <a:spcAft>
                <a:spcPct val="0"/>
              </a:spcAft>
              <a:buFont typeface="Arial" panose="020B0604020202020204" pitchFamily="34" charset="0"/>
              <a:buChar char="•"/>
            </a:pPr>
            <a:r>
              <a:rPr lang="zh-TW" altLang="en-US" sz="4000" dirty="0">
                <a:solidFill>
                  <a:srgbClr val="FFFFFF"/>
                </a:solidFill>
                <a:latin typeface="Mongolian Baiti" panose="03000500000000000000" pitchFamily="66" charset="0"/>
                <a:ea typeface="DFKai-SB" pitchFamily="65" charset="-120"/>
                <a:cs typeface="Mongolian Baiti" panose="03000500000000000000" pitchFamily="66" charset="0"/>
              </a:rPr>
              <a:t>控</a:t>
            </a:r>
            <a:r>
              <a:rPr lang="zh-TW" altLang="en-US" sz="4000" dirty="0" smtClean="0">
                <a:solidFill>
                  <a:srgbClr val="FFFFFF"/>
                </a:solidFill>
                <a:latin typeface="Mongolian Baiti" panose="03000500000000000000" pitchFamily="66" charset="0"/>
                <a:ea typeface="DFKai-SB" pitchFamily="65" charset="-120"/>
                <a:cs typeface="Mongolian Baiti" panose="03000500000000000000" pitchFamily="66" charset="0"/>
              </a:rPr>
              <a:t>制發言和表達</a:t>
            </a:r>
            <a:endParaRPr lang="en-US" altLang="zh-TW" sz="40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marL="742950" lvl="0" indent="-742950" defTabSz="914400" eaLnBrk="1" fontAlgn="base" hangingPunct="1">
              <a:spcBef>
                <a:spcPct val="0"/>
              </a:spcBef>
              <a:spcAft>
                <a:spcPct val="0"/>
              </a:spcAft>
              <a:buFont typeface="Arial" panose="020B0604020202020204" pitchFamily="34" charset="0"/>
              <a:buChar char="•"/>
            </a:pPr>
            <a:r>
              <a:rPr lang="zh-TW" altLang="en-US" sz="4000" dirty="0">
                <a:solidFill>
                  <a:srgbClr val="FFFF00"/>
                </a:solidFill>
                <a:latin typeface="Mongolian Baiti" panose="03000500000000000000" pitchFamily="66" charset="0"/>
                <a:ea typeface="DFKai-SB" pitchFamily="65" charset="-120"/>
                <a:cs typeface="Mongolian Baiti" panose="03000500000000000000" pitchFamily="66" charset="0"/>
              </a:rPr>
              <a:t>開口宣告  神的話</a:t>
            </a:r>
            <a:r>
              <a:rPr lang="zh-TW" altLang="en-US" sz="4000" dirty="0" smtClean="0">
                <a:solidFill>
                  <a:srgbClr val="FFFF00"/>
                </a:solidFill>
                <a:latin typeface="Mongolian Baiti" panose="03000500000000000000" pitchFamily="66" charset="0"/>
                <a:ea typeface="DFKai-SB" pitchFamily="65" charset="-120"/>
                <a:cs typeface="Mongolian Baiti" panose="03000500000000000000" pitchFamily="66" charset="0"/>
              </a:rPr>
              <a:t>語、應許和命定</a:t>
            </a:r>
            <a:endParaRPr lang="en-US" altLang="zh-TW" sz="4000" dirty="0" smtClean="0">
              <a:solidFill>
                <a:srgbClr val="FFFF00"/>
              </a:solidFill>
              <a:latin typeface="Mongolian Baiti" panose="03000500000000000000" pitchFamily="66" charset="0"/>
              <a:ea typeface="DFKai-SB" pitchFamily="65" charset="-120"/>
              <a:cs typeface="Mongolian Baiti" panose="03000500000000000000" pitchFamily="66" charset="0"/>
            </a:endParaRPr>
          </a:p>
          <a:p>
            <a:pPr marL="742950" lvl="0" indent="-742950" defTabSz="914400" eaLnBrk="1" fontAlgn="base" hangingPunct="1">
              <a:spcBef>
                <a:spcPct val="0"/>
              </a:spcBef>
              <a:spcAft>
                <a:spcPct val="0"/>
              </a:spcAft>
              <a:buFont typeface="Arial" panose="020B0604020202020204" pitchFamily="34" charset="0"/>
              <a:buChar char="•"/>
            </a:pPr>
            <a:r>
              <a:rPr lang="en-US" altLang="zh-TW" sz="3600" dirty="0" smtClean="0">
                <a:solidFill>
                  <a:srgbClr val="FFFF00"/>
                </a:solidFill>
                <a:latin typeface="Mongolian Baiti" panose="03000500000000000000" pitchFamily="66" charset="0"/>
                <a:ea typeface="DFKai-SB" pitchFamily="65" charset="-120"/>
                <a:cs typeface="Mongolian Baiti" panose="03000500000000000000" pitchFamily="66" charset="0"/>
              </a:rPr>
              <a:t>Assertive / Aggressive / Inferiority</a:t>
            </a:r>
            <a:endParaRPr lang="en-US" altLang="zh-TW" sz="3600" dirty="0">
              <a:solidFill>
                <a:srgbClr val="FFFF00"/>
              </a:solidFill>
              <a:latin typeface="Mongolian Baiti" panose="03000500000000000000" pitchFamily="66"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3951644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208503" y="425516"/>
            <a:ext cx="8617864" cy="6093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r>
              <a:rPr lang="zh-TW" altLang="en-US" sz="5400" u="sng" dirty="0">
                <a:solidFill>
                  <a:srgbClr val="FFFF00"/>
                </a:solidFill>
                <a:latin typeface="Mongolian Baiti" panose="03000500000000000000" pitchFamily="66" charset="0"/>
                <a:ea typeface="DFKai-SB" pitchFamily="65" charset="-120"/>
                <a:cs typeface="Mongolian Baiti" panose="03000500000000000000" pitchFamily="66" charset="0"/>
              </a:rPr>
              <a:t>管轄這幽暗世界</a:t>
            </a:r>
            <a:r>
              <a:rPr lang="zh-TW" altLang="en-US" sz="5400" u="sng" dirty="0" smtClean="0">
                <a:solidFill>
                  <a:srgbClr val="FFFF00"/>
                </a:solidFill>
                <a:latin typeface="Mongolian Baiti" panose="03000500000000000000" pitchFamily="66" charset="0"/>
                <a:ea typeface="DFKai-SB" pitchFamily="65" charset="-120"/>
                <a:cs typeface="Mongolian Baiti" panose="03000500000000000000" pitchFamily="66" charset="0"/>
              </a:rPr>
              <a:t>的</a:t>
            </a:r>
            <a:endParaRPr lang="en-US" altLang="zh-TW" sz="4800" u="sng"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algn="ctr" defTabSz="914400" eaLnBrk="1" fontAlgn="base" hangingPunct="1">
              <a:spcBef>
                <a:spcPct val="0"/>
              </a:spcBef>
              <a:spcAft>
                <a:spcPct val="0"/>
              </a:spcAft>
              <a:buFontTx/>
              <a:buNone/>
            </a:pPr>
            <a:r>
              <a:rPr lang="en-US" altLang="zh-TW" sz="4000" i="1" dirty="0" smtClean="0">
                <a:solidFill>
                  <a:srgbClr val="FFFFFF"/>
                </a:solidFill>
                <a:latin typeface="Arial Narrow" panose="020B0606020202030204" pitchFamily="34" charset="0"/>
                <a:ea typeface="DFKai-SB" pitchFamily="65" charset="-120"/>
                <a:cs typeface="Mongolian Baiti" panose="03000500000000000000" pitchFamily="66" charset="0"/>
              </a:rPr>
              <a:t>the </a:t>
            </a:r>
            <a:r>
              <a:rPr lang="en-US" altLang="zh-TW" sz="4000" i="1" dirty="0">
                <a:solidFill>
                  <a:srgbClr val="FFFFFF"/>
                </a:solidFill>
                <a:latin typeface="Arial Narrow" panose="020B0606020202030204" pitchFamily="34" charset="0"/>
                <a:ea typeface="DFKai-SB" pitchFamily="65" charset="-120"/>
                <a:cs typeface="Mongolian Baiti" panose="03000500000000000000" pitchFamily="66" charset="0"/>
              </a:rPr>
              <a:t>powers of this dark world</a:t>
            </a:r>
            <a:r>
              <a:rPr lang="en-US" altLang="zh-TW" sz="4400" dirty="0">
                <a:solidFill>
                  <a:srgbClr val="FFFFFF"/>
                </a:solidFill>
                <a:latin typeface="Mongolian Baiti" panose="03000500000000000000" pitchFamily="66" charset="0"/>
                <a:ea typeface="DFKai-SB" pitchFamily="65" charset="-120"/>
                <a:cs typeface="Mongolian Baiti" panose="03000500000000000000" pitchFamily="66" charset="0"/>
              </a:rPr>
              <a:t> </a:t>
            </a:r>
            <a:endParaRPr lang="en-US" altLang="zh-TW" sz="44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algn="ctr" defTabSz="914400" eaLnBrk="1" fontAlgn="base" hangingPunct="1">
              <a:spcBef>
                <a:spcPct val="0"/>
              </a:spcBef>
              <a:spcAft>
                <a:spcPct val="0"/>
              </a:spcAft>
              <a:buFontTx/>
              <a:buNone/>
            </a:pPr>
            <a:r>
              <a:rPr lang="el-GR" altLang="zh-TW" sz="4400" dirty="0" smtClean="0">
                <a:solidFill>
                  <a:schemeClr val="bg1"/>
                </a:solidFill>
                <a:latin typeface="Mongolian Baiti" panose="03000500000000000000" pitchFamily="66" charset="0"/>
                <a:ea typeface="DFKai-SB" pitchFamily="65" charset="-120"/>
                <a:cs typeface="Mongolian Baiti" panose="03000500000000000000" pitchFamily="66" charset="0"/>
              </a:rPr>
              <a:t>κοσμοκράτωρ</a:t>
            </a:r>
            <a:r>
              <a:rPr lang="en-US" altLang="zh-TW" sz="4400" dirty="0" smtClean="0">
                <a:solidFill>
                  <a:schemeClr val="bg1"/>
                </a:solidFill>
                <a:latin typeface="Mongolian Baiti" panose="03000500000000000000" pitchFamily="66" charset="0"/>
                <a:ea typeface="DFKai-SB" pitchFamily="65" charset="-120"/>
                <a:cs typeface="Mongolian Baiti" panose="03000500000000000000" pitchFamily="66" charset="0"/>
              </a:rPr>
              <a:t> </a:t>
            </a:r>
            <a:r>
              <a:rPr lang="el-GR" altLang="zh-TW" sz="4400" dirty="0" smtClean="0">
                <a:solidFill>
                  <a:schemeClr val="bg1"/>
                </a:solidFill>
                <a:latin typeface="Mongolian Baiti" panose="03000500000000000000" pitchFamily="66" charset="0"/>
                <a:ea typeface="DFKai-SB" pitchFamily="65" charset="-120"/>
                <a:cs typeface="Mongolian Baiti" panose="03000500000000000000" pitchFamily="66" charset="0"/>
              </a:rPr>
              <a:t>ὁ</a:t>
            </a:r>
            <a:r>
              <a:rPr lang="en-US" altLang="zh-TW" sz="4400" dirty="0" smtClean="0">
                <a:solidFill>
                  <a:schemeClr val="bg1"/>
                </a:solidFill>
                <a:latin typeface="Mongolian Baiti" panose="03000500000000000000" pitchFamily="66" charset="0"/>
                <a:ea typeface="DFKai-SB" pitchFamily="65" charset="-120"/>
                <a:cs typeface="Mongolian Baiti" panose="03000500000000000000" pitchFamily="66" charset="0"/>
              </a:rPr>
              <a:t> </a:t>
            </a:r>
            <a:r>
              <a:rPr lang="el-GR" altLang="zh-TW" sz="4400" dirty="0">
                <a:solidFill>
                  <a:schemeClr val="bg1"/>
                </a:solidFill>
                <a:latin typeface="Mongolian Baiti" panose="03000500000000000000" pitchFamily="66" charset="0"/>
                <a:ea typeface="DFKai-SB" pitchFamily="65" charset="-120"/>
                <a:cs typeface="Mongolian Baiti" panose="03000500000000000000" pitchFamily="66" charset="0"/>
              </a:rPr>
              <a:t>σκότους</a:t>
            </a:r>
            <a:endParaRPr lang="en-US" altLang="zh-TW" sz="4400" dirty="0" smtClean="0">
              <a:solidFill>
                <a:schemeClr val="bg1"/>
              </a:solidFill>
              <a:latin typeface="Mongolian Baiti" panose="03000500000000000000" pitchFamily="66" charset="0"/>
              <a:ea typeface="DFKai-SB" pitchFamily="65" charset="-120"/>
              <a:cs typeface="Mongolian Baiti" panose="03000500000000000000" pitchFamily="66" charset="0"/>
            </a:endParaRPr>
          </a:p>
          <a:p>
            <a:pPr defTabSz="914400" eaLnBrk="1" fontAlgn="base" hangingPunct="1">
              <a:spcBef>
                <a:spcPct val="0"/>
              </a:spcBef>
              <a:spcAft>
                <a:spcPct val="0"/>
              </a:spcAft>
              <a:buFontTx/>
              <a:buNone/>
            </a:pPr>
            <a:endParaRPr lang="en-US" altLang="zh-TW" sz="4400" dirty="0">
              <a:solidFill>
                <a:schemeClr val="bg1"/>
              </a:solidFill>
              <a:latin typeface="Mongolian Baiti" panose="03000500000000000000" pitchFamily="66" charset="0"/>
              <a:ea typeface="DFKai-SB" pitchFamily="65" charset="-120"/>
              <a:cs typeface="Mongolian Baiti" panose="03000500000000000000" pitchFamily="66" charset="0"/>
            </a:endParaRPr>
          </a:p>
          <a:p>
            <a:pPr marL="742950" lvl="0" indent="-742950" defTabSz="914400" eaLnBrk="1" fontAlgn="base" hangingPunct="1">
              <a:spcBef>
                <a:spcPct val="0"/>
              </a:spcBef>
              <a:spcAft>
                <a:spcPct val="0"/>
              </a:spcAft>
              <a:buFont typeface="Arial" panose="020B0604020202020204" pitchFamily="34" charset="0"/>
              <a:buChar char="•"/>
            </a:pPr>
            <a:r>
              <a:rPr lang="zh-TW" altLang="en-US" sz="4000" dirty="0">
                <a:solidFill>
                  <a:srgbClr val="FFFFFF"/>
                </a:solidFill>
                <a:latin typeface="Mongolian Baiti" panose="03000500000000000000" pitchFamily="66" charset="0"/>
                <a:ea typeface="DFKai-SB" pitchFamily="65" charset="-120"/>
                <a:cs typeface="Mongolian Baiti" panose="03000500000000000000" pitchFamily="66" charset="0"/>
              </a:rPr>
              <a:t>屬世界的操</a:t>
            </a:r>
            <a:r>
              <a:rPr lang="zh-TW" altLang="en-US" sz="4000" dirty="0" smtClean="0">
                <a:solidFill>
                  <a:srgbClr val="FFFFFF"/>
                </a:solidFill>
                <a:latin typeface="Mongolian Baiti" panose="03000500000000000000" pitchFamily="66" charset="0"/>
                <a:ea typeface="DFKai-SB" pitchFamily="65" charset="-120"/>
                <a:cs typeface="Mongolian Baiti" panose="03000500000000000000" pitchFamily="66" charset="0"/>
              </a:rPr>
              <a:t>控勢力</a:t>
            </a:r>
            <a:endParaRPr lang="en-US" altLang="zh-TW" sz="40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marL="742950" lvl="0" indent="-742950" defTabSz="914400" eaLnBrk="1" fontAlgn="base" hangingPunct="1">
              <a:spcBef>
                <a:spcPct val="0"/>
              </a:spcBef>
              <a:spcAft>
                <a:spcPct val="0"/>
              </a:spcAft>
              <a:buFont typeface="Arial" panose="020B0604020202020204" pitchFamily="34" charset="0"/>
              <a:buChar char="•"/>
            </a:pPr>
            <a:r>
              <a:rPr lang="zh-TW" altLang="en-US" sz="4000" dirty="0">
                <a:solidFill>
                  <a:srgbClr val="FFFFFF"/>
                </a:solidFill>
                <a:latin typeface="Mongolian Baiti" panose="03000500000000000000" pitchFamily="66" charset="0"/>
                <a:ea typeface="DFKai-SB" pitchFamily="65" charset="-120"/>
                <a:cs typeface="Mongolian Baiti" panose="03000500000000000000" pitchFamily="66" charset="0"/>
              </a:rPr>
              <a:t>威脅利誘、施壓妥</a:t>
            </a:r>
            <a:r>
              <a:rPr lang="zh-TW" altLang="en-US" sz="4000" dirty="0" smtClean="0">
                <a:solidFill>
                  <a:srgbClr val="FFFFFF"/>
                </a:solidFill>
                <a:latin typeface="Mongolian Baiti" panose="03000500000000000000" pitchFamily="66" charset="0"/>
                <a:ea typeface="DFKai-SB" pitchFamily="65" charset="-120"/>
                <a:cs typeface="Mongolian Baiti" panose="03000500000000000000" pitchFamily="66" charset="0"/>
              </a:rPr>
              <a:t>協</a:t>
            </a:r>
            <a:endParaRPr lang="en-US" altLang="zh-TW" sz="40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marL="742950" lvl="0" indent="-742950" defTabSz="914400" eaLnBrk="1" fontAlgn="base" hangingPunct="1">
              <a:spcBef>
                <a:spcPct val="0"/>
              </a:spcBef>
              <a:spcAft>
                <a:spcPct val="0"/>
              </a:spcAft>
              <a:buFont typeface="Arial" panose="020B0604020202020204" pitchFamily="34" charset="0"/>
              <a:buChar char="•"/>
            </a:pPr>
            <a:r>
              <a:rPr lang="en-US" altLang="zh-TW" sz="4000" dirty="0" smtClean="0">
                <a:solidFill>
                  <a:srgbClr val="FFFF00"/>
                </a:solidFill>
                <a:latin typeface="Mongolian Baiti" panose="03000500000000000000" pitchFamily="66" charset="0"/>
                <a:ea typeface="DFKai-SB" pitchFamily="65" charset="-120"/>
                <a:cs typeface="Mongolian Baiti" panose="03000500000000000000" pitchFamily="66" charset="0"/>
              </a:rPr>
              <a:t>『</a:t>
            </a:r>
            <a:r>
              <a:rPr lang="zh-TW" altLang="en-US" sz="4000" dirty="0" smtClean="0">
                <a:solidFill>
                  <a:srgbClr val="FFFF00"/>
                </a:solidFill>
                <a:latin typeface="Mongolian Baiti" panose="03000500000000000000" pitchFamily="66" charset="0"/>
                <a:ea typeface="DFKai-SB" pitchFamily="65" charset="-120"/>
                <a:cs typeface="Mongolian Baiti" panose="03000500000000000000" pitchFamily="66" charset="0"/>
              </a:rPr>
              <a:t>不</a:t>
            </a:r>
            <a:r>
              <a:rPr lang="zh-TW" altLang="en-US" sz="4000" dirty="0">
                <a:solidFill>
                  <a:srgbClr val="FFFF00"/>
                </a:solidFill>
                <a:latin typeface="Mongolian Baiti" panose="03000500000000000000" pitchFamily="66" charset="0"/>
                <a:ea typeface="DFKai-SB" pitchFamily="65" charset="-120"/>
                <a:cs typeface="Mongolian Baiti" panose="03000500000000000000" pitchFamily="66" charset="0"/>
              </a:rPr>
              <a:t>要效法這個世界，只要心意更新而變化，叫你們察驗何為</a:t>
            </a:r>
            <a:r>
              <a:rPr lang="zh-TW" altLang="en-US" dirty="0">
                <a:solidFill>
                  <a:srgbClr val="FFFF00"/>
                </a:solidFill>
                <a:latin typeface="Mongolian Baiti" panose="03000500000000000000" pitchFamily="66" charset="0"/>
                <a:ea typeface="DFKai-SB" pitchFamily="65" charset="-120"/>
                <a:cs typeface="Mongolian Baiti" panose="03000500000000000000" pitchFamily="66" charset="0"/>
              </a:rPr>
              <a:t>　</a:t>
            </a:r>
            <a:r>
              <a:rPr lang="zh-TW" altLang="en-US" sz="4000" dirty="0">
                <a:solidFill>
                  <a:srgbClr val="FFFF00"/>
                </a:solidFill>
                <a:latin typeface="Mongolian Baiti" panose="03000500000000000000" pitchFamily="66" charset="0"/>
                <a:ea typeface="DFKai-SB" pitchFamily="65" charset="-120"/>
                <a:cs typeface="Mongolian Baiti" panose="03000500000000000000" pitchFamily="66" charset="0"/>
              </a:rPr>
              <a:t>神的善良、純全、可喜悅的旨意</a:t>
            </a:r>
            <a:r>
              <a:rPr lang="zh-TW" altLang="en-US" sz="4000" dirty="0" smtClean="0">
                <a:solidFill>
                  <a:srgbClr val="FFFF00"/>
                </a:solidFill>
                <a:latin typeface="Mongolian Baiti" panose="03000500000000000000" pitchFamily="66" charset="0"/>
                <a:ea typeface="DFKai-SB" pitchFamily="65" charset="-120"/>
                <a:cs typeface="Mongolian Baiti" panose="03000500000000000000" pitchFamily="66" charset="0"/>
              </a:rPr>
              <a:t>。</a:t>
            </a:r>
            <a:r>
              <a:rPr lang="en-US" altLang="zh-TW" sz="4000" dirty="0" smtClean="0">
                <a:solidFill>
                  <a:srgbClr val="FFFF00"/>
                </a:solidFill>
                <a:latin typeface="Mongolian Baiti" panose="03000500000000000000" pitchFamily="66" charset="0"/>
                <a:ea typeface="DFKai-SB" pitchFamily="65" charset="-120"/>
                <a:cs typeface="Mongolian Baiti" panose="03000500000000000000" pitchFamily="66" charset="0"/>
              </a:rPr>
              <a:t>』</a:t>
            </a:r>
            <a:endParaRPr lang="en-US" altLang="zh-TW" sz="4000" dirty="0">
              <a:solidFill>
                <a:srgbClr val="FFFF00"/>
              </a:solidFill>
              <a:latin typeface="Mongolian Baiti" panose="03000500000000000000" pitchFamily="66"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7625230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134753" y="743149"/>
            <a:ext cx="8884119" cy="473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r>
              <a:rPr lang="zh-TW" altLang="en-US" sz="5400" u="sng" dirty="0">
                <a:solidFill>
                  <a:srgbClr val="FFFF00"/>
                </a:solidFill>
                <a:latin typeface="Mongolian Baiti" panose="03000500000000000000" pitchFamily="66" charset="0"/>
                <a:ea typeface="DFKai-SB" pitchFamily="65" charset="-120"/>
                <a:cs typeface="Mongolian Baiti" panose="03000500000000000000" pitchFamily="66" charset="0"/>
              </a:rPr>
              <a:t>天空屬靈氣的惡</a:t>
            </a:r>
            <a:r>
              <a:rPr lang="zh-TW" altLang="en-US" sz="5400" u="sng" dirty="0" smtClean="0">
                <a:solidFill>
                  <a:srgbClr val="FFFF00"/>
                </a:solidFill>
                <a:latin typeface="Mongolian Baiti" panose="03000500000000000000" pitchFamily="66" charset="0"/>
                <a:ea typeface="DFKai-SB" pitchFamily="65" charset="-120"/>
                <a:cs typeface="Mongolian Baiti" panose="03000500000000000000" pitchFamily="66" charset="0"/>
              </a:rPr>
              <a:t>魔</a:t>
            </a:r>
            <a:endParaRPr lang="en-US" altLang="zh-TW" sz="5400" u="sng" dirty="0" smtClean="0">
              <a:solidFill>
                <a:srgbClr val="FFFF00"/>
              </a:solidFill>
              <a:latin typeface="Mongolian Baiti" panose="03000500000000000000" pitchFamily="66" charset="0"/>
              <a:ea typeface="DFKai-SB" pitchFamily="65" charset="-120"/>
              <a:cs typeface="Mongolian Baiti" panose="03000500000000000000" pitchFamily="66" charset="0"/>
            </a:endParaRPr>
          </a:p>
          <a:p>
            <a:pPr algn="ctr" defTabSz="914400" eaLnBrk="1" fontAlgn="base" hangingPunct="1">
              <a:spcBef>
                <a:spcPct val="0"/>
              </a:spcBef>
              <a:spcAft>
                <a:spcPct val="0"/>
              </a:spcAft>
              <a:buFontTx/>
              <a:buNone/>
            </a:pPr>
            <a:r>
              <a:rPr lang="en-US" altLang="zh-TW" sz="3600" i="1" dirty="0">
                <a:solidFill>
                  <a:srgbClr val="FFFFFF"/>
                </a:solidFill>
                <a:latin typeface="Arial Narrow" panose="020B0606020202030204" pitchFamily="34" charset="0"/>
                <a:ea typeface="DFKai-SB" pitchFamily="65" charset="-120"/>
                <a:cs typeface="Mongolian Baiti" panose="03000500000000000000" pitchFamily="66" charset="0"/>
              </a:rPr>
              <a:t>the spiritual forces of evil in the heavenly </a:t>
            </a:r>
            <a:r>
              <a:rPr lang="en-US" altLang="zh-TW" sz="3600" i="1" dirty="0" smtClean="0">
                <a:solidFill>
                  <a:srgbClr val="FFFFFF"/>
                </a:solidFill>
                <a:latin typeface="Arial Narrow" panose="020B0606020202030204" pitchFamily="34" charset="0"/>
                <a:ea typeface="DFKai-SB" pitchFamily="65" charset="-120"/>
                <a:cs typeface="Mongolian Baiti" panose="03000500000000000000" pitchFamily="66" charset="0"/>
              </a:rPr>
              <a:t>realms</a:t>
            </a:r>
          </a:p>
          <a:p>
            <a:pPr algn="ctr" defTabSz="914400" eaLnBrk="1" fontAlgn="base" hangingPunct="1">
              <a:spcBef>
                <a:spcPct val="0"/>
              </a:spcBef>
              <a:spcAft>
                <a:spcPct val="0"/>
              </a:spcAft>
              <a:buFontTx/>
              <a:buNone/>
            </a:pPr>
            <a:r>
              <a:rPr lang="el-GR" altLang="zh-TW" sz="4400" dirty="0" smtClean="0">
                <a:solidFill>
                  <a:schemeClr val="bg1"/>
                </a:solidFill>
                <a:latin typeface="Mongolian Baiti" panose="03000500000000000000" pitchFamily="66" charset="0"/>
                <a:ea typeface="DFKai-SB" pitchFamily="65" charset="-120"/>
                <a:cs typeface="Mongolian Baiti" panose="03000500000000000000" pitchFamily="66" charset="0"/>
              </a:rPr>
              <a:t>πνευματικός</a:t>
            </a:r>
            <a:r>
              <a:rPr lang="en-US" altLang="zh-TW" sz="4400" dirty="0" smtClean="0">
                <a:solidFill>
                  <a:schemeClr val="bg1"/>
                </a:solidFill>
                <a:latin typeface="Mongolian Baiti" panose="03000500000000000000" pitchFamily="66" charset="0"/>
                <a:ea typeface="DFKai-SB" pitchFamily="65" charset="-120"/>
                <a:cs typeface="Mongolian Baiti" panose="03000500000000000000" pitchFamily="66" charset="0"/>
              </a:rPr>
              <a:t> </a:t>
            </a:r>
            <a:r>
              <a:rPr lang="el-GR" altLang="zh-TW" sz="4400" dirty="0" smtClean="0">
                <a:solidFill>
                  <a:schemeClr val="bg1"/>
                </a:solidFill>
                <a:latin typeface="Mongolian Baiti" panose="03000500000000000000" pitchFamily="66" charset="0"/>
                <a:ea typeface="DFKai-SB" pitchFamily="65" charset="-120"/>
                <a:cs typeface="Mongolian Baiti" panose="03000500000000000000" pitchFamily="66" charset="0"/>
              </a:rPr>
              <a:t>ὁ</a:t>
            </a:r>
            <a:r>
              <a:rPr lang="en-US" altLang="zh-TW" sz="4400" dirty="0" smtClean="0">
                <a:solidFill>
                  <a:schemeClr val="bg1"/>
                </a:solidFill>
                <a:latin typeface="Mongolian Baiti" panose="03000500000000000000" pitchFamily="66" charset="0"/>
                <a:ea typeface="DFKai-SB" pitchFamily="65" charset="-120"/>
                <a:cs typeface="Mongolian Baiti" panose="03000500000000000000" pitchFamily="66" charset="0"/>
              </a:rPr>
              <a:t> </a:t>
            </a:r>
            <a:r>
              <a:rPr lang="el-GR" altLang="zh-TW" sz="4400" dirty="0" smtClean="0">
                <a:solidFill>
                  <a:schemeClr val="bg1"/>
                </a:solidFill>
                <a:latin typeface="Mongolian Baiti" panose="03000500000000000000" pitchFamily="66" charset="0"/>
                <a:ea typeface="DFKai-SB" pitchFamily="65" charset="-120"/>
                <a:cs typeface="Mongolian Baiti" panose="03000500000000000000" pitchFamily="66" charset="0"/>
              </a:rPr>
              <a:t>πονηρίας</a:t>
            </a:r>
            <a:endParaRPr lang="en-US" altLang="zh-TW" sz="4400" dirty="0" smtClean="0">
              <a:solidFill>
                <a:schemeClr val="bg1"/>
              </a:solidFill>
              <a:latin typeface="Mongolian Baiti" panose="03000500000000000000" pitchFamily="66" charset="0"/>
              <a:ea typeface="DFKai-SB" pitchFamily="65" charset="-120"/>
              <a:cs typeface="Mongolian Baiti" panose="03000500000000000000" pitchFamily="66" charset="0"/>
            </a:endParaRPr>
          </a:p>
          <a:p>
            <a:pPr defTabSz="914400" eaLnBrk="1" fontAlgn="base" hangingPunct="1">
              <a:spcBef>
                <a:spcPct val="0"/>
              </a:spcBef>
              <a:spcAft>
                <a:spcPct val="0"/>
              </a:spcAft>
              <a:buFontTx/>
              <a:buNone/>
            </a:pPr>
            <a:endParaRPr lang="en-US" altLang="zh-TW" sz="4400" dirty="0">
              <a:solidFill>
                <a:srgbClr val="FFFF00"/>
              </a:solidFill>
              <a:latin typeface="Mongolian Baiti" panose="03000500000000000000" pitchFamily="66" charset="0"/>
              <a:ea typeface="DFKai-SB" pitchFamily="65" charset="-120"/>
              <a:cs typeface="Mongolian Baiti" panose="03000500000000000000" pitchFamily="66" charset="0"/>
            </a:endParaRPr>
          </a:p>
          <a:p>
            <a:pPr marL="742950" lvl="0" indent="-742950" defTabSz="914400" eaLnBrk="1" fontAlgn="base" hangingPunct="1">
              <a:spcBef>
                <a:spcPct val="0"/>
              </a:spcBef>
              <a:spcAft>
                <a:spcPct val="0"/>
              </a:spcAft>
              <a:buFont typeface="Arial" panose="020B0604020202020204" pitchFamily="34" charset="0"/>
              <a:buChar char="•"/>
            </a:pPr>
            <a:r>
              <a:rPr lang="zh-TW" altLang="en-US" sz="4000" dirty="0">
                <a:solidFill>
                  <a:srgbClr val="FFFFFF"/>
                </a:solidFill>
                <a:latin typeface="Mongolian Baiti" panose="03000500000000000000" pitchFamily="66" charset="0"/>
                <a:ea typeface="DFKai-SB" pitchFamily="65" charset="-120"/>
                <a:cs typeface="Mongolian Baiti" panose="03000500000000000000" pitchFamily="66" charset="0"/>
              </a:rPr>
              <a:t>帶來破碎、傷害</a:t>
            </a:r>
            <a:r>
              <a:rPr lang="zh-TW" altLang="en-US" sz="4000" dirty="0" smtClean="0">
                <a:solidFill>
                  <a:srgbClr val="FFFFFF"/>
                </a:solidFill>
                <a:latin typeface="Mongolian Baiti" panose="03000500000000000000" pitchFamily="66" charset="0"/>
                <a:ea typeface="DFKai-SB" pitchFamily="65" charset="-120"/>
                <a:cs typeface="Mongolian Baiti" panose="03000500000000000000" pitchFamily="66" charset="0"/>
              </a:rPr>
              <a:t>、疾病的靈</a:t>
            </a:r>
            <a:endParaRPr lang="en-US" altLang="zh-TW" sz="40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marL="742950" lvl="0" indent="-742950" defTabSz="914400" eaLnBrk="1" fontAlgn="base" hangingPunct="1">
              <a:spcBef>
                <a:spcPct val="0"/>
              </a:spcBef>
              <a:spcAft>
                <a:spcPct val="0"/>
              </a:spcAft>
              <a:buFont typeface="Arial" panose="020B0604020202020204" pitchFamily="34" charset="0"/>
              <a:buChar char="•"/>
            </a:pPr>
            <a:r>
              <a:rPr lang="zh-TW" altLang="en-US" sz="4000" dirty="0" smtClean="0">
                <a:solidFill>
                  <a:srgbClr val="FFFFFF"/>
                </a:solidFill>
                <a:latin typeface="Mongolian Baiti" panose="03000500000000000000" pitchFamily="66" charset="0"/>
                <a:ea typeface="DFKai-SB" pitchFamily="65" charset="-120"/>
                <a:cs typeface="Mongolian Baiti" panose="03000500000000000000" pitchFamily="66" charset="0"/>
              </a:rPr>
              <a:t>惡意傷害、攻擊</a:t>
            </a:r>
            <a:endParaRPr lang="en-US" altLang="zh-TW" sz="40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marL="742950" lvl="0" indent="-742950" defTabSz="914400" eaLnBrk="1" fontAlgn="base" hangingPunct="1">
              <a:spcBef>
                <a:spcPct val="0"/>
              </a:spcBef>
              <a:spcAft>
                <a:spcPct val="0"/>
              </a:spcAft>
              <a:buFont typeface="Arial" panose="020B0604020202020204" pitchFamily="34" charset="0"/>
              <a:buChar char="•"/>
            </a:pPr>
            <a:r>
              <a:rPr lang="zh-TW" altLang="en-US" sz="4000" dirty="0">
                <a:solidFill>
                  <a:srgbClr val="FFFF00"/>
                </a:solidFill>
                <a:latin typeface="Mongolian Baiti" panose="03000500000000000000" pitchFamily="66" charset="0"/>
                <a:ea typeface="DFKai-SB" pitchFamily="65" charset="-120"/>
                <a:cs typeface="Mongolian Baiti" panose="03000500000000000000" pitchFamily="66" charset="0"/>
              </a:rPr>
              <a:t>設立禱告的祭</a:t>
            </a:r>
            <a:r>
              <a:rPr lang="zh-TW" altLang="en-US" sz="4000" dirty="0" smtClean="0">
                <a:solidFill>
                  <a:srgbClr val="FFFF00"/>
                </a:solidFill>
                <a:latin typeface="Mongolian Baiti" panose="03000500000000000000" pitchFamily="66" charset="0"/>
                <a:ea typeface="DFKai-SB" pitchFamily="65" charset="-120"/>
                <a:cs typeface="Mongolian Baiti" panose="03000500000000000000" pitchFamily="66" charset="0"/>
              </a:rPr>
              <a:t>壇、宣告</a:t>
            </a:r>
            <a:r>
              <a:rPr lang="zh-TW" altLang="en-US" sz="4400" dirty="0" smtClean="0">
                <a:solidFill>
                  <a:srgbClr val="FFFF00"/>
                </a:solidFill>
                <a:latin typeface="Mongolian Baiti" panose="03000500000000000000" pitchFamily="66" charset="0"/>
                <a:ea typeface="DFKai-SB" pitchFamily="65" charset="-120"/>
                <a:cs typeface="Mongolian Baiti" panose="03000500000000000000" pitchFamily="66" charset="0"/>
              </a:rPr>
              <a:t>  </a:t>
            </a:r>
            <a:r>
              <a:rPr lang="zh-TW" altLang="en-US" sz="4000" dirty="0" smtClean="0">
                <a:solidFill>
                  <a:srgbClr val="FFFF00"/>
                </a:solidFill>
                <a:latin typeface="Mongolian Baiti" panose="03000500000000000000" pitchFamily="66" charset="0"/>
                <a:ea typeface="DFKai-SB" pitchFamily="65" charset="-120"/>
                <a:cs typeface="Mongolian Baiti" panose="03000500000000000000" pitchFamily="66" charset="0"/>
              </a:rPr>
              <a:t>神的主權</a:t>
            </a:r>
            <a:endParaRPr lang="en-US" altLang="zh-TW" sz="4000" dirty="0">
              <a:solidFill>
                <a:srgbClr val="FFFF00"/>
              </a:solidFill>
              <a:latin typeface="Mongolian Baiti" panose="03000500000000000000" pitchFamily="66"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6665664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105875" y="1708485"/>
            <a:ext cx="8970745" cy="3231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a:solidFill>
                  <a:srgbClr val="FFFFFF"/>
                </a:solidFill>
                <a:latin typeface="DFKai-SB" pitchFamily="65" charset="-120"/>
                <a:ea typeface="DFKai-SB" pitchFamily="65" charset="-120"/>
                <a:cs typeface="Arial" charset="0"/>
              </a:rPr>
              <a:t>故此，你們要順服</a:t>
            </a:r>
            <a:r>
              <a:rPr lang="zh-TW" altLang="en-US" dirty="0">
                <a:solidFill>
                  <a:srgbClr val="FFFFFF"/>
                </a:solidFill>
                <a:latin typeface="DFKai-SB" pitchFamily="65" charset="-120"/>
                <a:ea typeface="DFKai-SB" pitchFamily="65" charset="-120"/>
                <a:cs typeface="Arial" charset="0"/>
              </a:rPr>
              <a:t>　</a:t>
            </a:r>
            <a:r>
              <a:rPr lang="zh-TW" altLang="en-US" sz="3600" dirty="0">
                <a:solidFill>
                  <a:srgbClr val="FFFFFF"/>
                </a:solidFill>
                <a:latin typeface="DFKai-SB" pitchFamily="65" charset="-120"/>
                <a:ea typeface="DFKai-SB" pitchFamily="65" charset="-120"/>
                <a:cs typeface="Arial" charset="0"/>
              </a:rPr>
              <a:t>神</a:t>
            </a:r>
            <a:r>
              <a:rPr lang="zh-TW" altLang="en-US" sz="3600" dirty="0" smtClean="0">
                <a:solidFill>
                  <a:srgbClr val="FFFFFF"/>
                </a:solidFill>
                <a:latin typeface="DFKai-SB" pitchFamily="65" charset="-120"/>
                <a:ea typeface="DFKai-SB" pitchFamily="65" charset="-120"/>
                <a:cs typeface="Arial" charset="0"/>
              </a:rPr>
              <a:t>。</a:t>
            </a:r>
            <a:r>
              <a:rPr lang="zh-TW" altLang="en-US" sz="2800" dirty="0" smtClean="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務</a:t>
            </a:r>
            <a:r>
              <a:rPr lang="zh-TW" altLang="en-US" sz="3600" dirty="0">
                <a:solidFill>
                  <a:srgbClr val="FFFFFF"/>
                </a:solidFill>
                <a:latin typeface="DFKai-SB" pitchFamily="65" charset="-120"/>
                <a:ea typeface="DFKai-SB" pitchFamily="65" charset="-120"/>
                <a:cs typeface="Arial" charset="0"/>
              </a:rPr>
              <a:t>要抵擋魔鬼，魔鬼就必離開你們逃跑了。</a:t>
            </a:r>
            <a:r>
              <a:rPr lang="zh-TW" altLang="en-US" sz="2400" dirty="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你</a:t>
            </a:r>
            <a:r>
              <a:rPr lang="zh-TW" altLang="en-US" sz="3600" dirty="0">
                <a:solidFill>
                  <a:srgbClr val="FFFFFF"/>
                </a:solidFill>
                <a:latin typeface="DFKai-SB" pitchFamily="65" charset="-120"/>
                <a:ea typeface="DFKai-SB" pitchFamily="65" charset="-120"/>
                <a:cs typeface="Arial" charset="0"/>
              </a:rPr>
              <a:t>們親近</a:t>
            </a:r>
            <a:r>
              <a:rPr lang="zh-TW" altLang="en-US" sz="2800" dirty="0">
                <a:solidFill>
                  <a:srgbClr val="FFFFFF"/>
                </a:solidFill>
                <a:latin typeface="DFKai-SB" pitchFamily="65" charset="-120"/>
                <a:ea typeface="DFKai-SB" pitchFamily="65" charset="-120"/>
                <a:cs typeface="Arial" charset="0"/>
              </a:rPr>
              <a:t>　</a:t>
            </a:r>
            <a:r>
              <a:rPr lang="zh-TW" altLang="en-US" sz="3600" dirty="0">
                <a:solidFill>
                  <a:srgbClr val="FFFFFF"/>
                </a:solidFill>
                <a:latin typeface="DFKai-SB" pitchFamily="65" charset="-120"/>
                <a:ea typeface="DFKai-SB" pitchFamily="65" charset="-120"/>
                <a:cs typeface="Arial" charset="0"/>
              </a:rPr>
              <a:t>神，　神就必親近你們</a:t>
            </a:r>
            <a:r>
              <a:rPr lang="zh-TW" altLang="en-US" sz="3600" dirty="0" smtClean="0">
                <a:solidFill>
                  <a:srgbClr val="FFFFFF"/>
                </a:solidFill>
                <a:latin typeface="DFKai-SB" pitchFamily="65" charset="-120"/>
                <a:ea typeface="DFKai-SB" pitchFamily="65" charset="-120"/>
                <a:cs typeface="Arial" charset="0"/>
              </a:rPr>
              <a:t>。</a:t>
            </a:r>
            <a:r>
              <a:rPr lang="en-US" altLang="zh-TW" sz="3600" dirty="0">
                <a:solidFill>
                  <a:srgbClr val="FFFFFF"/>
                </a:solidFill>
                <a:latin typeface="DFKai-SB" pitchFamily="65" charset="-120"/>
                <a:ea typeface="DFKai-SB" pitchFamily="65" charset="-120"/>
                <a:cs typeface="Arial" charset="0"/>
              </a:rPr>
              <a:t> </a:t>
            </a:r>
            <a:r>
              <a:rPr lang="en-US" altLang="zh-CN" b="1"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雅各</a:t>
            </a:r>
            <a:r>
              <a:rPr lang="zh-TW" altLang="en-US" dirty="0" smtClean="0">
                <a:solidFill>
                  <a:srgbClr val="FFFFFF"/>
                </a:solidFill>
                <a:latin typeface="DFKai-SB" pitchFamily="65" charset="-120"/>
                <a:ea typeface="DFKai-SB" pitchFamily="65" charset="-120"/>
                <a:cs typeface="Arial" charset="0"/>
              </a:rPr>
              <a:t>書 </a:t>
            </a:r>
            <a:r>
              <a:rPr lang="en-US" altLang="zh-TW" dirty="0" smtClean="0">
                <a:solidFill>
                  <a:srgbClr val="FFFFFF"/>
                </a:solidFill>
                <a:latin typeface="Arial Narrow" pitchFamily="34" charset="0"/>
                <a:ea typeface="DFKai-SB" pitchFamily="65" charset="-120"/>
                <a:cs typeface="Arial" charset="0"/>
              </a:rPr>
              <a:t>James 4:7-8</a:t>
            </a:r>
            <a:r>
              <a:rPr lang="zh-CN" altLang="en-US" b="1" dirty="0" smtClean="0">
                <a:solidFill>
                  <a:srgbClr val="FFFFFF"/>
                </a:solidFill>
                <a:latin typeface="DFKai-SB" pitchFamily="65" charset="-120"/>
                <a:ea typeface="DFKai-SB" pitchFamily="65" charset="-120"/>
                <a:cs typeface="Arial" charset="0"/>
              </a:rPr>
              <a:t>）</a:t>
            </a:r>
            <a:endParaRPr lang="en-US" altLang="zh-CN"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CN" sz="1200"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r>
              <a:rPr lang="en-US" altLang="zh-CN" sz="2800" i="1" dirty="0" smtClean="0">
                <a:solidFill>
                  <a:srgbClr val="FFFFFF"/>
                </a:solidFill>
                <a:latin typeface="Arial Narrow" panose="020B0606020202030204" pitchFamily="34" charset="0"/>
                <a:ea typeface="DFKai-SB" pitchFamily="65" charset="-120"/>
                <a:cs typeface="Arial" charset="0"/>
              </a:rPr>
              <a:t>Submit </a:t>
            </a:r>
            <a:r>
              <a:rPr lang="en-US" altLang="zh-CN" sz="2800" i="1" dirty="0">
                <a:solidFill>
                  <a:srgbClr val="FFFFFF"/>
                </a:solidFill>
                <a:latin typeface="Arial Narrow" panose="020B0606020202030204" pitchFamily="34" charset="0"/>
                <a:ea typeface="DFKai-SB" pitchFamily="65" charset="-120"/>
                <a:cs typeface="Arial" charset="0"/>
              </a:rPr>
              <a:t>yourselves, then, to God. Resist the devil, and he will flee from you. </a:t>
            </a:r>
            <a:r>
              <a:rPr lang="en-US" altLang="zh-CN" sz="2800" i="1" dirty="0" smtClean="0">
                <a:solidFill>
                  <a:srgbClr val="FFFFFF"/>
                </a:solidFill>
                <a:latin typeface="Arial Narrow" panose="020B0606020202030204" pitchFamily="34" charset="0"/>
                <a:ea typeface="DFKai-SB" pitchFamily="65" charset="-120"/>
                <a:cs typeface="Arial" charset="0"/>
              </a:rPr>
              <a:t>Come </a:t>
            </a:r>
            <a:r>
              <a:rPr lang="en-US" altLang="zh-CN" sz="2800" i="1" dirty="0">
                <a:solidFill>
                  <a:srgbClr val="FFFFFF"/>
                </a:solidFill>
                <a:latin typeface="Arial Narrow" panose="020B0606020202030204" pitchFamily="34" charset="0"/>
                <a:ea typeface="DFKai-SB" pitchFamily="65" charset="-120"/>
                <a:cs typeface="Arial" charset="0"/>
              </a:rPr>
              <a:t>near to God and he will come near to you. Wash your hands, you sinners, and purify your hearts, you double-minded.</a:t>
            </a:r>
            <a:endParaRPr lang="en-US" altLang="zh-CN" sz="400" b="1" dirty="0">
              <a:solidFill>
                <a:srgbClr val="FFFFFF"/>
              </a:solidFill>
              <a:latin typeface="DFKai-SB" pitchFamily="65" charset="-120"/>
              <a:ea typeface="DFKai-SB" pitchFamily="65" charset="-120"/>
              <a:cs typeface="Arial" charset="0"/>
            </a:endParaRPr>
          </a:p>
        </p:txBody>
      </p:sp>
    </p:spTree>
    <p:extLst>
      <p:ext uri="{BB962C8B-B14F-4D97-AF65-F5344CB8AC3E}">
        <p14:creationId xmlns:p14="http://schemas.microsoft.com/office/powerpoint/2010/main" val="22306675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105875" y="2555508"/>
            <a:ext cx="8970745" cy="1938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dirty="0">
                <a:solidFill>
                  <a:srgbClr val="FFFFFF"/>
                </a:solidFill>
                <a:latin typeface="DFKai-SB" pitchFamily="65" charset="-120"/>
                <a:ea typeface="DFKai-SB" pitchFamily="65" charset="-120"/>
                <a:cs typeface="Arial" charset="0"/>
              </a:rPr>
              <a:t>真正的戰</a:t>
            </a:r>
            <a:r>
              <a:rPr lang="zh-TW" altLang="en-US" sz="4000" dirty="0" smtClean="0">
                <a:solidFill>
                  <a:srgbClr val="FFFFFF"/>
                </a:solidFill>
                <a:latin typeface="DFKai-SB" pitchFamily="65" charset="-120"/>
                <a:ea typeface="DFKai-SB" pitchFamily="65" charset="-120"/>
                <a:cs typeface="Arial" charset="0"/>
              </a:rPr>
              <a:t>場乃是</a:t>
            </a:r>
            <a:r>
              <a:rPr lang="zh-TW" altLang="en-US" sz="4000" dirty="0">
                <a:solidFill>
                  <a:srgbClr val="FFFFFF"/>
                </a:solidFill>
                <a:latin typeface="DFKai-SB" pitchFamily="65" charset="-120"/>
                <a:ea typeface="DFKai-SB" pitchFamily="65" charset="-120"/>
                <a:cs typeface="Arial" charset="0"/>
              </a:rPr>
              <a:t>在</a:t>
            </a:r>
            <a:r>
              <a:rPr lang="zh-TW" altLang="en-US" sz="4000" u="sng" dirty="0">
                <a:solidFill>
                  <a:srgbClr val="FFFF00"/>
                </a:solidFill>
                <a:latin typeface="DFKai-SB" pitchFamily="65" charset="-120"/>
                <a:ea typeface="DFKai-SB" pitchFamily="65" charset="-120"/>
                <a:cs typeface="Arial" charset="0"/>
              </a:rPr>
              <a:t>看不見的屬靈領</a:t>
            </a:r>
            <a:r>
              <a:rPr lang="zh-TW" altLang="en-US" sz="4000" u="sng" dirty="0" smtClean="0">
                <a:solidFill>
                  <a:srgbClr val="FFFF00"/>
                </a:solidFill>
                <a:latin typeface="DFKai-SB" pitchFamily="65" charset="-120"/>
                <a:ea typeface="DFKai-SB" pitchFamily="65" charset="-120"/>
                <a:cs typeface="Arial" charset="0"/>
              </a:rPr>
              <a:t>域</a:t>
            </a:r>
            <a:r>
              <a:rPr lang="zh-TW" altLang="en-US" sz="4000" dirty="0" smtClean="0">
                <a:solidFill>
                  <a:srgbClr val="FFFFFF"/>
                </a:solidFill>
                <a:latin typeface="DFKai-SB" pitchFamily="65" charset="-120"/>
                <a:ea typeface="DFKai-SB" pitchFamily="65" charset="-120"/>
                <a:cs typeface="Arial" charset="0"/>
              </a:rPr>
              <a:t>！ 在看不見的</a:t>
            </a:r>
            <a:r>
              <a:rPr lang="zh-TW" altLang="en-US" sz="4000" dirty="0">
                <a:solidFill>
                  <a:srgbClr val="FFFFFF"/>
                </a:solidFill>
                <a:latin typeface="DFKai-SB" pitchFamily="65" charset="-120"/>
                <a:ea typeface="DFKai-SB" pitchFamily="65" charset="-120"/>
                <a:cs typeface="Arial" charset="0"/>
              </a:rPr>
              <a:t>戰場倚靠主禱告得</a:t>
            </a:r>
            <a:r>
              <a:rPr lang="zh-TW" altLang="en-US" sz="4000" dirty="0" smtClean="0">
                <a:solidFill>
                  <a:srgbClr val="FFFFFF"/>
                </a:solidFill>
                <a:latin typeface="DFKai-SB" pitchFamily="65" charset="-120"/>
                <a:ea typeface="DFKai-SB" pitchFamily="65" charset="-120"/>
                <a:cs typeface="Arial" charset="0"/>
              </a:rPr>
              <a:t>勝，才能在看得見的戰場得勝。</a:t>
            </a:r>
            <a:endParaRPr lang="en-US" altLang="zh-CN" sz="500" b="1" dirty="0">
              <a:solidFill>
                <a:srgbClr val="FFFFFF"/>
              </a:solidFill>
              <a:latin typeface="DFKai-SB" pitchFamily="65" charset="-120"/>
              <a:ea typeface="DFKai-SB" pitchFamily="65" charset="-120"/>
              <a:cs typeface="Arial" charset="0"/>
            </a:endParaRPr>
          </a:p>
        </p:txBody>
      </p:sp>
    </p:spTree>
    <p:extLst>
      <p:ext uri="{BB962C8B-B14F-4D97-AF65-F5344CB8AC3E}">
        <p14:creationId xmlns:p14="http://schemas.microsoft.com/office/powerpoint/2010/main" val="37245305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96253" y="2781703"/>
            <a:ext cx="9047747" cy="2123654"/>
          </a:xfrm>
          <a:prstGeom prst="rect">
            <a:avLst/>
          </a:prstGeom>
          <a:noFill/>
        </p:spPr>
        <p:txBody>
          <a:bodyPr wrap="square" lIns="91435" tIns="45718" rIns="91435" bIns="45718" rtlCol="0">
            <a:spAutoFit/>
          </a:bodyPr>
          <a:lstStyle/>
          <a:p>
            <a:pPr algn="ctr" defTabSz="456919"/>
            <a:r>
              <a:rPr lang="en-US" altLang="zh-TW" sz="4400" dirty="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play video</a:t>
            </a:r>
          </a:p>
          <a:p>
            <a:pPr algn="ctr" defTabSz="456919"/>
            <a:endParaRPr lang="en-US" altLang="zh-TW" sz="2800" dirty="0">
              <a:solidFill>
                <a:srgbClr val="FFFF00"/>
              </a:solidFill>
              <a:latin typeface="DFKai-SB" panose="03000509000000000000" pitchFamily="65" charset="-120"/>
              <a:ea typeface="DFKai-SB" panose="03000509000000000000" pitchFamily="65" charset="-120"/>
            </a:endParaRPr>
          </a:p>
          <a:p>
            <a:pPr algn="ctr" defTabSz="456919"/>
            <a:r>
              <a:rPr lang="en-US" altLang="zh-TW" sz="6000" dirty="0" smtClean="0">
                <a:solidFill>
                  <a:srgbClr val="FFFFFF"/>
                </a:solidFill>
                <a:latin typeface="DFKai-SB" panose="03000509000000000000" pitchFamily="65" charset="-120"/>
                <a:ea typeface="DFKai-SB" panose="03000509000000000000" pitchFamily="65" charset="-120"/>
              </a:rPr>
              <a:t>『</a:t>
            </a:r>
            <a:r>
              <a:rPr lang="zh-TW" altLang="en-US" sz="5400" dirty="0">
                <a:solidFill>
                  <a:srgbClr val="FFFFFF"/>
                </a:solidFill>
                <a:latin typeface="DFKai-SB" panose="03000509000000000000" pitchFamily="65" charset="-120"/>
                <a:ea typeface="DFKai-SB" panose="03000509000000000000" pitchFamily="65" charset="-120"/>
              </a:rPr>
              <a:t>天開了</a:t>
            </a:r>
            <a:r>
              <a:rPr lang="en-US" altLang="zh-TW" sz="6000" dirty="0" smtClean="0">
                <a:solidFill>
                  <a:srgbClr val="FFFFFF"/>
                </a:solidFill>
                <a:latin typeface="DFKai-SB" panose="03000509000000000000" pitchFamily="65" charset="-120"/>
                <a:ea typeface="DFKai-SB" panose="03000509000000000000" pitchFamily="65" charset="-120"/>
              </a:rPr>
              <a:t>』</a:t>
            </a:r>
            <a:endParaRPr lang="zh-TW" altLang="en-US" sz="6000" dirty="0">
              <a:solidFill>
                <a:srgbClr val="FFFFFF"/>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876434172"/>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0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8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12281</TotalTime>
  <Words>555</Words>
  <Application>Microsoft Office PowerPoint</Application>
  <PresentationFormat>On-screen Show (4:3)</PresentationFormat>
  <Paragraphs>85</Paragraphs>
  <Slides>12</Slides>
  <Notes>0</Notes>
  <HiddenSlides>0</HiddenSlides>
  <MMClips>0</MMClips>
  <ScaleCrop>false</ScaleCrop>
  <HeadingPairs>
    <vt:vector size="4" baseType="variant">
      <vt:variant>
        <vt:lpstr>Theme</vt:lpstr>
      </vt:variant>
      <vt:variant>
        <vt:i4>5</vt:i4>
      </vt:variant>
      <vt:variant>
        <vt:lpstr>Slide Titles</vt:lpstr>
      </vt:variant>
      <vt:variant>
        <vt:i4>12</vt:i4>
      </vt:variant>
    </vt:vector>
  </HeadingPairs>
  <TitlesOfParts>
    <vt:vector size="17" baseType="lpstr">
      <vt:lpstr>Template</vt:lpstr>
      <vt:lpstr>默认设计模板</vt:lpstr>
      <vt:lpstr>7_Default Design</vt:lpstr>
      <vt:lpstr>10_Office 佈景主題</vt:lpstr>
      <vt:lpstr>8_Default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Ray Hwong</cp:lastModifiedBy>
  <cp:revision>583</cp:revision>
  <dcterms:created xsi:type="dcterms:W3CDTF">2014-11-02T05:55:36Z</dcterms:created>
  <dcterms:modified xsi:type="dcterms:W3CDTF">2016-04-17T06:29:15Z</dcterms:modified>
</cp:coreProperties>
</file>