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663" r:id="rId3"/>
    <p:sldMasterId id="2147485815" r:id="rId4"/>
    <p:sldMasterId id="2147485827" r:id="rId5"/>
  </p:sldMasterIdLst>
  <p:notesMasterIdLst>
    <p:notesMasterId r:id="rId29"/>
  </p:notesMasterIdLst>
  <p:sldIdLst>
    <p:sldId id="1365" r:id="rId6"/>
    <p:sldId id="1427" r:id="rId7"/>
    <p:sldId id="1437" r:id="rId8"/>
    <p:sldId id="1422" r:id="rId9"/>
    <p:sldId id="1438" r:id="rId10"/>
    <p:sldId id="1396" r:id="rId11"/>
    <p:sldId id="1400" r:id="rId12"/>
    <p:sldId id="1418" r:id="rId13"/>
    <p:sldId id="1419" r:id="rId14"/>
    <p:sldId id="1420" r:id="rId15"/>
    <p:sldId id="1428" r:id="rId16"/>
    <p:sldId id="1429" r:id="rId17"/>
    <p:sldId id="1431" r:id="rId18"/>
    <p:sldId id="1432" r:id="rId19"/>
    <p:sldId id="1434" r:id="rId20"/>
    <p:sldId id="1430" r:id="rId21"/>
    <p:sldId id="1435" r:id="rId22"/>
    <p:sldId id="1433" r:id="rId23"/>
    <p:sldId id="1436" r:id="rId24"/>
    <p:sldId id="1439" r:id="rId25"/>
    <p:sldId id="1424" r:id="rId26"/>
    <p:sldId id="1425" r:id="rId27"/>
    <p:sldId id="1373" r:id="rId28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97" autoAdjust="0"/>
  </p:normalViewPr>
  <p:slideViewPr>
    <p:cSldViewPr snapToGrid="0" snapToObjects="1">
      <p:cViewPr>
        <p:scale>
          <a:sx n="66" d="100"/>
          <a:sy n="66" d="100"/>
        </p:scale>
        <p:origin x="-1494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4/24/2016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4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1" y="3071816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6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2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4/24/2016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4/24/2016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1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9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9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2" y="1990729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0" y="846142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2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5002387-6B02-47E1-B1D0-E8F7C516E2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785432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3E461E5-3805-498F-91AA-8F0FE3458C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128187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E72002C-3BAC-409A-981B-2D4DC82B19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048459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8F2AF81-FC32-49EF-B81A-C400BDFDEE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222948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E5AFAF3-ABA8-44ED-837A-1F7D7D054D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55450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FDC13BE-52B8-43FA-8506-54A0D027BB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549171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35D122C-CA99-4FB4-AECD-6DD2F89433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019514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BA9B057-CFF9-4B10-8707-346B2B6FD8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00153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3F4AF20-F958-4254-AFB5-90F41C27E9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541929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D164CB8-1E39-42CE-A5A7-36CC0D9C99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98889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C7EEE88-13FC-496A-AF6A-51D1BC04B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688041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95817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9892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2718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43228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77022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63542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5116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60551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8415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13489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0983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6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30" indent="0" algn="ctr">
              <a:buNone/>
              <a:defRPr/>
            </a:lvl2pPr>
            <a:lvl3pPr marL="914259" indent="0" algn="ctr">
              <a:buNone/>
              <a:defRPr/>
            </a:lvl3pPr>
            <a:lvl4pPr marL="1371388" indent="0" algn="ctr">
              <a:buNone/>
              <a:defRPr/>
            </a:lvl4pPr>
            <a:lvl5pPr marL="1828516" indent="0" algn="ctr">
              <a:buNone/>
              <a:defRPr/>
            </a:lvl5pPr>
            <a:lvl6pPr marL="2285646" indent="0" algn="ctr">
              <a:buNone/>
              <a:defRPr/>
            </a:lvl6pPr>
            <a:lvl7pPr marL="2742775" indent="0" algn="ctr">
              <a:buNone/>
              <a:defRPr/>
            </a:lvl7pPr>
            <a:lvl8pPr marL="3199904" indent="0" algn="ctr">
              <a:buNone/>
              <a:defRPr/>
            </a:lvl8pPr>
            <a:lvl9pPr marL="3657033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5002387-6B02-47E1-B1D0-E8F7C516E2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081360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3E461E5-3805-498F-91AA-8F0FE3458C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45476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88" indent="0">
              <a:buNone/>
              <a:defRPr sz="1400"/>
            </a:lvl4pPr>
            <a:lvl5pPr marL="1828516" indent="0">
              <a:buNone/>
              <a:defRPr sz="1400"/>
            </a:lvl5pPr>
            <a:lvl6pPr marL="2285646" indent="0">
              <a:buNone/>
              <a:defRPr sz="1400"/>
            </a:lvl6pPr>
            <a:lvl7pPr marL="2742775" indent="0">
              <a:buNone/>
              <a:defRPr sz="1400"/>
            </a:lvl7pPr>
            <a:lvl8pPr marL="3199904" indent="0">
              <a:buNone/>
              <a:defRPr sz="1400"/>
            </a:lvl8pPr>
            <a:lvl9pPr marL="3657033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E72002C-3BAC-409A-981B-2D4DC82B19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4647705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8F2AF81-FC32-49EF-B81A-C400BDFDEE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373142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88" indent="0">
              <a:buNone/>
              <a:defRPr sz="1600" b="1"/>
            </a:lvl4pPr>
            <a:lvl5pPr marL="1828516" indent="0">
              <a:buNone/>
              <a:defRPr sz="1600" b="1"/>
            </a:lvl5pPr>
            <a:lvl6pPr marL="2285646" indent="0">
              <a:buNone/>
              <a:defRPr sz="1600" b="1"/>
            </a:lvl6pPr>
            <a:lvl7pPr marL="2742775" indent="0">
              <a:buNone/>
              <a:defRPr sz="1600" b="1"/>
            </a:lvl7pPr>
            <a:lvl8pPr marL="3199904" indent="0">
              <a:buNone/>
              <a:defRPr sz="1600" b="1"/>
            </a:lvl8pPr>
            <a:lvl9pPr marL="3657033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88" indent="0">
              <a:buNone/>
              <a:defRPr sz="1600" b="1"/>
            </a:lvl4pPr>
            <a:lvl5pPr marL="1828516" indent="0">
              <a:buNone/>
              <a:defRPr sz="1600" b="1"/>
            </a:lvl5pPr>
            <a:lvl6pPr marL="2285646" indent="0">
              <a:buNone/>
              <a:defRPr sz="1600" b="1"/>
            </a:lvl6pPr>
            <a:lvl7pPr marL="2742775" indent="0">
              <a:buNone/>
              <a:defRPr sz="1600" b="1"/>
            </a:lvl7pPr>
            <a:lvl8pPr marL="3199904" indent="0">
              <a:buNone/>
              <a:defRPr sz="1600" b="1"/>
            </a:lvl8pPr>
            <a:lvl9pPr marL="3657033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E5AFAF3-ABA8-44ED-837A-1F7D7D054D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645378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FDC13BE-52B8-43FA-8506-54A0D027BB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707468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35D122C-CA99-4FB4-AECD-6DD2F89433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803439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88" indent="0">
              <a:buNone/>
              <a:defRPr sz="900"/>
            </a:lvl4pPr>
            <a:lvl5pPr marL="1828516" indent="0">
              <a:buNone/>
              <a:defRPr sz="900"/>
            </a:lvl5pPr>
            <a:lvl6pPr marL="2285646" indent="0">
              <a:buNone/>
              <a:defRPr sz="900"/>
            </a:lvl6pPr>
            <a:lvl7pPr marL="2742775" indent="0">
              <a:buNone/>
              <a:defRPr sz="900"/>
            </a:lvl7pPr>
            <a:lvl8pPr marL="3199904" indent="0">
              <a:buNone/>
              <a:defRPr sz="900"/>
            </a:lvl8pPr>
            <a:lvl9pPr marL="3657033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BA9B057-CFF9-4B10-8707-346B2B6FD8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216412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88" indent="0">
              <a:buNone/>
              <a:defRPr sz="2000"/>
            </a:lvl4pPr>
            <a:lvl5pPr marL="1828516" indent="0">
              <a:buNone/>
              <a:defRPr sz="2000"/>
            </a:lvl5pPr>
            <a:lvl6pPr marL="2285646" indent="0">
              <a:buNone/>
              <a:defRPr sz="2000"/>
            </a:lvl6pPr>
            <a:lvl7pPr marL="2742775" indent="0">
              <a:buNone/>
              <a:defRPr sz="2000"/>
            </a:lvl7pPr>
            <a:lvl8pPr marL="3199904" indent="0">
              <a:buNone/>
              <a:defRPr sz="2000"/>
            </a:lvl8pPr>
            <a:lvl9pPr marL="3657033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88" indent="0">
              <a:buNone/>
              <a:defRPr sz="900"/>
            </a:lvl4pPr>
            <a:lvl5pPr marL="1828516" indent="0">
              <a:buNone/>
              <a:defRPr sz="900"/>
            </a:lvl5pPr>
            <a:lvl6pPr marL="2285646" indent="0">
              <a:buNone/>
              <a:defRPr sz="900"/>
            </a:lvl6pPr>
            <a:lvl7pPr marL="2742775" indent="0">
              <a:buNone/>
              <a:defRPr sz="900"/>
            </a:lvl7pPr>
            <a:lvl8pPr marL="3199904" indent="0">
              <a:buNone/>
              <a:defRPr sz="900"/>
            </a:lvl8pPr>
            <a:lvl9pPr marL="3657033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3F4AF20-F958-4254-AFB5-90F41C27E9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125755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D164CB8-1E39-42CE-A5A7-36CC0D9C99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49637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C7EEE88-13FC-496A-AF6A-51D1BC04B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393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29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0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6772A37-FBCC-4529-B649-7F08F5981711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903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4" r:id="rId1"/>
    <p:sldLayoutId id="2147485665" r:id="rId2"/>
    <p:sldLayoutId id="2147485666" r:id="rId3"/>
    <p:sldLayoutId id="2147485667" r:id="rId4"/>
    <p:sldLayoutId id="2147485668" r:id="rId5"/>
    <p:sldLayoutId id="2147485669" r:id="rId6"/>
    <p:sldLayoutId id="2147485670" r:id="rId7"/>
    <p:sldLayoutId id="2147485671" r:id="rId8"/>
    <p:sldLayoutId id="2147485672" r:id="rId9"/>
    <p:sldLayoutId id="2147485673" r:id="rId10"/>
    <p:sldLayoutId id="2147485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3" rIns="91425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fld id="{06772A37-FBCC-4529-B649-7F08F5981711}" type="slidenum">
              <a:rPr lang="en-US" altLang="zh-TW" smtClean="0"/>
              <a:pPr defTabSz="914353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9273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28" r:id="rId1"/>
    <p:sldLayoutId id="2147485829" r:id="rId2"/>
    <p:sldLayoutId id="2147485830" r:id="rId3"/>
    <p:sldLayoutId id="2147485831" r:id="rId4"/>
    <p:sldLayoutId id="2147485832" r:id="rId5"/>
    <p:sldLayoutId id="2147485833" r:id="rId6"/>
    <p:sldLayoutId id="2147485834" r:id="rId7"/>
    <p:sldLayoutId id="2147485835" r:id="rId8"/>
    <p:sldLayoutId id="2147485836" r:id="rId9"/>
    <p:sldLayoutId id="2147485837" r:id="rId10"/>
    <p:sldLayoutId id="214748583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3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5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38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51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295" indent="-341295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25" indent="-284149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355" indent="-227001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531" indent="-227001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708" indent="-227001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211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340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470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598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6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6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75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4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3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釋放 </a:t>
            </a:r>
            <a:r>
              <a:rPr lang="zh-TW" altLang="en-US" sz="6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神同在</a:t>
            </a:r>
            <a:r>
              <a:rPr lang="zh-TW" altLang="en-US" sz="6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的大能</a:t>
            </a:r>
            <a:endParaRPr lang="en-US" altLang="zh-TW" sz="60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5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Releasing the Power of God’s Presence</a:t>
            </a:r>
            <a:endParaRPr lang="en-US" altLang="zh-TW" sz="660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3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kern="0" dirty="0">
              <a:solidFill>
                <a:prstClr val="white"/>
              </a:solidFill>
              <a:latin typeface="Mongolian Baiti" panose="03000500000000000000" pitchFamily="66" charset="0"/>
              <a:ea typeface="Adobe Gothic Std B" pitchFamily="34" charset="-128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波特蘭靈糧堂</a:t>
            </a: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zh-TW" altLang="en-US" sz="20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en-US" altLang="zh-TW" sz="24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BOLIP </a:t>
            </a: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April 24,  2016</a:t>
            </a:r>
            <a:endParaRPr lang="en-US" altLang="zh-TW" sz="24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97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07475" y="140697"/>
            <a:ext cx="8834925" cy="6740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「我的僕人摩西死了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現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在你要起來，和眾百姓過這約旦河，往我所要賜給以色列人的地去。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凡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你們腳掌所踏之地，我都照著我所應許摩西的話賜給你們了。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從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曠野和這黎巴嫩，直到幼發拉底大河，赫人的全地，又到大海日落之處，都要作你們的境界。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平生的日子，必無一人能在你面前站立得住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我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怎樣與摩西同在，也必照樣與你同在；我必不撇下你，也不丟棄你。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當剛強壯膽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 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為你必使這百姓承受那地為業，就是我向他們列祖起誓應許賜給他們的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地。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約書亞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Joshua 1:2-6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43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162318"/>
            <a:ext cx="4445258" cy="6252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799" y="203494"/>
            <a:ext cx="4049485" cy="6170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192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05875" y="140697"/>
            <a:ext cx="8970745" cy="6740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非利士人將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神的約櫃從以便以謝抬到亞實突。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非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利士人將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神的約櫃抬進大袞廟，放在大袞的旁邊。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次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日清早，亞實突人起來，見大袞仆倒在耶和華的約櫃前，臉伏於地，就把大袞仍立在原處。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次日清早起來，見大袞仆倒在耶和華的約櫃前，臉伏於地，並且大袞的頭和兩手都在門檻上折斷，只剩下大袞的殘體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撒母耳記上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Samuel 5:1-4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4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2</a:t>
            </a:r>
            <a:r>
              <a:rPr lang="en-US" altLang="zh-CN" sz="28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CN" sz="2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Then they carried the ark into Dagon’s temple and set it beside Dagon. </a:t>
            </a:r>
            <a:r>
              <a:rPr lang="en-US" altLang="zh-CN" sz="28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CN" sz="24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3 </a:t>
            </a:r>
            <a:r>
              <a:rPr lang="en-US" altLang="zh-CN" sz="2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When the people of Ashdod rose early the next day, there was Dagon, fallen on his face on the ground before the ark of the Lord! </a:t>
            </a:r>
            <a:r>
              <a:rPr lang="en-US" altLang="zh-CN" sz="28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They </a:t>
            </a:r>
            <a:r>
              <a:rPr lang="en-US" altLang="zh-CN" sz="2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took Dagon and put him back in his place. </a:t>
            </a:r>
            <a:endParaRPr lang="en-US" altLang="zh-CN" sz="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54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57" y="537028"/>
            <a:ext cx="8889043" cy="5653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132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05877" y="914400"/>
            <a:ext cx="8820410" cy="5078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我還有末了的話：你們要靠著主，倚賴他的大能大力作剛強的人。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穿戴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神所賜的全副軍裝，就能抵擋魔鬼的詭計。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我們並不是與屬血氣的爭戰（原文是</a:t>
            </a:r>
            <a:r>
              <a:rPr lang="zh-TW" altLang="en-US" sz="3600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摔</a:t>
            </a:r>
            <a:r>
              <a:rPr lang="zh-TW" altLang="en-US" sz="3600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跤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），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乃是與那些執政的、掌權的、管轄這幽暗世界的，以及天空屬靈氣的惡魔爭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戰。</a:t>
            </a:r>
            <a:r>
              <a:rPr lang="zh-TW" altLang="en-US" sz="1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以，要拿起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神所賜的全副軍裝，好在磨難的日子抵擋仇敵，並且成就了一切，還能站立得住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Ephesians 6:10-13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10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67378" y="521768"/>
            <a:ext cx="8980370" cy="5970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5400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執政</a:t>
            </a:r>
            <a:r>
              <a:rPr lang="zh-TW" altLang="en-US" sz="5400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的</a:t>
            </a:r>
            <a:endParaRPr lang="en-US" altLang="zh-TW" sz="4800" u="sng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4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rulers </a:t>
            </a:r>
            <a:r>
              <a:rPr lang="en-US" altLang="zh-TW" sz="4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l-GR" altLang="zh-TW" sz="48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ἀρχή</a:t>
            </a:r>
            <a:endParaRPr lang="en-US" altLang="zh-TW" sz="4800" dirty="0">
              <a:solidFill>
                <a:schemeClr val="bg1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優越、</a:t>
            </a:r>
            <a:r>
              <a:rPr lang="en-US" altLang="zh-TW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『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我們先來</a:t>
            </a:r>
            <a:r>
              <a:rPr lang="en-US" altLang="zh-TW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』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、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元老勢力</a:t>
            </a:r>
            <a:endParaRPr lang="en-US" altLang="zh-TW" sz="4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恫嚇、叫人失去自信、抬不起頭</a:t>
            </a:r>
            <a:endParaRPr lang="en-US" altLang="zh-TW" sz="4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剛強壯膽</a:t>
            </a:r>
            <a:r>
              <a:rPr lang="zh-TW" altLang="en-US" sz="40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、</a:t>
            </a:r>
            <a:r>
              <a:rPr lang="zh-TW" altLang="en-US" sz="4000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依靠  神的大</a:t>
            </a:r>
            <a:r>
              <a:rPr lang="zh-TW" altLang="en-US" sz="40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能</a:t>
            </a:r>
            <a:endParaRPr lang="en-US" altLang="zh-TW" sz="4000" dirty="0" smtClean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TW" sz="40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『</a:t>
            </a:r>
            <a:r>
              <a:rPr lang="zh-TW" altLang="en-US" sz="40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但</a:t>
            </a:r>
            <a:r>
              <a:rPr lang="zh-TW" altLang="en-US" sz="4000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你─耶和華是我四圍的盾牌，是我的榮耀，又是叫我抬起頭來的</a:t>
            </a:r>
            <a:r>
              <a:rPr lang="zh-TW" altLang="en-US" sz="40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。</a:t>
            </a:r>
            <a:r>
              <a:rPr lang="en-US" altLang="zh-TW" sz="40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』</a:t>
            </a:r>
            <a:endParaRPr lang="en-US" altLang="zh-TW" sz="4000" dirty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86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0" y="743149"/>
            <a:ext cx="9066998" cy="5293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5400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掌權</a:t>
            </a:r>
            <a:r>
              <a:rPr lang="zh-TW" altLang="en-US" sz="5400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的</a:t>
            </a:r>
            <a:endParaRPr lang="en-US" altLang="zh-TW" sz="4800" u="sng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4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authorities</a:t>
            </a:r>
            <a:r>
              <a:rPr lang="en-US" altLang="zh-TW" sz="4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 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l-GR" altLang="zh-TW" sz="48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ἐξουσία</a:t>
            </a:r>
            <a:endParaRPr lang="en-US" altLang="zh-TW" sz="4800" dirty="0" smtClean="0">
              <a:solidFill>
                <a:schemeClr val="bg1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6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執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行決定的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權柄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，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發言的權利</a:t>
            </a:r>
            <a:endParaRPr lang="en-US" altLang="zh-TW" sz="4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控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制發言和表達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，使人灰心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不想禱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告</a:t>
            </a:r>
            <a:endParaRPr lang="en-US" altLang="zh-TW" sz="4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開口宣告  神的話</a:t>
            </a:r>
            <a:r>
              <a:rPr lang="zh-TW" altLang="en-US" sz="40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語、應許和命定</a:t>
            </a:r>
            <a:endParaRPr lang="en-US" altLang="zh-TW" sz="4000" dirty="0" smtClean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Assertive / Aggressive / Inferiority</a:t>
            </a:r>
            <a:endParaRPr lang="en-US" altLang="zh-TW" sz="3600" dirty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16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08503" y="425516"/>
            <a:ext cx="8617864" cy="609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5400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管轄這幽暗世界</a:t>
            </a:r>
            <a:r>
              <a:rPr lang="zh-TW" altLang="en-US" sz="5400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的</a:t>
            </a:r>
            <a:endParaRPr lang="en-US" altLang="zh-TW" sz="4800" u="sng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the </a:t>
            </a:r>
            <a:r>
              <a:rPr lang="en-US" altLang="zh-TW" sz="40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powers of this dark world</a:t>
            </a:r>
            <a:r>
              <a:rPr lang="en-US" altLang="zh-TW" sz="44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endParaRPr lang="en-US" altLang="zh-TW" sz="44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l-GR" altLang="zh-TW" sz="44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κοσμοκράτωρ</a:t>
            </a:r>
            <a:r>
              <a:rPr lang="en-US" altLang="zh-TW" sz="44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l-GR" altLang="zh-TW" sz="44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ὁ</a:t>
            </a:r>
            <a:r>
              <a:rPr lang="en-US" altLang="zh-TW" sz="44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l-GR" altLang="zh-TW" sz="4400" dirty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σκότους</a:t>
            </a:r>
            <a:endParaRPr lang="en-US" altLang="zh-TW" sz="4400" dirty="0" smtClean="0">
              <a:solidFill>
                <a:schemeClr val="bg1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400" dirty="0">
              <a:solidFill>
                <a:schemeClr val="bg1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屬世界的操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控勢力</a:t>
            </a:r>
            <a:endParaRPr lang="en-US" altLang="zh-TW" sz="4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威脅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利</a:t>
            </a:r>
            <a:r>
              <a:rPr lang="en-US" altLang="zh-TW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/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色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誘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、施壓妥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協</a:t>
            </a:r>
            <a:endParaRPr lang="en-US" altLang="zh-TW" sz="4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TW" sz="40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『</a:t>
            </a:r>
            <a:r>
              <a:rPr lang="zh-TW" altLang="en-US" sz="40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不</a:t>
            </a:r>
            <a:r>
              <a:rPr lang="zh-TW" altLang="en-US" sz="4000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要效法這個世界，只要心意更新而變化，叫你們察驗何為</a:t>
            </a:r>
            <a:r>
              <a:rPr lang="zh-TW" altLang="en-US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　</a:t>
            </a:r>
            <a:r>
              <a:rPr lang="zh-TW" altLang="en-US" sz="4000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神的善良、純全、可喜悅的旨意</a:t>
            </a:r>
            <a:r>
              <a:rPr lang="zh-TW" altLang="en-US" sz="40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。</a:t>
            </a:r>
            <a:r>
              <a:rPr lang="en-US" altLang="zh-TW" sz="40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』</a:t>
            </a:r>
            <a:endParaRPr lang="en-US" altLang="zh-TW" sz="4000" dirty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52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34753" y="743149"/>
            <a:ext cx="8884119" cy="473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5400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天空屬靈氣的惡</a:t>
            </a:r>
            <a:r>
              <a:rPr lang="zh-TW" altLang="en-US" sz="5400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魔</a:t>
            </a:r>
            <a:endParaRPr lang="en-US" altLang="zh-TW" sz="5400" u="sng" dirty="0" smtClean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the spiritual forces of evil in the heavenly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realms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l-GR" altLang="zh-TW" sz="44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πνευματικός</a:t>
            </a:r>
            <a:r>
              <a:rPr lang="en-US" altLang="zh-TW" sz="44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l-GR" altLang="zh-TW" sz="44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ὁ</a:t>
            </a:r>
            <a:r>
              <a:rPr lang="en-US" altLang="zh-TW" sz="44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l-GR" altLang="zh-TW" sz="44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πονηρίας</a:t>
            </a:r>
            <a:endParaRPr lang="en-US" altLang="zh-TW" sz="4400" dirty="0" smtClean="0">
              <a:solidFill>
                <a:schemeClr val="bg1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400" dirty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帶來破碎、傷害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、疾病的靈</a:t>
            </a:r>
            <a:endParaRPr lang="en-US" altLang="zh-TW" sz="4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惡意傷害、攻擊</a:t>
            </a:r>
            <a:endParaRPr lang="en-US" altLang="zh-TW" sz="4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設立禱告的祭</a:t>
            </a:r>
            <a:r>
              <a:rPr lang="zh-TW" altLang="en-US" sz="40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壇、宣告</a:t>
            </a:r>
            <a:r>
              <a:rPr lang="zh-TW" altLang="en-US" sz="44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 </a:t>
            </a:r>
            <a:r>
              <a:rPr lang="zh-TW" altLang="en-US" sz="40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神的主權</a:t>
            </a:r>
            <a:endParaRPr lang="en-US" altLang="zh-TW" sz="4000" dirty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56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07475" y="420914"/>
            <a:ext cx="8820411" cy="6186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所以要站穩了，用真理當作帶子束腰，用公義當作護心鏡遮胸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用平安的福音當作預備走路的鞋穿在腳上。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此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外，又拿著信德當作盾牌，可以滅盡那惡者一切的火箭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；並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戴上救恩的頭盔，拿著聖靈的寶劍，就是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神的道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</a:t>
            </a:r>
            <a:r>
              <a:rPr lang="zh-TW" altLang="en-US" sz="1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著聖靈，隨時多方禱告祈求；並要在此警醒不倦，為眾聖徒祈求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，也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為我祈求，使我得著口才，能以放膽開口講明福音的奧祕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我為這福音的奧祕作了帶鎖鍊的使者，）並使我照著當盡的本分放膽講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論。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Ephesians 6:14-20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3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09" y="228599"/>
            <a:ext cx="8558591" cy="6418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512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74170" y="521768"/>
            <a:ext cx="8873577" cy="5324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5400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真理當作帶子束</a:t>
            </a:r>
            <a:r>
              <a:rPr lang="zh-TW" altLang="en-US" sz="5400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腰</a:t>
            </a:r>
            <a:endParaRPr lang="en-US" altLang="zh-TW" sz="5400" u="sng" dirty="0" smtClean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8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Belt </a:t>
            </a:r>
            <a:r>
              <a:rPr lang="en-US" altLang="zh-TW" sz="4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of </a:t>
            </a:r>
            <a:r>
              <a:rPr lang="en-US" altLang="zh-TW" sz="48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Truth </a:t>
            </a:r>
            <a:r>
              <a:rPr lang="en-US" altLang="zh-TW" sz="5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奉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主耶穌基督的名宣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告：我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現在用聖經的真理束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腰，更多扎根在   神的話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語，使我行為完全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，除去生命的破口，不給魔鬼留地步，使我有能力智慧勝過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仇敵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的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詭計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！</a:t>
            </a:r>
            <a:endParaRPr lang="en-US" altLang="zh-TW" sz="4000" dirty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56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17712" y="333083"/>
            <a:ext cx="8723087" cy="5786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5400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公義當作護心</a:t>
            </a:r>
            <a:r>
              <a:rPr lang="zh-TW" altLang="en-US" sz="5400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鏡</a:t>
            </a:r>
            <a:endParaRPr lang="en-US" altLang="zh-TW" sz="5400" u="sng" dirty="0" smtClean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4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Breastplate </a:t>
            </a:r>
            <a:r>
              <a:rPr lang="en-US" altLang="zh-TW" sz="44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of </a:t>
            </a:r>
            <a:r>
              <a:rPr lang="en-US" altLang="zh-TW" sz="44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Righteousness </a:t>
            </a:r>
            <a:r>
              <a:rPr lang="en-US" altLang="zh-TW" sz="4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14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14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奉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主耶穌基督的名宣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告：我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現在用耶穌的公義當作護心鏡遮胸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，用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祢的公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義憐憫保守我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的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心懷意念，賜給我完全饒恕曾經得罪傷害過我的人的能力，使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我過誠實正直的聖潔生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活，以耶穌基督的心為心！</a:t>
            </a:r>
            <a:endParaRPr lang="en-US" altLang="zh-TW" sz="4000" dirty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57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74170" y="521768"/>
            <a:ext cx="8873577" cy="4955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800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平安的福音當作預備走路的鞋</a:t>
            </a:r>
            <a:endParaRPr lang="en-US" altLang="zh-TW" sz="4800" u="sng" dirty="0" smtClean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Feet </a:t>
            </a:r>
            <a:r>
              <a:rPr lang="en-US" altLang="zh-TW" sz="40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fitted with the readiness that comes from the gospel of </a:t>
            </a:r>
            <a:r>
              <a:rPr lang="en-US" altLang="zh-TW" sz="40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peace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奉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主耶穌基督的名宣告：我現在用平安的福音當作鞋子穿在腳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上，使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我跟隨耶穌的腳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蹤，使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我走過的路徑都留下平安和福音的種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子！</a:t>
            </a:r>
            <a:endParaRPr lang="en-US" altLang="zh-TW" sz="4000" dirty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98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75" y="473659"/>
            <a:ext cx="8776953" cy="589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512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74170" y="260511"/>
            <a:ext cx="8723087" cy="6309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5400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信德當作盾</a:t>
            </a:r>
            <a:r>
              <a:rPr lang="zh-TW" altLang="en-US" sz="5400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牌</a:t>
            </a:r>
            <a:endParaRPr lang="en-US" altLang="zh-TW" sz="5400" u="sng" dirty="0" smtClean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4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Shield </a:t>
            </a:r>
            <a:r>
              <a:rPr lang="en-US" altLang="zh-TW" sz="44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of </a:t>
            </a:r>
            <a:r>
              <a:rPr lang="en-US" altLang="zh-TW" sz="44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Faith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奉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主耶穌基督的名宣告：我現在拿著信心的籐</a:t>
            </a: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牌，可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以滅盡那惡者的一切火</a:t>
            </a: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箭。   主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啊！與我相爭的，求你與他們相爭，與我相戰的，求你與他們相戰，沒有任何攻擊能夠傷害</a:t>
            </a: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我，因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為主是我的盾</a:t>
            </a: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牌，祂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的使者也在我的四</a:t>
            </a: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圍，保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護我和我的家</a:t>
            </a: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人、教會以及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屬於我一切的產</a:t>
            </a: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業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，</a:t>
            </a: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脫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離惡者一切的攻</a:t>
            </a: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擊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19117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03198" y="352483"/>
            <a:ext cx="8752117" cy="634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5400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戴上救恩的頭</a:t>
            </a:r>
            <a:r>
              <a:rPr lang="zh-TW" altLang="en-US" sz="5400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盔</a:t>
            </a:r>
            <a:endParaRPr lang="en-US" altLang="zh-TW" sz="5400" u="sng" dirty="0" smtClean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4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Helmet </a:t>
            </a:r>
            <a:r>
              <a:rPr lang="en-US" altLang="zh-TW" sz="44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of S</a:t>
            </a:r>
            <a:r>
              <a:rPr lang="en-US" altLang="zh-TW" sz="44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alvation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6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奉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主耶穌基督的名宣</a:t>
            </a: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告：我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戴上救恩的頭盔，求你使我的思想得蒙保守，並有天上來的智慧不受仇敵攪擾，救我脫離一切凶惡、試探及魔鬼的網羅陷阱、欺騙迷惑</a:t>
            </a: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。  我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要以基督的心為心，想好的、說好的、做好的，倚靠主的大能大力做剛強的人</a:t>
            </a: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，堅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定專注在主耶穌身</a:t>
            </a: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上，為</a:t>
            </a:r>
            <a:r>
              <a:rPr lang="zh-TW" altLang="en-US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自己建立美好的基</a:t>
            </a: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業！</a:t>
            </a:r>
            <a:endParaRPr lang="en-US" altLang="zh-TW" sz="3600" dirty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54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74170" y="1000739"/>
            <a:ext cx="8723088" cy="553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5400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聖靈的寶劍，就是</a:t>
            </a:r>
            <a:r>
              <a:rPr lang="zh-TW" altLang="en-US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　</a:t>
            </a:r>
            <a:r>
              <a:rPr lang="zh-TW" altLang="en-US" sz="5400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神的</a:t>
            </a:r>
            <a:r>
              <a:rPr lang="zh-TW" altLang="en-US" sz="5400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道</a:t>
            </a:r>
            <a:endParaRPr lang="en-US" altLang="zh-TW" sz="5400" u="sng" dirty="0" smtClean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Sword </a:t>
            </a:r>
            <a:r>
              <a:rPr lang="en-US" altLang="zh-TW" sz="40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of the </a:t>
            </a:r>
            <a:r>
              <a:rPr lang="en-US" altLang="zh-TW" sz="40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Spirit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奉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主耶穌基督的名宣告：我現在拿起聖靈的寶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劍，就是  神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的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道，這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道在我心中使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我有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能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力，有啟示，有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權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柄，能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斥責一切的邪靈污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鬼，醫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治各樣的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病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症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。 我要用  神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的話來擊退一切仇敵、斷開一切鎖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鏈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，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破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除一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切惡者的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詭計。</a:t>
            </a:r>
            <a:endParaRPr lang="en-US" altLang="zh-TW" sz="4000" dirty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60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74170" y="391726"/>
            <a:ext cx="8723088" cy="615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5400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為眾聖</a:t>
            </a:r>
            <a:r>
              <a:rPr lang="zh-TW" altLang="en-US" sz="5400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徒</a:t>
            </a:r>
            <a:r>
              <a:rPr lang="zh-TW" altLang="en-US" sz="5400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和傳道人</a:t>
            </a:r>
            <a:r>
              <a:rPr lang="zh-TW" altLang="en-US" sz="5400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祈求</a:t>
            </a:r>
            <a:endParaRPr lang="en-US" altLang="zh-TW" sz="5400" u="sng" dirty="0" smtClean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Praying for each other and ministers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奉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主耶穌基督的名宣告：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我要靠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著聖靈，隨時多方禱告祈求；並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要警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醒不倦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，順從聖靈的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感動和啟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示，為弟兄姐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妹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祈求，也為教會的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牧師和師母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祈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求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，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求主將那賜人智慧和啟示的靈賞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給他們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，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使他們得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著口才，能以放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膽傳講  神的信息，並能帶領治理教會。</a:t>
            </a:r>
            <a:endParaRPr lang="en-US" altLang="zh-TW" sz="4000" dirty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39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8789" y="1708485"/>
            <a:ext cx="8970745" cy="353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神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能照著運行在我們心裡的大力充充足足地成就一切，超過我們所求所想的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Ephesians 3:20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3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12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Now to him who is able to do immeasurably more than all we ask or imagine, according to his power that is at work within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us,</a:t>
            </a:r>
            <a:endParaRPr lang="en-US" altLang="zh-CN" sz="5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66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05875" y="2555508"/>
            <a:ext cx="8970745" cy="1938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真正的戰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場乃是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</a:t>
            </a:r>
            <a:r>
              <a:rPr lang="zh-TW" altLang="en-US" sz="4000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看不見的屬靈領</a:t>
            </a:r>
            <a:r>
              <a:rPr lang="zh-TW" altLang="en-US" sz="4000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域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 在看不見的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戰場倚靠主禱告得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勝，才能在看得見的戰場得勝。</a:t>
            </a:r>
            <a:endParaRPr lang="en-US" altLang="zh-CN" sz="5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53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253" y="2781703"/>
            <a:ext cx="9047747" cy="2123654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 defTabSz="456919"/>
            <a:r>
              <a:rPr lang="en-US" altLang="zh-TW" sz="4400" dirty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play video</a:t>
            </a:r>
          </a:p>
          <a:p>
            <a:pPr algn="ctr" defTabSz="456919"/>
            <a:endParaRPr lang="en-US" altLang="zh-TW" sz="28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456919"/>
            <a:r>
              <a:rPr lang="en-US" altLang="zh-TW" sz="6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54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天開了</a:t>
            </a:r>
            <a:r>
              <a:rPr lang="en-US" altLang="zh-TW" sz="6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endParaRPr lang="zh-TW" altLang="en-US" sz="60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7643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12991</TotalTime>
  <Words>1412</Words>
  <Application>Microsoft Office PowerPoint</Application>
  <PresentationFormat>On-screen Show (4:3)</PresentationFormat>
  <Paragraphs>111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Template</vt:lpstr>
      <vt:lpstr>默认设计模板</vt:lpstr>
      <vt:lpstr>7_Default Design</vt:lpstr>
      <vt:lpstr>10_Office 佈景主題</vt:lpstr>
      <vt:lpstr>8_Default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Ray Hwong</cp:lastModifiedBy>
  <cp:revision>616</cp:revision>
  <dcterms:created xsi:type="dcterms:W3CDTF">2014-11-02T05:55:36Z</dcterms:created>
  <dcterms:modified xsi:type="dcterms:W3CDTF">2016-04-25T05:56:46Z</dcterms:modified>
</cp:coreProperties>
</file>