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85663" r:id="rId3"/>
    <p:sldMasterId id="2147485815" r:id="rId4"/>
    <p:sldMasterId id="2147485827" r:id="rId5"/>
  </p:sldMasterIdLst>
  <p:notesMasterIdLst>
    <p:notesMasterId r:id="rId13"/>
  </p:notesMasterIdLst>
  <p:sldIdLst>
    <p:sldId id="1365" r:id="rId6"/>
    <p:sldId id="1422" r:id="rId7"/>
    <p:sldId id="1441" r:id="rId8"/>
    <p:sldId id="1450" r:id="rId9"/>
    <p:sldId id="1449" r:id="rId10"/>
    <p:sldId id="1443" r:id="rId11"/>
    <p:sldId id="1373" r:id="rId12"/>
  </p:sldIdLst>
  <p:sldSz cx="9144000" cy="6858000" type="screen4x3"/>
  <p:notesSz cx="6858000" cy="9144000"/>
  <p:defaultTextStyle>
    <a:defPPr>
      <a:defRPr lang="en-US"/>
    </a:defPPr>
    <a:lvl1pPr marL="0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7" autoAdjust="0"/>
  </p:normalViewPr>
  <p:slideViewPr>
    <p:cSldViewPr snapToGrid="0" snapToObjects="1">
      <p:cViewPr>
        <p:scale>
          <a:sx n="50" d="100"/>
          <a:sy n="50" d="100"/>
        </p:scale>
        <p:origin x="1956" y="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4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3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75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17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63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602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49" algn="l" defTabSz="4569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1428736"/>
            <a:ext cx="77724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6000771"/>
            <a:ext cx="7786742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6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2643174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1"/>
            <a:ext cx="77724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5214954"/>
            <a:ext cx="77724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69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57561" y="3071816"/>
            <a:ext cx="2270585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21484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352956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2" indent="0">
              <a:buNone/>
              <a:defRPr sz="2000" b="1"/>
            </a:lvl2pPr>
            <a:lvl3pPr marL="913884" indent="0">
              <a:buNone/>
              <a:defRPr sz="1800" b="1"/>
            </a:lvl3pPr>
            <a:lvl4pPr marL="1370832" indent="0">
              <a:buNone/>
              <a:defRPr sz="1600" b="1"/>
            </a:lvl4pPr>
            <a:lvl5pPr marL="1827775" indent="0">
              <a:buNone/>
              <a:defRPr sz="1600" b="1"/>
            </a:lvl5pPr>
            <a:lvl6pPr marL="2284717" indent="0">
              <a:buNone/>
              <a:defRPr sz="1600" b="1"/>
            </a:lvl6pPr>
            <a:lvl7pPr marL="2741663" indent="0">
              <a:buNone/>
              <a:defRPr sz="1600" b="1"/>
            </a:lvl7pPr>
            <a:lvl8pPr marL="3198602" indent="0">
              <a:buNone/>
              <a:defRPr sz="1600" b="1"/>
            </a:lvl8pPr>
            <a:lvl9pPr marL="365554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00178"/>
            <a:ext cx="5357818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500179"/>
            <a:ext cx="3500462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3" y="5505481"/>
            <a:ext cx="8715436" cy="446026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42854"/>
            <a:ext cx="7072362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6942" indent="0">
              <a:buNone/>
              <a:defRPr sz="2800"/>
            </a:lvl2pPr>
            <a:lvl3pPr marL="913884" indent="0">
              <a:buNone/>
              <a:defRPr sz="2400"/>
            </a:lvl3pPr>
            <a:lvl4pPr marL="1370832" indent="0">
              <a:buNone/>
              <a:defRPr sz="2000"/>
            </a:lvl4pPr>
            <a:lvl5pPr marL="1827775" indent="0">
              <a:buNone/>
              <a:defRPr sz="2000"/>
            </a:lvl5pPr>
            <a:lvl6pPr marL="2284717" indent="0">
              <a:buNone/>
              <a:defRPr sz="2000"/>
            </a:lvl6pPr>
            <a:lvl7pPr marL="2741663" indent="0">
              <a:buNone/>
              <a:defRPr sz="2000"/>
            </a:lvl7pPr>
            <a:lvl8pPr marL="3198602" indent="0">
              <a:buNone/>
              <a:defRPr sz="2000"/>
            </a:lvl8pPr>
            <a:lvl9pPr marL="365554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3" y="6072212"/>
            <a:ext cx="8715436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6942" indent="0">
              <a:buNone/>
              <a:defRPr sz="1200"/>
            </a:lvl2pPr>
            <a:lvl3pPr marL="913884" indent="0">
              <a:buNone/>
              <a:defRPr sz="1000"/>
            </a:lvl3pPr>
            <a:lvl4pPr marL="1370832" indent="0">
              <a:buNone/>
              <a:defRPr sz="900"/>
            </a:lvl4pPr>
            <a:lvl5pPr marL="1827775" indent="0">
              <a:buNone/>
              <a:defRPr sz="900"/>
            </a:lvl5pPr>
            <a:lvl6pPr marL="2284717" indent="0">
              <a:buNone/>
              <a:defRPr sz="900"/>
            </a:lvl6pPr>
            <a:lvl7pPr marL="2741663" indent="0">
              <a:buNone/>
              <a:defRPr sz="900"/>
            </a:lvl7pPr>
            <a:lvl8pPr marL="3198602" indent="0">
              <a:buNone/>
              <a:defRPr sz="900"/>
            </a:lvl8pPr>
            <a:lvl9pPr marL="365554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5/14/2016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"/>
            <a:ext cx="1312976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3884"/>
              <a:t>5/14/2016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64"/>
            <a:ext cx="2895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pPr defTabSz="913884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3884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88" y="4194181"/>
            <a:ext cx="60182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88" y="3617919"/>
            <a:ext cx="6018212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8" indent="0">
              <a:buNone/>
              <a:defRPr sz="1800"/>
            </a:lvl2pPr>
            <a:lvl3pPr marL="914214" indent="0">
              <a:buNone/>
              <a:defRPr sz="1600"/>
            </a:lvl3pPr>
            <a:lvl4pPr marL="1371322" indent="0">
              <a:buNone/>
              <a:defRPr sz="1400"/>
            </a:lvl4pPr>
            <a:lvl5pPr marL="1828429" indent="0">
              <a:buNone/>
              <a:defRPr sz="1400"/>
            </a:lvl5pPr>
            <a:lvl6pPr marL="2285535" indent="0">
              <a:buNone/>
              <a:defRPr sz="1400"/>
            </a:lvl6pPr>
            <a:lvl7pPr marL="2742643" indent="0">
              <a:buNone/>
              <a:defRPr sz="1400"/>
            </a:lvl7pPr>
            <a:lvl8pPr marL="3199749" indent="0">
              <a:buNone/>
              <a:defRPr sz="1400"/>
            </a:lvl8pPr>
            <a:lvl9pPr marL="3656857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5" y="1990729"/>
            <a:ext cx="3703638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22" y="1990729"/>
            <a:ext cx="3705225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4" indent="0">
              <a:buNone/>
              <a:defRPr sz="1800" b="1"/>
            </a:lvl3pPr>
            <a:lvl4pPr marL="1371322" indent="0">
              <a:buNone/>
              <a:defRPr sz="1600" b="1"/>
            </a:lvl4pPr>
            <a:lvl5pPr marL="1828429" indent="0">
              <a:buNone/>
              <a:defRPr sz="1600" b="1"/>
            </a:lvl5pPr>
            <a:lvl6pPr marL="2285535" indent="0">
              <a:buNone/>
              <a:defRPr sz="1600" b="1"/>
            </a:lvl6pPr>
            <a:lvl7pPr marL="2742643" indent="0">
              <a:buNone/>
              <a:defRPr sz="1600" b="1"/>
            </a:lvl7pPr>
            <a:lvl8pPr marL="3199749" indent="0">
              <a:buNone/>
              <a:defRPr sz="1600" b="1"/>
            </a:lvl8pPr>
            <a:lvl9pPr marL="3656857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4" indent="0">
              <a:buNone/>
              <a:defRPr sz="2400"/>
            </a:lvl3pPr>
            <a:lvl4pPr marL="1371322" indent="0">
              <a:buNone/>
              <a:defRPr sz="2000"/>
            </a:lvl4pPr>
            <a:lvl5pPr marL="1828429" indent="0">
              <a:buNone/>
              <a:defRPr sz="2000"/>
            </a:lvl5pPr>
            <a:lvl6pPr marL="2285535" indent="0">
              <a:buNone/>
              <a:defRPr sz="2000"/>
            </a:lvl6pPr>
            <a:lvl7pPr marL="2742643" indent="0">
              <a:buNone/>
              <a:defRPr sz="2000"/>
            </a:lvl7pPr>
            <a:lvl8pPr marL="3199749" indent="0">
              <a:buNone/>
              <a:defRPr sz="2000"/>
            </a:lvl8pPr>
            <a:lvl9pPr marL="365685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4" indent="0">
              <a:buNone/>
              <a:defRPr sz="1000"/>
            </a:lvl3pPr>
            <a:lvl4pPr marL="1371322" indent="0">
              <a:buNone/>
              <a:defRPr sz="900"/>
            </a:lvl4pPr>
            <a:lvl5pPr marL="1828429" indent="0">
              <a:buNone/>
              <a:defRPr sz="900"/>
            </a:lvl5pPr>
            <a:lvl6pPr marL="2285535" indent="0">
              <a:buNone/>
              <a:defRPr sz="900"/>
            </a:lvl6pPr>
            <a:lvl7pPr marL="2742643" indent="0">
              <a:buNone/>
              <a:defRPr sz="900"/>
            </a:lvl7pPr>
            <a:lvl8pPr marL="3199749" indent="0">
              <a:buNone/>
              <a:defRPr sz="900"/>
            </a:lvl8pPr>
            <a:lvl9pPr marL="3656857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0820" y="846142"/>
            <a:ext cx="1889125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846142"/>
            <a:ext cx="5519738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85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2818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484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294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5545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4917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195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001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4192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988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880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2C294ABD-FC5E-4DBF-AE69-562F5A1A9D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9581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315784C-750B-45EB-B70D-52ABD4E833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989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82A7A35-6ED3-44C3-9CED-7F064557C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71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938704BD-E432-4FC3-ABE3-B3A29C23E1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43228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8" indent="0">
              <a:buNone/>
              <a:defRPr sz="2000" b="1"/>
            </a:lvl2pPr>
            <a:lvl3pPr marL="914134" indent="0">
              <a:buNone/>
              <a:defRPr sz="1800" b="1"/>
            </a:lvl3pPr>
            <a:lvl4pPr marL="1371200" indent="0">
              <a:buNone/>
              <a:defRPr sz="1600" b="1"/>
            </a:lvl4pPr>
            <a:lvl5pPr marL="1828266" indent="0">
              <a:buNone/>
              <a:defRPr sz="1600" b="1"/>
            </a:lvl5pPr>
            <a:lvl6pPr marL="2285333" indent="0">
              <a:buNone/>
              <a:defRPr sz="1600" b="1"/>
            </a:lvl6pPr>
            <a:lvl7pPr marL="2742401" indent="0">
              <a:buNone/>
              <a:defRPr sz="1600" b="1"/>
            </a:lvl7pPr>
            <a:lvl8pPr marL="3199467" indent="0">
              <a:buNone/>
              <a:defRPr sz="1600" b="1"/>
            </a:lvl8pPr>
            <a:lvl9pPr marL="3656534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5172F8A8-301A-4916-B238-0260712B78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770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7B0969EA-1AFC-472B-B6EE-F32533A585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635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97BEF66-12CB-4A0C-82AE-193BEA555DF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511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839F4D13-2340-47D6-89E9-512279727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6055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4" indent="0">
              <a:buNone/>
              <a:defRPr sz="2400"/>
            </a:lvl3pPr>
            <a:lvl4pPr marL="1371200" indent="0">
              <a:buNone/>
              <a:defRPr sz="2000"/>
            </a:lvl4pPr>
            <a:lvl5pPr marL="1828266" indent="0">
              <a:buNone/>
              <a:defRPr sz="2000"/>
            </a:lvl5pPr>
            <a:lvl6pPr marL="2285333" indent="0">
              <a:buNone/>
              <a:defRPr sz="2000"/>
            </a:lvl6pPr>
            <a:lvl7pPr marL="2742401" indent="0">
              <a:buNone/>
              <a:defRPr sz="2000"/>
            </a:lvl7pPr>
            <a:lvl8pPr marL="3199467" indent="0">
              <a:buNone/>
              <a:defRPr sz="2000"/>
            </a:lvl8pPr>
            <a:lvl9pPr marL="365653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4" indent="0">
              <a:buNone/>
              <a:defRPr sz="1000"/>
            </a:lvl3pPr>
            <a:lvl4pPr marL="1371200" indent="0">
              <a:buNone/>
              <a:defRPr sz="900"/>
            </a:lvl4pPr>
            <a:lvl5pPr marL="1828266" indent="0">
              <a:buNone/>
              <a:defRPr sz="900"/>
            </a:lvl5pPr>
            <a:lvl6pPr marL="2285333" indent="0">
              <a:buNone/>
              <a:defRPr sz="900"/>
            </a:lvl6pPr>
            <a:lvl7pPr marL="2742401" indent="0">
              <a:buNone/>
              <a:defRPr sz="900"/>
            </a:lvl7pPr>
            <a:lvl8pPr marL="3199467" indent="0">
              <a:buNone/>
              <a:defRPr sz="900"/>
            </a:lvl8pPr>
            <a:lvl9pPr marL="3656534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D608D377-125A-4052-A042-23673FDE2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841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E85174D8-6513-4B6C-A106-65C2728C2A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348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0">
                <a:latin typeface="Verdana" pitchFamily="34" charset="0"/>
                <a:ea typeface="DFKai-SB" pitchFamily="65" charset="-120"/>
                <a:cs typeface="+mn-cs"/>
              </a:defRPr>
            </a:lvl1pPr>
          </a:lstStyle>
          <a:p>
            <a:pPr>
              <a:defRPr/>
            </a:pPr>
            <a:fld id="{3BB5DD30-6BB8-4F3F-B865-73C9BA218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3098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30" indent="0" algn="ctr">
              <a:buNone/>
              <a:defRPr/>
            </a:lvl2pPr>
            <a:lvl3pPr marL="914259" indent="0" algn="ctr">
              <a:buNone/>
              <a:defRPr/>
            </a:lvl3pPr>
            <a:lvl4pPr marL="1371388" indent="0" algn="ctr">
              <a:buNone/>
              <a:defRPr/>
            </a:lvl4pPr>
            <a:lvl5pPr marL="1828516" indent="0" algn="ctr">
              <a:buNone/>
              <a:defRPr/>
            </a:lvl5pPr>
            <a:lvl6pPr marL="2285646" indent="0" algn="ctr">
              <a:buNone/>
              <a:defRPr/>
            </a:lvl6pPr>
            <a:lvl7pPr marL="2742775" indent="0" algn="ctr">
              <a:buNone/>
              <a:defRPr/>
            </a:lvl7pPr>
            <a:lvl8pPr marL="3199904" indent="0" algn="ctr">
              <a:buNone/>
              <a:defRPr/>
            </a:lvl8pPr>
            <a:lvl9pPr marL="36570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002387-6B02-47E1-B1D0-E8F7C516E2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81360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E461E5-3805-498F-91AA-8F0FE3458C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45476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88" indent="0">
              <a:buNone/>
              <a:defRPr sz="1400"/>
            </a:lvl4pPr>
            <a:lvl5pPr marL="1828516" indent="0">
              <a:buNone/>
              <a:defRPr sz="1400"/>
            </a:lvl5pPr>
            <a:lvl6pPr marL="2285646" indent="0">
              <a:buNone/>
              <a:defRPr sz="1400"/>
            </a:lvl6pPr>
            <a:lvl7pPr marL="2742775" indent="0">
              <a:buNone/>
              <a:defRPr sz="1400"/>
            </a:lvl7pPr>
            <a:lvl8pPr marL="3199904" indent="0">
              <a:buNone/>
              <a:defRPr sz="1400"/>
            </a:lvl8pPr>
            <a:lvl9pPr marL="36570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72002C-3BAC-409A-981B-2D4DC82B19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64770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F2AF81-FC32-49EF-B81A-C400BDFDEE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73142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88" indent="0">
              <a:buNone/>
              <a:defRPr sz="1600" b="1"/>
            </a:lvl4pPr>
            <a:lvl5pPr marL="1828516" indent="0">
              <a:buNone/>
              <a:defRPr sz="1600" b="1"/>
            </a:lvl5pPr>
            <a:lvl6pPr marL="2285646" indent="0">
              <a:buNone/>
              <a:defRPr sz="1600" b="1"/>
            </a:lvl6pPr>
            <a:lvl7pPr marL="2742775" indent="0">
              <a:buNone/>
              <a:defRPr sz="1600" b="1"/>
            </a:lvl7pPr>
            <a:lvl8pPr marL="3199904" indent="0">
              <a:buNone/>
              <a:defRPr sz="1600" b="1"/>
            </a:lvl8pPr>
            <a:lvl9pPr marL="36570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E5AFAF3-ABA8-44ED-837A-1F7D7D054D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45378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DC13BE-52B8-43FA-8506-54A0D027BB9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074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5D122C-CA99-4FB4-AECD-6DD2F89433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0343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3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4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A9B057-CFF9-4B10-8707-346B2B6FD8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1641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88" indent="0">
              <a:buNone/>
              <a:defRPr sz="2000"/>
            </a:lvl4pPr>
            <a:lvl5pPr marL="1828516" indent="0">
              <a:buNone/>
              <a:defRPr sz="2000"/>
            </a:lvl5pPr>
            <a:lvl6pPr marL="2285646" indent="0">
              <a:buNone/>
              <a:defRPr sz="2000"/>
            </a:lvl6pPr>
            <a:lvl7pPr marL="2742775" indent="0">
              <a:buNone/>
              <a:defRPr sz="2000"/>
            </a:lvl7pPr>
            <a:lvl8pPr marL="3199904" indent="0">
              <a:buNone/>
              <a:defRPr sz="2000"/>
            </a:lvl8pPr>
            <a:lvl9pPr marL="365703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88" indent="0">
              <a:buNone/>
              <a:defRPr sz="900"/>
            </a:lvl4pPr>
            <a:lvl5pPr marL="1828516" indent="0">
              <a:buNone/>
              <a:defRPr sz="900"/>
            </a:lvl5pPr>
            <a:lvl6pPr marL="2285646" indent="0">
              <a:buNone/>
              <a:defRPr sz="900"/>
            </a:lvl6pPr>
            <a:lvl7pPr marL="2742775" indent="0">
              <a:buNone/>
              <a:defRPr sz="900"/>
            </a:lvl7pPr>
            <a:lvl8pPr marL="3199904" indent="0">
              <a:buNone/>
              <a:defRPr sz="900"/>
            </a:lvl8pPr>
            <a:lvl9pPr marL="36570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3F4AF20-F958-4254-AFB5-90F41C27E97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2575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164CB8-1E39-42CE-A5A7-36CC0D9C99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49637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C7EEE88-13FC-496A-AF6A-51D1BC04BE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393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5"/>
            <a:ext cx="7643834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282" y="1600200"/>
            <a:ext cx="8929718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3884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3884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3976" indent="-452185" algn="l" defTabSz="913884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723" indent="0" algn="l" defTabSz="913884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9170" indent="0" algn="l" defTabSz="913884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5288" indent="-1588" algn="l" defTabSz="913884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1319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32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77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18" indent="-228470" algn="l" defTabSz="9138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4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3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75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17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63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02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49" algn="l" defTabSz="913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8679" y="846139"/>
            <a:ext cx="75612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8679" y="1990729"/>
            <a:ext cx="7561263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2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30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0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1" rIns="91421" bIns="45711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4214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421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7108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421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71322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8429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830" indent="-34283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2799" indent="-285693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2769" indent="-228553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9875" indent="-228553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6983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14089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71196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8304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85410" indent="-228553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4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2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3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9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0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4" r:id="rId1"/>
    <p:sldLayoutId id="2147485665" r:id="rId2"/>
    <p:sldLayoutId id="2147485666" r:id="rId3"/>
    <p:sldLayoutId id="2147485667" r:id="rId4"/>
    <p:sldLayoutId id="2147485668" r:id="rId5"/>
    <p:sldLayoutId id="2147485669" r:id="rId6"/>
    <p:sldLayoutId id="2147485670" r:id="rId7"/>
    <p:sldLayoutId id="2147485671" r:id="rId8"/>
    <p:sldLayoutId id="2147485672" r:id="rId9"/>
    <p:sldLayoutId id="2147485673" r:id="rId10"/>
    <p:sldLayoutId id="2147485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12" tIns="45707" rIns="91412" bIns="4570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solidFill>
                  <a:srgbClr val="898989"/>
                </a:solidFill>
                <a:latin typeface="Tahoma" pitchFamily="34" charset="0"/>
                <a:ea typeface="新細明體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CA40948-3D53-4A73-A935-E82EF21183B8}" type="slidenum">
              <a:rPr lang="en-US" altLang="zh-TW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7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6" r:id="rId1"/>
    <p:sldLayoutId id="2147485817" r:id="rId2"/>
    <p:sldLayoutId id="2147485818" r:id="rId3"/>
    <p:sldLayoutId id="2147485819" r:id="rId4"/>
    <p:sldLayoutId id="2147485820" r:id="rId5"/>
    <p:sldLayoutId id="2147485821" r:id="rId6"/>
    <p:sldLayoutId id="2147485822" r:id="rId7"/>
    <p:sldLayoutId id="2147485823" r:id="rId8"/>
    <p:sldLayoutId id="2147485824" r:id="rId9"/>
    <p:sldLayoutId id="2147485825" r:id="rId10"/>
    <p:sldLayoutId id="2147485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1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2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00" indent="-342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3" indent="-2856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67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33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99" indent="-2285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66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34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01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68" indent="-228533" algn="l" defTabSz="9141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0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66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33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01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67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34" algn="l" defTabSz="9141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  <a:defRPr/>
            </a:pPr>
            <a:fld id="{06772A37-FBCC-4529-B649-7F08F5981711}" type="slidenum">
              <a:rPr lang="en-US" altLang="zh-TW" smtClean="0"/>
              <a:pPr defTabSz="91435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92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28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5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95" indent="-34129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25" indent="-28414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355" indent="-22700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531" indent="-22700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708" indent="-22700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11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0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59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6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5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914134" eaLnBrk="1" hangingPunct="1">
              <a:spcBef>
                <a:spcPct val="0"/>
              </a:spcBef>
              <a:buFontTx/>
              <a:buNone/>
              <a:defRPr/>
            </a:pPr>
            <a:endParaRPr lang="en-US" altLang="zh-TW" sz="500" b="1" kern="0" dirty="0">
              <a:solidFill>
                <a:prstClr val="white"/>
              </a:solidFill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面對</a:t>
            </a: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向</a:t>
            </a: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來沒有走過</a:t>
            </a: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r>
              <a:rPr lang="zh-TW" altLang="en-US" sz="6000" dirty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路</a:t>
            </a:r>
            <a:endParaRPr lang="en-US" altLang="zh-TW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endParaRPr lang="en-US" altLang="zh-TW" sz="500" dirty="0" smtClean="0">
              <a:solidFill>
                <a:srgbClr val="FFFFFF"/>
              </a:solidFill>
              <a:latin typeface="Mongolian Baiti" panose="03000500000000000000" pitchFamily="66" charset="0"/>
              <a:ea typeface="DFKai-SB" panose="03000509000000000000" pitchFamily="65" charset="-120"/>
              <a:cs typeface="Mongolian Baiti" panose="03000500000000000000" pitchFamily="66" charset="0"/>
            </a:endParaRPr>
          </a:p>
          <a:p>
            <a:pPr algn="ctr" defTabSz="456919" eaLnBrk="1" hangingPunct="1">
              <a:spcBef>
                <a:spcPts val="0"/>
              </a:spcBef>
              <a:buFontTx/>
              <a:buNone/>
            </a:pPr>
            <a:r>
              <a:rPr lang="en-US" altLang="zh-TW" sz="3600" dirty="0" smtClean="0">
                <a:solidFill>
                  <a:srgbClr val="FFFFFF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Facing the Way You Never Passed Before</a:t>
            </a:r>
            <a:endParaRPr lang="en-US" altLang="zh-TW" sz="105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3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100" b="1" kern="0" dirty="0" smtClean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800" kern="0" dirty="0" smtClean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400" kern="0" dirty="0">
              <a:solidFill>
                <a:prstClr val="white"/>
              </a:solidFill>
              <a:latin typeface="Mongolian Baiti" panose="03000500000000000000" pitchFamily="66" charset="0"/>
              <a:ea typeface="Adobe Gothic Std B" pitchFamily="34" charset="-128"/>
              <a:cs typeface="Mongolian Baiti" panose="03000500000000000000" pitchFamily="66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16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800" b="1" kern="0" dirty="0">
              <a:solidFill>
                <a:prstClr val="white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波特蘭靈糧堂</a:t>
            </a:r>
            <a:r>
              <a:rPr lang="zh-TW" altLang="en-US" sz="28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zh-TW" altLang="en-US" sz="2000" b="1" kern="0" dirty="0">
                <a:solidFill>
                  <a:prstClr val="white"/>
                </a:solidFill>
                <a:latin typeface="DFKai-SB" pitchFamily="65" charset="-120"/>
                <a:cs typeface="Arial" charset="0"/>
              </a:rPr>
              <a:t> </a:t>
            </a:r>
            <a:r>
              <a:rPr lang="en-US" altLang="zh-TW" sz="2400" b="1" kern="0" dirty="0">
                <a:solidFill>
                  <a:prstClr val="white"/>
                </a:solidFill>
                <a:latin typeface="Arial Unicode MS" pitchFamily="34" charset="-128"/>
                <a:cs typeface="Arial" charset="0"/>
              </a:rPr>
              <a:t>BOLIP </a:t>
            </a: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7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endParaRPr lang="en-US" altLang="zh-TW" sz="200" b="1" kern="0" dirty="0">
              <a:solidFill>
                <a:prstClr val="white"/>
              </a:solidFill>
              <a:latin typeface="Arial Unicode MS" pitchFamily="34" charset="-128"/>
              <a:cs typeface="Arial" charset="0"/>
            </a:endParaRPr>
          </a:p>
          <a:p>
            <a:pPr algn="ctr" defTabSz="914134">
              <a:spcBef>
                <a:spcPct val="0"/>
              </a:spcBef>
              <a:buFontTx/>
              <a:buNone/>
              <a:defRPr/>
            </a:pPr>
            <a:r>
              <a:rPr lang="en-US" altLang="zh-TW" sz="2400" b="1" kern="0" dirty="0" smtClean="0">
                <a:solidFill>
                  <a:prstClr val="white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May 8,  2016</a:t>
            </a:r>
            <a:endParaRPr lang="en-US" altLang="zh-TW" sz="2400" b="1" kern="0" dirty="0">
              <a:solidFill>
                <a:prstClr val="white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27001" y="383812"/>
            <a:ext cx="9016999" cy="6286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第三日，在加利利的迦拿有娶親的筵席，耶穌的母親在那裡。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穌和他的門徒也被請去赴席。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酒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用盡了，耶穌的母親對他說：「他們沒有酒了。」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耶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穌說：「</a:t>
            </a:r>
            <a:r>
              <a:rPr lang="zh-TW" altLang="en-US" sz="40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母親（原文是</a:t>
            </a:r>
            <a:r>
              <a:rPr lang="zh-TW" altLang="en-US" sz="40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婦人</a:t>
            </a:r>
            <a:r>
              <a:rPr lang="zh-TW" altLang="en-US" sz="40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，我與你有甚麼相干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？</a:t>
            </a:r>
            <a:r>
              <a:rPr lang="zh-TW" altLang="en-US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我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的時候還沒有到。」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他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母親對用人說：「他告訴你們甚麼，你們就做甚麼。」</a:t>
            </a:r>
            <a:r>
              <a:rPr lang="zh-TW" altLang="en-US" sz="2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約翰福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音 </a:t>
            </a:r>
            <a:r>
              <a:rPr lang="en-US" altLang="zh-TW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John 2:1-5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3600" b="1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800" i="1" dirty="0" smtClean="0">
              <a:solidFill>
                <a:srgbClr val="FFFFFF"/>
              </a:solidFill>
              <a:latin typeface="Arial Narrow" panose="020B0606020202030204" pitchFamily="34" charset="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i="1" dirty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4</a:t>
            </a:r>
            <a:r>
              <a:rPr lang="en-US" altLang="zh-CN" sz="3600" i="1" dirty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 “</a:t>
            </a:r>
            <a:r>
              <a:rPr lang="en-US" altLang="zh-CN" sz="3600" i="1" u="sng" dirty="0">
                <a:solidFill>
                  <a:srgbClr val="FFFF00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Woman</a:t>
            </a:r>
            <a:r>
              <a:rPr lang="en-US" altLang="zh-CN" sz="3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, </a:t>
            </a:r>
            <a:r>
              <a:rPr lang="en-US" altLang="zh-CN" sz="3600" i="1" dirty="0">
                <a:solidFill>
                  <a:schemeClr val="bg1"/>
                </a:solidFill>
                <a:latin typeface="Arial Narrow" panose="020B0606020202030204" pitchFamily="34" charset="0"/>
                <a:ea typeface="DFKai-SB" pitchFamily="65" charset="-120"/>
                <a:cs typeface="Arial" charset="0"/>
              </a:rPr>
              <a:t>why do you involve me?” Jesus replied. “My hour has not yet come.”</a:t>
            </a:r>
            <a:endParaRPr lang="en-US" altLang="zh-CN" sz="7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5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92101" y="1958437"/>
            <a:ext cx="8005799" cy="218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婦人</a:t>
            </a:r>
            <a:r>
              <a:rPr lang="zh-TW" altLang="en-US" sz="18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el-GR" altLang="zh-TW" sz="4400" dirty="0">
                <a:solidFill>
                  <a:srgbClr val="FFFFFF"/>
                </a:solidFill>
                <a:latin typeface="Galatia SIL" panose="02000600020000020004" pitchFamily="2" charset="0"/>
                <a:ea typeface="DFKai-SB" pitchFamily="65" charset="-120"/>
                <a:cs typeface="Arial" charset="0"/>
              </a:rPr>
              <a:t>γυνή</a:t>
            </a:r>
            <a:r>
              <a:rPr lang="en-US" altLang="zh-TW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</a:t>
            </a:r>
            <a:r>
              <a:rPr lang="en-US" altLang="zh-TW" sz="3600" dirty="0" err="1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gunei</a:t>
            </a:r>
            <a:r>
              <a:rPr lang="en-US" altLang="zh-TW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0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woman</a:t>
            </a:r>
            <a:endParaRPr lang="en-US" altLang="zh-TW" sz="4000" dirty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400" dirty="0" smtClean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母</a:t>
            </a:r>
            <a:r>
              <a:rPr lang="zh-TW" altLang="en-US" sz="4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親</a:t>
            </a:r>
            <a:r>
              <a:rPr lang="zh-TW" altLang="en-US" sz="24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sz="44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el-GR" altLang="zh-TW" sz="4400" dirty="0" smtClean="0">
                <a:solidFill>
                  <a:schemeClr val="bg1"/>
                </a:solidFill>
                <a:latin typeface="Galatia SIL" panose="02000600020000020004" pitchFamily="2" charset="0"/>
                <a:ea typeface="DFKai-SB" pitchFamily="65" charset="-120"/>
                <a:cs typeface="Arial" charset="0"/>
              </a:rPr>
              <a:t>μήτηρ</a:t>
            </a:r>
            <a:r>
              <a:rPr lang="en-US" altLang="zh-TW" sz="44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) </a:t>
            </a:r>
            <a:r>
              <a:rPr lang="en-US" altLang="zh-TW" sz="36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</a:t>
            </a:r>
            <a:r>
              <a:rPr lang="en-US" altLang="zh-TW" sz="3600" dirty="0" err="1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meiteir</a:t>
            </a:r>
            <a:r>
              <a:rPr lang="en-US" altLang="zh-TW" sz="3600" dirty="0" smtClean="0">
                <a:solidFill>
                  <a:schemeClr val="bg1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/ </a:t>
            </a:r>
            <a:r>
              <a:rPr lang="en-US" altLang="zh-TW" sz="4000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mother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01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36501" y="1386938"/>
            <a:ext cx="8805899" cy="443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 smtClean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尊榮</a:t>
            </a:r>
            <a:r>
              <a:rPr lang="zh-TW" altLang="en-US" sz="54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文化的定義</a:t>
            </a:r>
            <a:endParaRPr lang="en-US" altLang="zh-TW" sz="5400" u="sng" dirty="0" smtClean="0">
              <a:solidFill>
                <a:srgbClr val="FFFF0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TW" sz="28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透過  神的眼光準確的認明人真實的身分，來肯定和尊榮人，給他們所當得的，也接受他們所帶給我們生命的禮物。 給予尊榮來對待人就是將</a:t>
            </a:r>
            <a:r>
              <a:rPr lang="zh-TW" altLang="en-US" sz="2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 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神的生命釋放到一個環境和關係中。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2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27001" y="0"/>
            <a:ext cx="9016999" cy="686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約書亞清早起來，和以色列眾人都離開什亭，來到約旦河，就住在那裡，等候過河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。過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了三天，官長走遍營中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，吩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咐百姓說：「你們看見耶和華─你們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　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神的約櫃，又見祭司利未人抬著，就要離開所住的地方，跟著約櫃去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。只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是你們和約櫃相離要量二千肘，不可與約櫃相近，使你們知道所當走的路，因為這條路你們向來沒有走過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。」約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書亞吩咐百姓說：「你們要自潔，因為明天耶和華必在你們中間行奇事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。」</a:t>
            </a:r>
            <a:r>
              <a:rPr lang="en-US" altLang="zh-CN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(</a:t>
            </a:r>
            <a:r>
              <a:rPr lang="zh-TW" altLang="en-US" sz="36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約書亞</a:t>
            </a:r>
            <a:r>
              <a:rPr lang="zh-TW" altLang="en-US" sz="36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記</a:t>
            </a:r>
            <a:r>
              <a:rPr lang="zh-TW" altLang="en-US" sz="18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en-US" altLang="zh-TW" b="1" dirty="0" smtClean="0">
                <a:solidFill>
                  <a:srgbClr val="FFFFFF"/>
                </a:solidFill>
                <a:latin typeface="Arial Narrow" pitchFamily="34" charset="0"/>
                <a:ea typeface="DFKai-SB" pitchFamily="65" charset="-120"/>
                <a:cs typeface="Arial" charset="0"/>
              </a:rPr>
              <a:t>3:1-5</a:t>
            </a:r>
            <a:r>
              <a:rPr lang="zh-CN" altLang="en-US" sz="3600" b="1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）</a:t>
            </a:r>
            <a:endParaRPr lang="en-US" altLang="zh-CN" sz="700" b="1" dirty="0">
              <a:solidFill>
                <a:schemeClr val="bg1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63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16796" y="1054923"/>
            <a:ext cx="8738517" cy="413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TW" altLang="en-US" sz="5400" u="sng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面對向來沒有走過的路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TW" sz="14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857250" indent="-8572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定意尋求主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的面，尊主為大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857250" indent="-8572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857250" indent="-8572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放</a:t>
            </a: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下一切主觀的意念和參雜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857250" indent="-8572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857250" indent="-8572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聆聽聖靈的聲音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857250" indent="-8572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TW" sz="7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857250" indent="-85725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4000" dirty="0" smtClean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自潔，願</a:t>
            </a:r>
            <a:r>
              <a:rPr lang="zh-TW" altLang="en-US" sz="40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意遵行主的指示</a:t>
            </a:r>
            <a:endParaRPr lang="en-US" altLang="zh-TW" sz="4000" dirty="0" smtClean="0">
              <a:solidFill>
                <a:srgbClr val="FFFFFF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8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253" y="2781703"/>
            <a:ext cx="9047747" cy="2123654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456919"/>
            <a:r>
              <a:rPr lang="en-US" altLang="zh-TW" sz="4400" dirty="0">
                <a:solidFill>
                  <a:srgbClr val="FFFF00"/>
                </a:solidFill>
                <a:latin typeface="Mongolian Baiti" panose="03000500000000000000" pitchFamily="66" charset="0"/>
                <a:ea typeface="DFKai-SB" panose="03000509000000000000" pitchFamily="65" charset="-120"/>
                <a:cs typeface="Mongolian Baiti" panose="03000500000000000000" pitchFamily="66" charset="0"/>
              </a:rPr>
              <a:t>play video</a:t>
            </a:r>
          </a:p>
          <a:p>
            <a:pPr algn="ctr" defTabSz="456919"/>
            <a:endParaRPr lang="en-US" altLang="zh-TW" sz="28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defTabSz="456919"/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『</a:t>
            </a:r>
            <a:r>
              <a:rPr lang="zh-TW" altLang="en-US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輕輕聽</a:t>
            </a:r>
            <a:r>
              <a:rPr lang="en-US" altLang="zh-TW" sz="6000" dirty="0" smtClean="0">
                <a:solidFill>
                  <a:srgbClr val="FFFFFF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』</a:t>
            </a:r>
            <a:endParaRPr lang="zh-TW" altLang="en-US" sz="6000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643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13545</TotalTime>
  <Words>399</Words>
  <Application>Microsoft Office PowerPoint</Application>
  <PresentationFormat>On-screen Show (4:3)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26" baseType="lpstr">
      <vt:lpstr>Adobe Gothic Std B</vt:lpstr>
      <vt:lpstr>Arial Unicode MS</vt:lpstr>
      <vt:lpstr>DFKai-SB</vt:lpstr>
      <vt:lpstr>Galatia SIL</vt:lpstr>
      <vt:lpstr>Microsoft YaHei</vt:lpstr>
      <vt:lpstr>新細明體</vt:lpstr>
      <vt:lpstr>宋体</vt:lpstr>
      <vt:lpstr>Arial</vt:lpstr>
      <vt:lpstr>Arial Narrow</vt:lpstr>
      <vt:lpstr>Calibri</vt:lpstr>
      <vt:lpstr>Mongolian Baiti</vt:lpstr>
      <vt:lpstr>Tahoma</vt:lpstr>
      <vt:lpstr>Verdana</vt:lpstr>
      <vt:lpstr>Wingdings</vt:lpstr>
      <vt:lpstr>Template</vt:lpstr>
      <vt:lpstr>默认设计模板</vt:lpstr>
      <vt:lpstr>7_Default Design</vt:lpstr>
      <vt:lpstr>10_Office 佈景主題</vt:lpstr>
      <vt:lpstr>8_Default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Alfred Chen</cp:lastModifiedBy>
  <cp:revision>678</cp:revision>
  <dcterms:created xsi:type="dcterms:W3CDTF">2014-11-02T05:55:36Z</dcterms:created>
  <dcterms:modified xsi:type="dcterms:W3CDTF">2016-05-15T04:41:15Z</dcterms:modified>
</cp:coreProperties>
</file>