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39" r:id="rId4"/>
  </p:sldMasterIdLst>
  <p:notesMasterIdLst>
    <p:notesMasterId r:id="rId34"/>
  </p:notesMasterIdLst>
  <p:sldIdLst>
    <p:sldId id="1365" r:id="rId5"/>
    <p:sldId id="1454" r:id="rId6"/>
    <p:sldId id="1465" r:id="rId7"/>
    <p:sldId id="1474" r:id="rId8"/>
    <p:sldId id="1475" r:id="rId9"/>
    <p:sldId id="1471" r:id="rId10"/>
    <p:sldId id="1476" r:id="rId11"/>
    <p:sldId id="1470" r:id="rId12"/>
    <p:sldId id="1477" r:id="rId13"/>
    <p:sldId id="1469" r:id="rId14"/>
    <p:sldId id="1468" r:id="rId15"/>
    <p:sldId id="1467" r:id="rId16"/>
    <p:sldId id="1479" r:id="rId17"/>
    <p:sldId id="1473" r:id="rId18"/>
    <p:sldId id="1480" r:id="rId19"/>
    <p:sldId id="1472" r:id="rId20"/>
    <p:sldId id="1481" r:id="rId21"/>
    <p:sldId id="1482" r:id="rId22"/>
    <p:sldId id="1483" r:id="rId23"/>
    <p:sldId id="1484" r:id="rId24"/>
    <p:sldId id="1485" r:id="rId25"/>
    <p:sldId id="1486" r:id="rId26"/>
    <p:sldId id="1487" r:id="rId27"/>
    <p:sldId id="1488" r:id="rId28"/>
    <p:sldId id="1489" r:id="rId29"/>
    <p:sldId id="1490" r:id="rId30"/>
    <p:sldId id="1491" r:id="rId31"/>
    <p:sldId id="1492" r:id="rId32"/>
    <p:sldId id="1466" r:id="rId33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97" autoAdjust="0"/>
  </p:normalViewPr>
  <p:slideViewPr>
    <p:cSldViewPr snapToGrid="0" snapToObjects="1">
      <p:cViewPr varScale="1">
        <p:scale>
          <a:sx n="46" d="100"/>
          <a:sy n="46" d="100"/>
        </p:scale>
        <p:origin x="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9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6/11/2016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6/11/2016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6/11/2016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197B17-36AF-49D6-862F-4540592607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4616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A5D572-D5CD-41B6-B25A-F9C2D3C564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07034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1AA427F-07BB-4FA3-8AB9-8D7387855E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0439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72B410-022B-42D0-9BB4-FB90D9AC5B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66256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20098D2-11AB-458C-AF0D-1766DAA964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7821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03DD6CC-9B32-4D71-A004-4611305D57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83470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0DDDD8E-ACB7-42D7-A077-83DECD91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8098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F21821-EB44-4B51-B0D9-66DB269354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9708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A285416-561D-4950-BBD9-D903500ECF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70822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80A69FA-22E3-43F5-B4CE-D38F13A9CA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56660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81CC180-D59E-48AA-AA9C-6884164347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634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17FEABE-E1D0-4FF0-9F01-BC4284D51100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962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0" r:id="rId1"/>
    <p:sldLayoutId id="2147485841" r:id="rId2"/>
    <p:sldLayoutId id="2147485842" r:id="rId3"/>
    <p:sldLayoutId id="2147485843" r:id="rId4"/>
    <p:sldLayoutId id="2147485844" r:id="rId5"/>
    <p:sldLayoutId id="2147485845" r:id="rId6"/>
    <p:sldLayoutId id="2147485846" r:id="rId7"/>
    <p:sldLayoutId id="2147485847" r:id="rId8"/>
    <p:sldLayoutId id="2147485848" r:id="rId9"/>
    <p:sldLayoutId id="2147485849" r:id="rId10"/>
    <p:sldLayoutId id="2147485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7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zh-TW" altLang="en-US" sz="7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得記</a:t>
            </a:r>
            <a:endParaRPr lang="en-US" altLang="zh-TW" sz="72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</a:t>
            </a:r>
            <a:r>
              <a:rPr lang="en-US" altLang="zh-TW" sz="44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B</a:t>
            </a:r>
            <a:r>
              <a:rPr lang="en-US" altLang="zh-TW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ook of Ruth</a:t>
            </a:r>
            <a:endParaRPr lang="en-US" altLang="zh-TW" sz="1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800" kern="0" dirty="0" smtClean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400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Pastor Patrick </a:t>
            </a:r>
            <a:r>
              <a:rPr lang="en-US" altLang="zh-TW" sz="2800" b="1" kern="0" dirty="0" err="1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Lumbroso</a:t>
            </a:r>
            <a:endParaRPr lang="en-US" altLang="zh-TW" sz="24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May 22,  2016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26999" y="127000"/>
            <a:ext cx="8750302" cy="6555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士師秉政的時候，國中遭遇饑荒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猶大的伯利恆，有一個人帶著妻子和兩個兒子往摩押地去寄居。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這人名叫以利米勒，他的妻名叫拿俄米；他兩個兒子，一個名叫瑪倫，一個名叫基連，都是猶大伯利恆的以法他人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他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們到了摩押地，就住在那裡。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1:1-2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In the days when the judges ruled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there was a famine in the land. So a man from Bethlehem in Judah, together with his wife and two sons, went to live for a while in the country of Moab.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 man’s name was </a:t>
            </a:r>
            <a:r>
              <a:rPr lang="en-US" altLang="zh-CN" sz="2800" i="1" dirty="0" err="1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Elimelek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his wife’s name was Naomi, and the names of his two sons were </a:t>
            </a:r>
            <a:r>
              <a:rPr lang="en-US" altLang="zh-CN" sz="2800" i="1" dirty="0" err="1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Mahlon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and </a:t>
            </a:r>
            <a:r>
              <a:rPr lang="en-US" altLang="zh-CN" sz="2800" i="1" dirty="0" err="1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Kilion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 They were </a:t>
            </a:r>
            <a:r>
              <a:rPr lang="en-US" altLang="zh-CN" sz="2800" i="1" dirty="0" err="1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Ephrathites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from Bethlehem, Judah. And they went to Moab and lived there.</a:t>
            </a:r>
            <a:endParaRPr lang="en-US" altLang="zh-CN" sz="36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58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315" y="81942"/>
            <a:ext cx="6165785" cy="6687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05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38101" y="0"/>
            <a:ext cx="8991599" cy="674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後來拿俄米的丈夫以利米勒死了，剩下婦人和她兩個兒子。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這兩個兒子娶了摩押女子為妻，一個名叫俄珥巴，一個名叫路得，在那裡住了約有十年。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5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瑪倫和基連二人也死了，剩下拿俄米，沒有丈夫，也沒有兒子。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6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她就與兩個兒婦起身，要從摩押地歸回；因為她在摩押地聽見耶和華眷顧自己的百姓，賜糧食與他們。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7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於是她和兩個兒婦起行離開所住的地方，要回猶大地去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8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拿俄米對兩個兒婦說：「你們各人回娘家去吧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願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耶和華恩待你們，像你們恩待已死的人與我一樣！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1:3-8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19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401" y="406400"/>
            <a:ext cx="8864599" cy="618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9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願耶和華使你們各在新夫家中得平安！」於是拿俄米與她們親嘴。她們就放聲而哭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en-US" altLang="zh-TW" sz="24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10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說：「不然，我們必與你一同回你本國去。」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11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拿俄米說：「我女兒們哪，回去吧！為何要跟我去呢？我還能生子作你們的丈夫嗎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</a:t>
            </a:r>
            <a:r>
              <a:rPr lang="en-US" altLang="zh-TW" sz="24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12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我女兒們哪，回去吧！我年紀老邁，不能再有丈夫；即或說，我還有指望，今夜有丈夫可以生子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en-US" altLang="zh-TW" sz="24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13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你們豈能等著他們長大呢？你們豈能等著他們不嫁別人呢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我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女兒們哪，不要這樣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我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為你們的緣故甚是愁苦，因為耶和華伸手攻擊我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en-US" altLang="zh-TW" sz="24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14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兩個兒婦又放聲而哭，俄珥巴與婆婆親嘴而別，只是路得捨不得拿俄米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1:9-14</a:t>
            </a:r>
            <a:r>
              <a:rPr lang="zh-CN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39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69674"/>
            <a:ext cx="7480300" cy="6753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8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65100" y="495300"/>
            <a:ext cx="8864600" cy="60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15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拿俄米說：「看哪，你嫂子已經回她本國和她所拜的神那裡去了，你也跟著你嫂子回去吧！」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16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路得說：「不要催我回去不跟隨你。你往哪裡去，我也往那裡去；你在哪裡住宿，我也在那裡住宿；你的國就是我的國，你的　神就是我的　神。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17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你在哪裡死，我也在那裡死，也葬在那裡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除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非死能使你我相離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不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然，願耶和華重重地降罰與我。」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18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拿俄米見路得定意要跟隨自己去，就不再勸她了。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19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於是二人同行，來到伯利恆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她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們到了伯利恆，合城的人就都驚訝。婦女們說：「這是拿俄米嗎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？」</a:t>
            </a:r>
            <a:endParaRPr lang="en-US" altLang="zh-TW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1:15-19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93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816072"/>
            <a:ext cx="7416800" cy="5365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56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65100" y="698500"/>
            <a:ext cx="8864600" cy="501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20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拿俄米對他們說：「不要叫我拿俄米（就是甜的意思），要叫我瑪拉（就是苦的意思），因為全能者使我受了大苦。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 </a:t>
            </a: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21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我滿滿地出去，耶和華使我空空地回來。耶和華降禍與我；全能者使我受苦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既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是這樣，你們為何還叫我拿俄米呢？」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22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拿俄米和她兒婦摩押女子路得，從摩押地回來到伯利恆，正是動手割大麥的時候。 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1:20-22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93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520700"/>
            <a:ext cx="8739197" cy="581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921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0"/>
            <a:ext cx="6388100" cy="685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49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8" y="1574800"/>
            <a:ext cx="8917808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28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28599" y="558800"/>
            <a:ext cx="8750302" cy="563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俄米的丈夫以利米勒的親族中，有一個人名叫波阿斯，是個大財主。</a:t>
            </a:r>
            <a:r>
              <a:rPr lang="zh-TW" altLang="en-US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 </a:t>
            </a:r>
            <a:r>
              <a:rPr lang="en-US" altLang="zh-TW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摩押女子路得對拿俄米說：「容我往田間去，我蒙誰的恩，就在誰的身後拾取麥穗。」拿俄米說：「女兒啊，你只管去。」</a:t>
            </a:r>
            <a:r>
              <a:rPr lang="zh-TW" altLang="en-US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路得就去了，來到田間，在收割的人身後拾取麥穗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她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恰巧到了以利米勒本族的人波阿斯那塊田裡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2:1-3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64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838200"/>
            <a:ext cx="8610599" cy="5166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724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28599" y="101600"/>
            <a:ext cx="8750302" cy="64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波阿斯正從伯利恆來，對收割的人說：「願耶和華與你們同在！」他們回答說：「願耶和華賜福與你！」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5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波阿斯問監管收割的僕人說：「那是誰家的女子？」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6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監管收割的僕人回答說：「是那摩押女子，跟隨拿俄米從摩押地回來的。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7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她說：</a:t>
            </a:r>
            <a:r>
              <a:rPr lang="en-US" altLang="zh-TW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請你容我跟著收割的人拾取打捆剩下的麥穗。</a:t>
            </a:r>
            <a:r>
              <a:rPr lang="en-US" altLang="zh-TW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她從早晨直到如今，除了在屋子裡坐一會兒，常在這裡。」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8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波阿斯對路得說：「女兒啊，聽我說，不要往別人田裡拾取麥穗，也不要離開這裡，要常與我使女們在一處。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9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我的僕人在那塊田收割，你就跟著他們去。我已經吩咐僕人不可欺負你；你若渴了，就可以到器皿那裡喝僕人打來的水。」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28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2:4-9</a:t>
            </a:r>
            <a:r>
              <a:rPr lang="zh-CN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49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485" y="187258"/>
            <a:ext cx="7110816" cy="650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724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28599" y="101600"/>
            <a:ext cx="8750302" cy="64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10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路得就俯伏在地叩拜，對他說：「我既是外邦人，怎麼蒙你的恩，這樣顧恤我呢？」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11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波阿斯回答說：「自從你丈夫死後，凡你向婆婆所行的，並你離開父母和本地，到素不認識的民中，這些事人全都告訴我了。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12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願耶和華照你所行的賞賜你。你來投靠耶和華─以色列　神的翅膀下，願你滿得他的賞賜。」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13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路得說：「我主啊，願在你眼前蒙恩。我雖然不及你的一個使女，你還用慈愛的話安慰我的心。」</a:t>
            </a:r>
            <a:r>
              <a:rPr lang="zh-TW" altLang="en-US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14 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到了吃飯的時候，波阿斯對路得說：「你到這裡來吃餅，將餅蘸在醋裡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 路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得就在收割的人旁邊坐下；他們把烘了的穗子遞給她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她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吃飽了，還有餘剩的。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28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2:10-14</a:t>
            </a:r>
            <a:r>
              <a:rPr lang="zh-CN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01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28599" y="101600"/>
            <a:ext cx="8750302" cy="674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15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她起來又拾取麥穗，波阿斯吩咐僕人說：「她就是在捆中拾取麥穗，也可以容她，不可羞辱她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16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並要從捆裡抽出些來，留在地下任她拾取，不可叱嚇她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17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這樣，路得在田間拾取麥穗，直到晚上，將所拾取的打了，約有一伊法大麥。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18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她就把所拾取的帶進城去給婆婆看，又把她吃飽了所剩的給了婆婆。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19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婆婆問她說：「你今日在哪裡拾取麥穗，在哪裡做工呢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願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那顧恤你的得福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 路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得就告訴婆婆說：「我今日在一個名叫波阿斯的人那裡做工。」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2:15-19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65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28599" y="368300"/>
            <a:ext cx="8750302" cy="618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20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拿俄米對兒婦說：「願那人蒙耶和華賜福，因為他不斷地恩待活人死人。」拿俄米又說：「那是我們本族的人，是一個至近的親屬。」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21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摩押女子路得說：「他對我說：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你要緊隨我的僕人拾取麥穗，直等他們收完了我的莊稼。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22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拿俄米對兒婦路得說：「女兒啊，你跟著他的使女出去，不叫人遇見你在別人田間，這才為好。」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23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於是路得與波阿斯的使女常在一處拾取麥穗，直到收完了大麥和小麥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 路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得仍與婆婆同住。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2:20-23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7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28599" y="101600"/>
            <a:ext cx="8750302" cy="6678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得的婆婆拿俄米對她說：「女兒啊，我不當為你找個安身之處，使你享福嗎？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你與波阿斯的使女常在一處，波阿斯不是我們的親族嗎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他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今夜在場上簸大麥；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你要沐浴抹膏，換上衣服，下到場上，卻不要使那人認出你來。你等他吃喝完了，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到他睡的時候，你看準他睡的地方，就進去掀開他腳上的被，躺臥在那裡，他必告訴你所當做的事。」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5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路得說：「凡你所吩咐的，我必遵行。」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6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路得就下到場上，照她婆婆所吩咐她的而行。 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3:1-6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23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1598" y="117703"/>
            <a:ext cx="8915401" cy="674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7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波阿斯吃喝完了，心裡歡暢，就去睡在麥堆旁邊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得便悄悄地來掀開他腳上的被，躺臥在那裡。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8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到了夜半，那人忽然驚醒，翻過身來，不料有女子躺在他的腳下。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9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他就說：「你是誰？」回答說：「我是你的婢女路得。求你用你的衣襟遮蓋我，因為你是我一個至近的親屬。」 </a:t>
            </a: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10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波阿斯說：「女兒啊，願你蒙耶和華賜福。你末後的恩比先前更大；因為少年人無論貧富，你都沒有跟從。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11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女兒啊，現在不要懼怕，凡你所說的，我必照著行；我本城的人都知道你是個賢德的女子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3:7-11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14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03199" y="232003"/>
            <a:ext cx="8813802" cy="618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12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我實在是你一個至近的親屬，只是還有一個人比我更近。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13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你今夜在這裡住宿，明早他若肯為你盡親屬的本分，就由他吧！倘若不肯，我指著永生的耶和華起誓，我必為你盡了本分，你只管躺到天亮。」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14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路得便在他腳下躺到天快亮，人彼此不能辨認的時候就起來了。波阿斯說：「不可使人知道有女子到場上來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」；</a:t>
            </a: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15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又對路得說：「打開你所披的外衣。」她打開了，波阿斯就撮了六簸箕大麥，幫她扛在肩上，她便進城去了。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3:12-15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35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03199" y="727303"/>
            <a:ext cx="8813802" cy="446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16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路得回到婆婆那裡，婆婆說：「女兒啊，怎麼樣了？」路得就將那人向她所行的述說了一遍，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17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又說：「那人給了我六簸箕大麥，對我說：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你不可空手回去見你的婆婆。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18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婆婆說：「女兒啊，你只管安坐等候，看這事怎樣成就，因為那人今日不辦成這事必不休息。」 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3:16-18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98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1597" y="114300"/>
            <a:ext cx="8940801" cy="674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阿斯到了城門，坐在那裡，恰巧波阿斯所說的那至近的親屬經過。波阿斯說：「某人哪，你來坐在這裡。」他就來坐下。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 </a:t>
            </a: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波阿斯又從本城的長老中揀選了十人，對他們說：「請你們坐在這裡。」他們就都坐下。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波阿斯對那至近的親屬說：「從摩押地回來的拿俄米，現在要賣我們族兄以利米勒的那塊地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我想當贖那塊地的是你，其次是我，以外再沒有別人了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可以在這裡的人面前和我本國的長老面前說明，你若肯贖就贖，若不肯贖就告訴我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 那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人回答說：「我肯贖。」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4:1-4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1597" y="635000"/>
            <a:ext cx="8775703" cy="563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5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波阿斯說：「你從拿俄米手中買這地的時候，也當娶（原文是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買）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死人的妻摩押女子路得，使死人在產業上存留他的名。」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6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那人說：「這樣我就不能贖了，恐怕於我的產業有礙。你可以贖我所當贖的，我不能贖了。」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7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從前，在以色列中要定奪甚麼事，或贖回，或交易，這人就脫鞋給那人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以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色列人都以此為證據。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8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那人對波阿斯說：「你自己買吧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！」 於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是將鞋脫下來了。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4:5-8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78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1597" y="114300"/>
            <a:ext cx="8890003" cy="674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9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波阿斯對長老和眾民說：「你們今日作見證，凡屬以利米勒和基連、瑪倫的，我都從拿俄米手中置買了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r>
              <a:rPr lang="zh-TW" altLang="en-US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10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又娶了瑪倫的妻摩押女子路得為妻，好在死人的產業上存留他的名，免得他的名在本族本鄉滅沒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們今日可以作見證。」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11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在城門坐著的眾民和長老都說：「我們作見證。願耶和華使進你家的這女子，像建立以色列家的拉結、利亞二人一樣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願你在以法他得亨通，在伯利恆得名聲。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12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願耶和華從這少年女子賜你後裔，使你的家像她瑪從猶大所生法勒斯的家一般。」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4:9-12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17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1597" y="838200"/>
            <a:ext cx="8890003" cy="501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13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於是，波阿斯娶了路得為妻，與她同房。耶和華使她懷孕生了一個兒子。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14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婦人們對拿俄米說：「耶和華是應當稱頌的！因為今日沒有撇下你，使你無至近的親屬。願這孩子在以色列中得名聲。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15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他必提起你的精神，奉養你的老，因為是愛慕你的那兒婦所生的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有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這兒婦比有七個兒子還好！」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16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拿俄米就把孩子抱在懷中，作他的養母。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4:13-16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30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1597" y="838200"/>
            <a:ext cx="8890003" cy="452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17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鄰舍的婦人說：「拿俄米得孩子了！」就給孩子起名叫俄備得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這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俄備得是耶西的父，耶西是大衛的父。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18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法勒斯的後代記在下面：法勒斯生希斯崙；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19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希斯崙生蘭；蘭生亞米拿達；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20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亞米拿達生拿順；拿順生撒門；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21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撒門生波阿斯；波阿斯生俄備得；</a:t>
            </a:r>
            <a:r>
              <a:rPr lang="zh-TW" altLang="en-US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22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俄備得生耶西；耶西生大衛。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Ruth 4:17-22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20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25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14504</TotalTime>
  <Words>3420</Words>
  <Application>Microsoft Office PowerPoint</Application>
  <PresentationFormat>On-screen Show (4:3)</PresentationFormat>
  <Paragraphs>58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46" baseType="lpstr">
      <vt:lpstr>Adobe Gothic Std B</vt:lpstr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9_Default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720</cp:revision>
  <dcterms:created xsi:type="dcterms:W3CDTF">2014-11-02T05:55:36Z</dcterms:created>
  <dcterms:modified xsi:type="dcterms:W3CDTF">2016-06-12T06:06:22Z</dcterms:modified>
</cp:coreProperties>
</file>