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51" r:id="rId4"/>
  </p:sldMasterIdLst>
  <p:notesMasterIdLst>
    <p:notesMasterId r:id="rId16"/>
  </p:notesMasterIdLst>
  <p:sldIdLst>
    <p:sldId id="1365" r:id="rId5"/>
    <p:sldId id="1480" r:id="rId6"/>
    <p:sldId id="1479" r:id="rId7"/>
    <p:sldId id="1478" r:id="rId8"/>
    <p:sldId id="1477" r:id="rId9"/>
    <p:sldId id="1476" r:id="rId10"/>
    <p:sldId id="1475" r:id="rId11"/>
    <p:sldId id="1474" r:id="rId12"/>
    <p:sldId id="1473" r:id="rId13"/>
    <p:sldId id="1472" r:id="rId14"/>
    <p:sldId id="1469" r:id="rId15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 varScale="1">
        <p:scale>
          <a:sx n="46" d="100"/>
          <a:sy n="4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4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6/11/2016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6/11/2016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73801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103827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23193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60583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8699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90662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1866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466117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1550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11997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861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246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52" r:id="rId1"/>
    <p:sldLayoutId id="2147485853" r:id="rId2"/>
    <p:sldLayoutId id="2147485854" r:id="rId3"/>
    <p:sldLayoutId id="2147485855" r:id="rId4"/>
    <p:sldLayoutId id="2147485856" r:id="rId5"/>
    <p:sldLayoutId id="2147485857" r:id="rId6"/>
    <p:sldLayoutId id="2147485858" r:id="rId7"/>
    <p:sldLayoutId id="2147485859" r:id="rId8"/>
    <p:sldLayoutId id="2147485860" r:id="rId9"/>
    <p:sldLayoutId id="2147485861" r:id="rId10"/>
    <p:sldLayoutId id="21474858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35" y="0"/>
            <a:ext cx="920007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73"/>
            <a:ext cx="9144000" cy="681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96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85"/>
            <a:ext cx="9144000" cy="680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64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69" y="0"/>
            <a:ext cx="9182744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1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565" cy="684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0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506" cy="683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28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48" y="22540"/>
            <a:ext cx="9174248" cy="683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46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30" y="0"/>
            <a:ext cx="9217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47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565" cy="684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70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39"/>
            <a:ext cx="9144000" cy="6812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30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253" y="2781703"/>
            <a:ext cx="9047747" cy="3046984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此生爱你不渝 </a:t>
            </a:r>
            <a:endParaRPr lang="en-US" altLang="zh-TW" sz="60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Love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You with All My Life </a:t>
            </a:r>
            <a:r>
              <a:rPr lang="en-US" altLang="zh-TW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949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14186</TotalTime>
  <Words>16</Words>
  <Application>Microsoft Office PowerPoint</Application>
  <PresentationFormat>On-screen Show (4:3)</PresentationFormat>
  <Paragraphs>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724</cp:revision>
  <dcterms:created xsi:type="dcterms:W3CDTF">2014-11-02T05:55:36Z</dcterms:created>
  <dcterms:modified xsi:type="dcterms:W3CDTF">2016-06-12T06:07:59Z</dcterms:modified>
</cp:coreProperties>
</file>