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</p:sldMasterIdLst>
  <p:notesMasterIdLst>
    <p:notesMasterId r:id="rId56"/>
  </p:notesMasterIdLst>
  <p:sldIdLst>
    <p:sldId id="304" r:id="rId7"/>
    <p:sldId id="257" r:id="rId8"/>
    <p:sldId id="258" r:id="rId9"/>
    <p:sldId id="259" r:id="rId10"/>
    <p:sldId id="305" r:id="rId11"/>
    <p:sldId id="260" r:id="rId12"/>
    <p:sldId id="261" r:id="rId13"/>
    <p:sldId id="262" r:id="rId14"/>
    <p:sldId id="263" r:id="rId15"/>
    <p:sldId id="306" r:id="rId16"/>
    <p:sldId id="307" r:id="rId17"/>
    <p:sldId id="267" r:id="rId18"/>
    <p:sldId id="265" r:id="rId19"/>
    <p:sldId id="268" r:id="rId20"/>
    <p:sldId id="269" r:id="rId21"/>
    <p:sldId id="270" r:id="rId22"/>
    <p:sldId id="271" r:id="rId23"/>
    <p:sldId id="272" r:id="rId24"/>
    <p:sldId id="273" r:id="rId25"/>
    <p:sldId id="309" r:id="rId26"/>
    <p:sldId id="274" r:id="rId27"/>
    <p:sldId id="275" r:id="rId28"/>
    <p:sldId id="276" r:id="rId29"/>
    <p:sldId id="277" r:id="rId30"/>
    <p:sldId id="278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132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CC5B09-5A90-4D38-8E9C-8D9CDCE6FF1E}" type="datetimeFigureOut">
              <a:rPr lang="en-SG" smtClean="0"/>
              <a:pPr/>
              <a:t>11/6/2016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E7A771-C8FF-4325-ACF8-9166E8A735FF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022619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0CA902-923F-4942-ADD0-E9F5E0D789EC}" type="slidenum">
              <a:rPr lang="en-US"/>
              <a:pPr/>
              <a:t>1</a:t>
            </a:fld>
            <a:endParaRPr lang="en-US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8536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5DD2-30DB-4A8E-A094-564406FDE9D8}" type="datetimeFigureOut">
              <a:rPr lang="en-SG" smtClean="0"/>
              <a:pPr/>
              <a:t>11/6/2016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B973D-204F-4137-A7A5-F536FA6BC7E3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5DD2-30DB-4A8E-A094-564406FDE9D8}" type="datetimeFigureOut">
              <a:rPr lang="en-SG" smtClean="0"/>
              <a:pPr/>
              <a:t>11/6/2016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B973D-204F-4137-A7A5-F536FA6BC7E3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5DD2-30DB-4A8E-A094-564406FDE9D8}" type="datetimeFigureOut">
              <a:rPr lang="en-SG" smtClean="0"/>
              <a:pPr/>
              <a:t>11/6/2016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B973D-204F-4137-A7A5-F536FA6BC7E3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5DD2-30DB-4A8E-A094-564406FDE9D8}" type="datetimeFigureOut">
              <a:rPr lang="en-SG" smtClean="0"/>
              <a:pPr/>
              <a:t>11/6/2016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B973D-204F-4137-A7A5-F536FA6BC7E3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5DD2-30DB-4A8E-A094-564406FDE9D8}" type="datetimeFigureOut">
              <a:rPr lang="en-SG" smtClean="0"/>
              <a:pPr/>
              <a:t>11/6/2016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B973D-204F-4137-A7A5-F536FA6BC7E3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5DD2-30DB-4A8E-A094-564406FDE9D8}" type="datetimeFigureOut">
              <a:rPr lang="en-SG" smtClean="0"/>
              <a:pPr/>
              <a:t>11/6/2016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B973D-204F-4137-A7A5-F536FA6BC7E3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5DD2-30DB-4A8E-A094-564406FDE9D8}" type="datetimeFigureOut">
              <a:rPr lang="en-SG" smtClean="0"/>
              <a:pPr/>
              <a:t>11/6/2016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B973D-204F-4137-A7A5-F536FA6BC7E3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5DD2-30DB-4A8E-A094-564406FDE9D8}" type="datetimeFigureOut">
              <a:rPr lang="en-SG" smtClean="0"/>
              <a:pPr/>
              <a:t>11/6/2016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B973D-204F-4137-A7A5-F536FA6BC7E3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5DD2-30DB-4A8E-A094-564406FDE9D8}" type="datetimeFigureOut">
              <a:rPr lang="en-SG" smtClean="0"/>
              <a:pPr/>
              <a:t>11/6/2016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B973D-204F-4137-A7A5-F536FA6BC7E3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5DD2-30DB-4A8E-A094-564406FDE9D8}" type="datetimeFigureOut">
              <a:rPr lang="en-SG" smtClean="0"/>
              <a:pPr/>
              <a:t>11/6/2016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B973D-204F-4137-A7A5-F536FA6BC7E3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5DD2-30DB-4A8E-A094-564406FDE9D8}" type="datetimeFigureOut">
              <a:rPr lang="en-SG" smtClean="0"/>
              <a:pPr/>
              <a:t>11/6/2016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B973D-204F-4137-A7A5-F536FA6BC7E3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34BDF-82D7-440F-AD0E-BE11B95B4E8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2FBFA-590A-427B-9647-2CAE4B826437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34BDF-82D7-440F-AD0E-BE11B95B4E8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2FBFA-590A-427B-9647-2CAE4B826437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34BDF-82D7-440F-AD0E-BE11B95B4E8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2FBFA-590A-427B-9647-2CAE4B826437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34BDF-82D7-440F-AD0E-BE11B95B4E8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2FBFA-590A-427B-9647-2CAE4B826437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34BDF-82D7-440F-AD0E-BE11B95B4E8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2FBFA-590A-427B-9647-2CAE4B826437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34BDF-82D7-440F-AD0E-BE11B95B4E8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2FBFA-590A-427B-9647-2CAE4B826437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34BDF-82D7-440F-AD0E-BE11B95B4E8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2FBFA-590A-427B-9647-2CAE4B826437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34BDF-82D7-440F-AD0E-BE11B95B4E8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2FBFA-590A-427B-9647-2CAE4B826437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34BDF-82D7-440F-AD0E-BE11B95B4E8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2FBFA-590A-427B-9647-2CAE4B826437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34BDF-82D7-440F-AD0E-BE11B95B4E8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2FBFA-590A-427B-9647-2CAE4B826437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34BDF-82D7-440F-AD0E-BE11B95B4E8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2FBFA-590A-427B-9647-2CAE4B826437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34BDF-82D7-440F-AD0E-BE11B95B4E8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2FBFA-590A-427B-9647-2CAE4B826437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34BDF-82D7-440F-AD0E-BE11B95B4E8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2FBFA-590A-427B-9647-2CAE4B826437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34BDF-82D7-440F-AD0E-BE11B95B4E8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2FBFA-590A-427B-9647-2CAE4B826437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34BDF-82D7-440F-AD0E-BE11B95B4E8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2FBFA-590A-427B-9647-2CAE4B826437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34BDF-82D7-440F-AD0E-BE11B95B4E8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2FBFA-590A-427B-9647-2CAE4B826437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34BDF-82D7-440F-AD0E-BE11B95B4E8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2FBFA-590A-427B-9647-2CAE4B826437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34BDF-82D7-440F-AD0E-BE11B95B4E8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2FBFA-590A-427B-9647-2CAE4B826437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34BDF-82D7-440F-AD0E-BE11B95B4E8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2FBFA-590A-427B-9647-2CAE4B826437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34BDF-82D7-440F-AD0E-BE11B95B4E8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2FBFA-590A-427B-9647-2CAE4B826437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34BDF-82D7-440F-AD0E-BE11B95B4E8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2FBFA-590A-427B-9647-2CAE4B826437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34BDF-82D7-440F-AD0E-BE11B95B4E8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2FBFA-590A-427B-9647-2CAE4B826437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5DD2-30DB-4A8E-A094-564406FDE9D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B973D-204F-4137-A7A5-F536FA6BC7E3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5DD2-30DB-4A8E-A094-564406FDE9D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B973D-204F-4137-A7A5-F536FA6BC7E3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5DD2-30DB-4A8E-A094-564406FDE9D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B973D-204F-4137-A7A5-F536FA6BC7E3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5DD2-30DB-4A8E-A094-564406FDE9D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B973D-204F-4137-A7A5-F536FA6BC7E3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5DD2-30DB-4A8E-A094-564406FDE9D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B973D-204F-4137-A7A5-F536FA6BC7E3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5DD2-30DB-4A8E-A094-564406FDE9D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B973D-204F-4137-A7A5-F536FA6BC7E3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5DD2-30DB-4A8E-A094-564406FDE9D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B973D-204F-4137-A7A5-F536FA6BC7E3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5DD2-30DB-4A8E-A094-564406FDE9D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B973D-204F-4137-A7A5-F536FA6BC7E3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5DD2-30DB-4A8E-A094-564406FDE9D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B973D-204F-4137-A7A5-F536FA6BC7E3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5DD2-30DB-4A8E-A094-564406FDE9D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B973D-204F-4137-A7A5-F536FA6BC7E3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5DD2-30DB-4A8E-A094-564406FDE9D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B973D-204F-4137-A7A5-F536FA6BC7E3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5DD2-30DB-4A8E-A094-564406FDE9D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B973D-204F-4137-A7A5-F536FA6BC7E3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5DD2-30DB-4A8E-A094-564406FDE9D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B973D-204F-4137-A7A5-F536FA6BC7E3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5DD2-30DB-4A8E-A094-564406FDE9D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B973D-204F-4137-A7A5-F536FA6BC7E3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5DD2-30DB-4A8E-A094-564406FDE9D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B973D-204F-4137-A7A5-F536FA6BC7E3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5DD2-30DB-4A8E-A094-564406FDE9D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B973D-204F-4137-A7A5-F536FA6BC7E3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5DD2-30DB-4A8E-A094-564406FDE9D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B973D-204F-4137-A7A5-F536FA6BC7E3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5DD2-30DB-4A8E-A094-564406FDE9D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B973D-204F-4137-A7A5-F536FA6BC7E3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5DD2-30DB-4A8E-A094-564406FDE9D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B973D-204F-4137-A7A5-F536FA6BC7E3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5DD2-30DB-4A8E-A094-564406FDE9D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B973D-204F-4137-A7A5-F536FA6BC7E3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5DD2-30DB-4A8E-A094-564406FDE9D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B973D-204F-4137-A7A5-F536FA6BC7E3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5DD2-30DB-4A8E-A094-564406FDE9D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B973D-204F-4137-A7A5-F536FA6BC7E3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5DD2-30DB-4A8E-A094-564406FDE9D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B973D-204F-4137-A7A5-F536FA6BC7E3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56069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5DD2-30DB-4A8E-A094-564406FDE9D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B973D-204F-4137-A7A5-F536FA6BC7E3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050979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5DD2-30DB-4A8E-A094-564406FDE9D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B973D-204F-4137-A7A5-F536FA6BC7E3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55552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5DD2-30DB-4A8E-A094-564406FDE9D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B973D-204F-4137-A7A5-F536FA6BC7E3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16690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5DD2-30DB-4A8E-A094-564406FDE9D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B973D-204F-4137-A7A5-F536FA6BC7E3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27278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5DD2-30DB-4A8E-A094-564406FDE9D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B973D-204F-4137-A7A5-F536FA6BC7E3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937509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5DD2-30DB-4A8E-A094-564406FDE9D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B973D-204F-4137-A7A5-F536FA6BC7E3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91471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5DD2-30DB-4A8E-A094-564406FDE9D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B973D-204F-4137-A7A5-F536FA6BC7E3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19751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5DD2-30DB-4A8E-A094-564406FDE9D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B973D-204F-4137-A7A5-F536FA6BC7E3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20922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5DD2-30DB-4A8E-A094-564406FDE9D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B973D-204F-4137-A7A5-F536FA6BC7E3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056392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5DD2-30DB-4A8E-A094-564406FDE9D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B973D-204F-4137-A7A5-F536FA6BC7E3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710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F5DD2-30DB-4A8E-A094-564406FDE9D8}" type="datetimeFigureOut">
              <a:rPr lang="en-SG" smtClean="0"/>
              <a:pPr/>
              <a:t>11/6/2016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AB973D-204F-4137-A7A5-F536FA6BC7E3}" type="slidenum">
              <a:rPr lang="en-SG" smtClean="0"/>
              <a:pPr/>
              <a:t>‹#›</a:t>
            </a:fld>
            <a:endParaRPr lang="en-S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034BDF-82D7-440F-AD0E-BE11B95B4E8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2FBFA-590A-427B-9647-2CAE4B826437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034BDF-82D7-440F-AD0E-BE11B95B4E8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2FBFA-590A-427B-9647-2CAE4B826437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F5DD2-30DB-4A8E-A094-564406FDE9D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AB973D-204F-4137-A7A5-F536FA6BC7E3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F5DD2-30DB-4A8E-A094-564406FDE9D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AB973D-204F-4137-A7A5-F536FA6BC7E3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F5DD2-30DB-4A8E-A094-564406FDE9D8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11/6/2016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AB973D-204F-4137-A7A5-F536FA6BC7E3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457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Body-Blood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9050" y="-14288"/>
            <a:ext cx="9182100" cy="6886576"/>
          </a:xfrm>
          <a:prstGeom prst="rect">
            <a:avLst/>
          </a:prstGeom>
          <a:noFill/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973832" y="1484784"/>
            <a:ext cx="7772400" cy="147002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imHei" pitchFamily="49" charset="-122"/>
                <a:ea typeface="SimHei" pitchFamily="49" charset="-122"/>
                <a:cs typeface="+mj-cs"/>
              </a:rPr>
              <a:t>守主圣餐</a:t>
            </a:r>
            <a:endParaRPr kumimoji="0" lang="en-SG" sz="8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imHei" pitchFamily="49" charset="-122"/>
              <a:ea typeface="SimHei" pitchFamily="49" charset="-122"/>
              <a:cs typeface="+mj-cs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3635896" y="3116560"/>
            <a:ext cx="6400800" cy="17526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imHei" pitchFamily="49" charset="-122"/>
                <a:ea typeface="SimHei" pitchFamily="49" charset="-122"/>
                <a:cs typeface="+mn-cs"/>
              </a:rPr>
              <a:t>胡民气牧师</a:t>
            </a:r>
            <a:endParaRPr kumimoji="0" lang="en-SG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imHei" pitchFamily="49" charset="-122"/>
              <a:ea typeface="SimHei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168" y="332656"/>
            <a:ext cx="10523512" cy="6525344"/>
          </a:xfrm>
        </p:spPr>
        <p:txBody>
          <a:bodyPr>
            <a:noAutofit/>
          </a:bodyPr>
          <a:lstStyle/>
          <a:p>
            <a:pPr marL="144000">
              <a:spcBef>
                <a:spcPts val="0"/>
              </a:spcBef>
            </a:pPr>
            <a:r>
              <a:rPr lang="en-US" altLang="zh-CN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     【</a:t>
            </a:r>
            <a:r>
              <a:rPr lang="zh-CN" altLang="en-US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歌林多前书 </a:t>
            </a:r>
            <a:r>
              <a:rPr lang="en-US" altLang="zh-CN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11:23-28】</a:t>
            </a:r>
          </a:p>
          <a:p>
            <a:pPr marL="144000">
              <a:spcBef>
                <a:spcPts val="0"/>
              </a:spcBef>
              <a:buNone/>
            </a:pPr>
            <a:r>
              <a:rPr lang="zh-CN" altLang="en-US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我当日传给你们的</a:t>
            </a:r>
            <a:r>
              <a:rPr lang="zh-CN" alt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、</a:t>
            </a:r>
            <a:r>
              <a:rPr lang="zh-CN" altLang="en-US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原是从主领受的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、</a:t>
            </a:r>
            <a:r>
              <a:rPr lang="zh-CN" altLang="en-US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就是</a:t>
            </a:r>
            <a:endParaRPr lang="en-US" altLang="zh-CN" sz="35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 marL="144000">
              <a:spcBef>
                <a:spcPts val="0"/>
              </a:spcBef>
              <a:buNone/>
            </a:pPr>
            <a:r>
              <a:rPr lang="zh-CN" altLang="en-US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主耶稣被卖的那一夜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、</a:t>
            </a:r>
            <a:r>
              <a:rPr lang="zh-CN" altLang="en-US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拿起饼来</a:t>
            </a:r>
            <a:r>
              <a:rPr lang="zh-CN" alt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、</a:t>
            </a:r>
            <a:r>
              <a:rPr lang="zh-CN" altLang="en-US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祝谢了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、</a:t>
            </a:r>
            <a:endParaRPr lang="en-US" altLang="zh-CN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 marL="144000">
              <a:spcBef>
                <a:spcPts val="0"/>
              </a:spcBef>
              <a:buNone/>
            </a:pPr>
            <a:r>
              <a:rPr lang="zh-CN" altLang="en-US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就擘开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、</a:t>
            </a:r>
            <a:r>
              <a:rPr lang="zh-CN" altLang="en-US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说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、</a:t>
            </a:r>
            <a:r>
              <a:rPr lang="zh-CN" altLang="en-US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这是我的身体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、</a:t>
            </a:r>
            <a:r>
              <a:rPr lang="zh-CN" altLang="en-US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为你们舍的</a:t>
            </a:r>
            <a:r>
              <a:rPr lang="zh-CN" alt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．</a:t>
            </a:r>
            <a:r>
              <a:rPr lang="zh-CN" altLang="en-US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你们</a:t>
            </a:r>
            <a:endParaRPr lang="en-US" altLang="zh-CN" sz="35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 marL="144000">
              <a:spcBef>
                <a:spcPts val="0"/>
              </a:spcBef>
              <a:buNone/>
            </a:pPr>
            <a:r>
              <a:rPr lang="zh-CN" altLang="en-US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应当如此行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、</a:t>
            </a:r>
            <a:r>
              <a:rPr lang="zh-CN" altLang="en-US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为的是记念我</a:t>
            </a:r>
            <a:r>
              <a:rPr lang="zh-CN" alt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。</a:t>
            </a:r>
            <a:r>
              <a:rPr lang="zh-CN" altLang="en-US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饭后</a:t>
            </a:r>
            <a:r>
              <a:rPr lang="zh-CN" alt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、</a:t>
            </a:r>
            <a:r>
              <a:rPr lang="zh-CN" altLang="en-US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也照样</a:t>
            </a:r>
            <a:endParaRPr lang="en-US" altLang="zh-CN" sz="35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 marL="144000">
              <a:spcBef>
                <a:spcPts val="0"/>
              </a:spcBef>
              <a:buNone/>
            </a:pPr>
            <a:r>
              <a:rPr lang="zh-CN" altLang="en-US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拿起杯来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、</a:t>
            </a:r>
            <a:r>
              <a:rPr lang="zh-CN" altLang="en-US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说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、</a:t>
            </a:r>
            <a:r>
              <a:rPr lang="zh-CN" altLang="en-US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这杯是用我的血所立的新约．</a:t>
            </a:r>
            <a:endParaRPr lang="en-US" altLang="zh-CN" sz="35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 marL="144000">
              <a:spcBef>
                <a:spcPts val="0"/>
              </a:spcBef>
              <a:buNone/>
            </a:pPr>
            <a:r>
              <a:rPr lang="zh-CN" altLang="en-US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你们每逢喝的时候</a:t>
            </a:r>
            <a:r>
              <a:rPr lang="zh-CN" alt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、</a:t>
            </a:r>
            <a:r>
              <a:rPr lang="zh-CN" altLang="en-US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要如此行</a:t>
            </a:r>
            <a:r>
              <a:rPr lang="zh-CN" alt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、</a:t>
            </a:r>
            <a:r>
              <a:rPr lang="zh-CN" altLang="en-US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为的是记念我</a:t>
            </a:r>
            <a:r>
              <a:rPr lang="zh-CN" alt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。</a:t>
            </a:r>
            <a:endParaRPr lang="en-US" altLang="zh-CN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 marL="144000">
              <a:spcBef>
                <a:spcPts val="0"/>
              </a:spcBef>
              <a:buNone/>
            </a:pPr>
            <a:r>
              <a:rPr lang="zh-CN" altLang="en-US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你们每逢吃这饼</a:t>
            </a:r>
            <a:r>
              <a:rPr lang="zh-CN" alt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、</a:t>
            </a:r>
            <a:r>
              <a:rPr lang="zh-CN" altLang="en-US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喝这杯</a:t>
            </a:r>
            <a:r>
              <a:rPr lang="zh-CN" alt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、</a:t>
            </a:r>
            <a:r>
              <a:rPr lang="zh-CN" altLang="en-US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是表明主的死</a:t>
            </a:r>
            <a:r>
              <a:rPr lang="zh-CN" alt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、</a:t>
            </a:r>
            <a:endParaRPr lang="en-US" altLang="zh-CN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 marL="144000">
              <a:spcBef>
                <a:spcPts val="0"/>
              </a:spcBef>
              <a:buNone/>
            </a:pPr>
            <a:r>
              <a:rPr lang="zh-CN" altLang="en-US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直等到他来。所以无论何人</a:t>
            </a:r>
            <a:r>
              <a:rPr lang="zh-CN" alt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、</a:t>
            </a:r>
            <a:r>
              <a:rPr lang="zh-CN" altLang="en-US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不按理吃主的</a:t>
            </a:r>
            <a:endParaRPr lang="en-US" altLang="zh-CN" sz="35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 marL="144000">
              <a:spcBef>
                <a:spcPts val="0"/>
              </a:spcBef>
              <a:buNone/>
            </a:pPr>
            <a:r>
              <a:rPr lang="zh-CN" altLang="en-US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饼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、</a:t>
            </a:r>
            <a:r>
              <a:rPr lang="zh-CN" altLang="en-US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喝主的杯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、</a:t>
            </a:r>
            <a:r>
              <a:rPr lang="zh-CN" altLang="en-US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就是干犯主的身主的血了</a:t>
            </a:r>
            <a:r>
              <a:rPr lang="zh-CN" alt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。</a:t>
            </a:r>
            <a:endParaRPr lang="en-US" altLang="zh-CN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 marL="144000">
              <a:spcBef>
                <a:spcPts val="0"/>
              </a:spcBef>
              <a:buNone/>
            </a:pPr>
            <a:r>
              <a:rPr lang="zh-CN" altLang="en-US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人应当自己省察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、</a:t>
            </a:r>
            <a:r>
              <a:rPr lang="zh-CN" altLang="en-US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然后吃这饼</a:t>
            </a:r>
            <a:r>
              <a:rPr lang="zh-CN" alt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、</a:t>
            </a:r>
            <a:r>
              <a:rPr lang="zh-CN" altLang="en-US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喝这杯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。</a:t>
            </a:r>
            <a:endParaRPr lang="en-SG" alt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</p:txBody>
      </p:sp>
      <p:pic>
        <p:nvPicPr>
          <p:cNvPr id="4" name="Picture 10" descr="http://www.christart.com/IMAGES-art9ab/clipart/213/bib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5698556"/>
            <a:ext cx="1043608" cy="8714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1484784"/>
            <a:ext cx="7293496" cy="2079104"/>
          </a:xfrm>
        </p:spPr>
        <p:txBody>
          <a:bodyPr>
            <a:noAutofit/>
          </a:bodyPr>
          <a:lstStyle/>
          <a:p>
            <a:pPr algn="l"/>
            <a:r>
              <a:rPr lang="en-US" altLang="zh-CN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1) </a:t>
            </a:r>
            <a:r>
              <a:rPr lang="zh-CN" alt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圣餐的意义在于思念主</a:t>
            </a:r>
            <a:r>
              <a:rPr lang="en-US" altLang="zh-CN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/>
            </a:r>
            <a:br>
              <a:rPr lang="en-US" altLang="zh-CN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</a:br>
            <a:r>
              <a:rPr lang="en-US" altLang="zh-CN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   </a:t>
            </a:r>
            <a:r>
              <a:rPr lang="zh-CN" alt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为我们所做的</a:t>
            </a:r>
            <a:endParaRPr lang="en-SG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</p:txBody>
      </p:sp>
      <p:pic>
        <p:nvPicPr>
          <p:cNvPr id="72706" name="Picture 2" descr="http://www.clker.com/cliparts/f/e/3/1/1194984104231157410bread_and_wine_mark_near_.svg.me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3717032"/>
            <a:ext cx="2857500" cy="2552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980728"/>
            <a:ext cx="9937104" cy="475252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altLang="zh-CN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       【</a:t>
            </a: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罗马书 </a:t>
            </a:r>
            <a:r>
              <a:rPr lang="en-US" altLang="zh-CN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3:25】</a:t>
            </a:r>
          </a:p>
          <a:p>
            <a:pPr>
              <a:spcBef>
                <a:spcPts val="0"/>
              </a:spcBef>
            </a:pP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spcBef>
                <a:spcPts val="0"/>
              </a:spcBef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神设立耶稣作挽回祭、是凭着耶稣的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spcBef>
                <a:spcPts val="0"/>
              </a:spcBef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血、借着人的信、要显明 神的义．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spcBef>
                <a:spcPts val="0"/>
              </a:spcBef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因为他用忍耐的心、宽容人先时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spcBef>
                <a:spcPts val="0"/>
              </a:spcBef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所犯的罪．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spcBef>
                <a:spcPts val="0"/>
              </a:spcBef>
              <a:buNone/>
            </a:pPr>
            <a:endParaRPr lang="en-US" altLang="zh-CN" sz="5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</p:txBody>
      </p:sp>
      <p:pic>
        <p:nvPicPr>
          <p:cNvPr id="4" name="Picture 10" descr="http://www.christart.com/IMAGES-art9ab/clipart/213/bib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4916686"/>
            <a:ext cx="1619672" cy="13524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908720"/>
            <a:ext cx="10657184" cy="446449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altLang="zh-CN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      【</a:t>
            </a: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以赛亚书 </a:t>
            </a:r>
            <a:r>
              <a:rPr lang="en-US" altLang="zh-CN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53:5】</a:t>
            </a:r>
          </a:p>
          <a:p>
            <a:pPr algn="ctr">
              <a:spcBef>
                <a:spcPts val="0"/>
              </a:spcBef>
              <a:buNone/>
            </a:pPr>
            <a:r>
              <a:rPr lang="en-US" altLang="zh-CN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 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spcBef>
                <a:spcPts val="0"/>
              </a:spcBef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那知他为我们的过犯受害、为我们的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spcBef>
                <a:spcPts val="0"/>
              </a:spcBef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罪孽压伤．因他受的刑罚我们得平安．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spcBef>
                <a:spcPts val="0"/>
              </a:spcBef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因他受的鞭伤我们得医治。</a:t>
            </a:r>
            <a:endParaRPr lang="en-SG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</p:txBody>
      </p:sp>
      <p:pic>
        <p:nvPicPr>
          <p:cNvPr id="4" name="Picture 10" descr="http://www.christart.com/IMAGES-art9ab/clipart/213/bib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4904804"/>
            <a:ext cx="1547664" cy="12922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hite-cross-with-heart-on-pin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44624" y="1997968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zh-CN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2)</a:t>
            </a:r>
            <a:r>
              <a:rPr lang="zh-CN" altLang="en-US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难以测度的爱</a:t>
            </a:r>
            <a:endParaRPr lang="en-SG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268760"/>
            <a:ext cx="8686800" cy="4525963"/>
          </a:xfrm>
        </p:spPr>
        <p:txBody>
          <a:bodyPr>
            <a:normAutofit/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     【</a:t>
            </a:r>
            <a:r>
              <a:rPr lang="zh-CN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以弗所书 </a:t>
            </a:r>
            <a:r>
              <a:rPr lang="en-US" altLang="zh-CN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3:18-19】</a:t>
            </a:r>
          </a:p>
          <a:p>
            <a:endParaRPr lang="en-US" altLang="zh-CN" sz="1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能以和众圣徒一同明白基督的爱、是何等</a:t>
            </a:r>
            <a:endParaRPr lang="en-US" altLang="zh-CN" sz="3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长阔高深、并知道这爱是过于人所能测度</a:t>
            </a:r>
            <a:endParaRPr lang="en-US" altLang="zh-CN" sz="3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的、便叫 神一切所充满的、充满了你们。</a:t>
            </a:r>
            <a:endParaRPr lang="en-SG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</p:txBody>
      </p:sp>
      <p:pic>
        <p:nvPicPr>
          <p:cNvPr id="4" name="Picture 10" descr="http://www.christart.com/IMAGES-art9ab/clipart/213/bib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4904804"/>
            <a:ext cx="1547664" cy="12922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5936" y="1124744"/>
            <a:ext cx="8229600" cy="3240360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A: </a:t>
            </a:r>
            <a:r>
              <a:rPr lang="zh-CN" alt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爱一个与 神</a:t>
            </a:r>
            <a:r>
              <a:rPr lang="en-US" altLang="zh-CN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/>
            </a:r>
            <a:br>
              <a:rPr lang="en-US" altLang="zh-CN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</a:br>
            <a:r>
              <a:rPr lang="en-US" altLang="zh-CN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   </a:t>
            </a:r>
            <a:r>
              <a:rPr lang="zh-CN" alt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为仇的人</a:t>
            </a:r>
            <a:endParaRPr lang="en-SG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</p:txBody>
      </p:sp>
      <p:pic>
        <p:nvPicPr>
          <p:cNvPr id="3" name="Picture 2" descr="C:\Users\me\Desktop\6941127-heart-love.jpg"/>
          <p:cNvPicPr>
            <a:picLocks noChangeAspect="1" noChangeArrowheads="1"/>
          </p:cNvPicPr>
          <p:nvPr/>
        </p:nvPicPr>
        <p:blipFill>
          <a:blip r:embed="rId2" cstate="print"/>
          <a:srcRect l="48457" r="12475"/>
          <a:stretch>
            <a:fillRect/>
          </a:stretch>
        </p:blipFill>
        <p:spPr bwMode="auto">
          <a:xfrm>
            <a:off x="-36512" y="0"/>
            <a:ext cx="396044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135285"/>
            <a:ext cx="8820472" cy="4525963"/>
          </a:xfrm>
        </p:spPr>
        <p:txBody>
          <a:bodyPr>
            <a:noAutofit/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     【</a:t>
            </a:r>
            <a:r>
              <a:rPr lang="zh-CN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以弗所书 </a:t>
            </a:r>
            <a:r>
              <a:rPr lang="en-US" altLang="zh-CN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2:14-15】</a:t>
            </a:r>
          </a:p>
          <a:p>
            <a:endParaRPr lang="en-US" altLang="zh-CN" sz="1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因他使我们和睦、将两下合而为一、</a:t>
            </a:r>
            <a:endParaRPr lang="en-US" altLang="zh-CN" sz="3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拆毁了中间隔断的墙．而且以自己的身体、</a:t>
            </a:r>
            <a:endParaRPr lang="en-US" altLang="zh-CN" sz="3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废掉冤仇、就是那记在律法上的规条．</a:t>
            </a:r>
            <a:endParaRPr lang="en-US" altLang="zh-CN" sz="3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为要将两下、借着自己造成一个新人、</a:t>
            </a:r>
            <a:endParaRPr lang="en-US" altLang="zh-CN" sz="3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如此便成就了和睦．</a:t>
            </a:r>
            <a:endParaRPr lang="en-SG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</p:txBody>
      </p:sp>
      <p:pic>
        <p:nvPicPr>
          <p:cNvPr id="4" name="Picture 10" descr="http://www.christart.com/IMAGES-art9ab/clipart/213/bib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5157192"/>
            <a:ext cx="1547664" cy="12922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620688"/>
            <a:ext cx="9649072" cy="5400600"/>
          </a:xfrm>
        </p:spPr>
        <p:txBody>
          <a:bodyPr>
            <a:noAutofit/>
          </a:bodyPr>
          <a:lstStyle/>
          <a:p>
            <a:pPr marL="252000">
              <a:spcBef>
                <a:spcPts val="600"/>
              </a:spcBef>
            </a:pPr>
            <a:r>
              <a:rPr lang="en-US" altLang="zh-CN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    【</a:t>
            </a:r>
            <a:r>
              <a:rPr lang="zh-CN" alt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路加福音 </a:t>
            </a:r>
            <a:r>
              <a:rPr lang="en-US" altLang="zh-CN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6:27-32】</a:t>
            </a:r>
          </a:p>
          <a:p>
            <a:pPr marL="252000">
              <a:spcBef>
                <a:spcPts val="600"/>
              </a:spcBef>
              <a:buNone/>
            </a:pPr>
            <a:endParaRPr lang="en-US" altLang="zh-CN" sz="105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 marL="252000">
              <a:spcBef>
                <a:spcPts val="600"/>
              </a:spcBef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只是我告诉你们这听道的人、你们的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 marL="252000">
              <a:spcBef>
                <a:spcPts val="600"/>
              </a:spcBef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仇敌要爱他、恨你们的要待他好。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 marL="252000">
              <a:spcBef>
                <a:spcPts val="600"/>
              </a:spcBef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咒诅你们的要为他祝福、凌辱你们的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 marL="252000">
              <a:spcBef>
                <a:spcPts val="600"/>
              </a:spcBef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要为他祷告。有人打你这边的脸、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 marL="252000">
              <a:spcBef>
                <a:spcPts val="600"/>
              </a:spcBef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连那边的脸也由他打．有人夺你的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 marL="252000">
              <a:spcBef>
                <a:spcPts val="600"/>
              </a:spcBef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外衣、连里衣也由他拿去。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</p:txBody>
      </p:sp>
      <p:pic>
        <p:nvPicPr>
          <p:cNvPr id="4" name="Picture 10" descr="http://www.christart.com/IMAGES-art9ab/clipart/213/bib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6296" y="5415679"/>
            <a:ext cx="1296144" cy="10822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24744"/>
            <a:ext cx="9649072" cy="4248472"/>
          </a:xfrm>
        </p:spPr>
        <p:txBody>
          <a:bodyPr>
            <a:noAutofit/>
          </a:bodyPr>
          <a:lstStyle/>
          <a:p>
            <a:pPr marL="288000">
              <a:spcBef>
                <a:spcPts val="600"/>
              </a:spcBef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凡求你的、就给他．有人夺你的东西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 marL="288000">
              <a:spcBef>
                <a:spcPts val="600"/>
              </a:spcBef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去、不用再要回来。你们愿意人怎样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 marL="288000">
              <a:spcBef>
                <a:spcPts val="600"/>
              </a:spcBef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待你们、你们也要怎样待人。你们若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 marL="288000">
              <a:spcBef>
                <a:spcPts val="600"/>
              </a:spcBef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单爱那爱你们的人、有甚么可酬谢的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 marL="288000">
              <a:spcBef>
                <a:spcPts val="600"/>
              </a:spcBef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呢．就是罪人也爱那爱他们的人。</a:t>
            </a:r>
            <a:endParaRPr lang="en-SG" altLang="en-US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</p:txBody>
      </p:sp>
      <p:pic>
        <p:nvPicPr>
          <p:cNvPr id="4" name="Picture 10" descr="http://www.christart.com/IMAGES-art9ab/clipart/213/bib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5157192"/>
            <a:ext cx="1519473" cy="1268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98884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B: </a:t>
            </a:r>
            <a:r>
              <a:rPr lang="zh-CN" alt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不计较我们的过错</a:t>
            </a:r>
            <a:endParaRPr lang="en-SG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</p:txBody>
      </p:sp>
      <p:pic>
        <p:nvPicPr>
          <p:cNvPr id="3" name="Picture 2" descr="http://images.huffingtonpost.com/2015-06-23-1435074425-9432117-ForgivenessImage.jpg"/>
          <p:cNvPicPr>
            <a:picLocks noChangeAspect="1" noChangeArrowheads="1"/>
          </p:cNvPicPr>
          <p:nvPr/>
        </p:nvPicPr>
        <p:blipFill>
          <a:blip r:embed="rId2" cstate="print"/>
          <a:srcRect l="398" t="22116" b="630"/>
          <a:stretch>
            <a:fillRect/>
          </a:stretch>
        </p:blipFill>
        <p:spPr bwMode="auto">
          <a:xfrm>
            <a:off x="0" y="4293096"/>
            <a:ext cx="9144000" cy="25922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648072"/>
            <a:ext cx="9505056" cy="5805264"/>
          </a:xfrm>
        </p:spPr>
        <p:txBody>
          <a:bodyPr>
            <a:noAutofit/>
          </a:bodyPr>
          <a:lstStyle/>
          <a:p>
            <a:r>
              <a:rPr lang="en-US" altLang="zh-CN" sz="3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    【</a:t>
            </a:r>
            <a:r>
              <a:rPr lang="zh-CN" altLang="en-US" sz="3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歌林多前书 </a:t>
            </a:r>
            <a:r>
              <a:rPr lang="en-US" altLang="zh-CN" sz="3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13:4-7】</a:t>
            </a:r>
          </a:p>
          <a:p>
            <a:endParaRPr lang="en-US" altLang="zh-CN" sz="11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3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爱是恒久忍耐</a:t>
            </a:r>
            <a:r>
              <a:rPr lang="zh-CN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、</a:t>
            </a:r>
            <a:r>
              <a:rPr lang="zh-CN" altLang="en-US" sz="3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又有恩慈</a:t>
            </a:r>
            <a:r>
              <a:rPr lang="zh-CN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．</a:t>
            </a:r>
            <a:r>
              <a:rPr lang="zh-CN" altLang="en-US" sz="3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爱是不嫉妒</a:t>
            </a:r>
            <a:r>
              <a:rPr lang="zh-CN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．</a:t>
            </a:r>
            <a:endParaRPr lang="en-US" altLang="zh-CN" sz="39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3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爱是不自夸</a:t>
            </a:r>
            <a:r>
              <a:rPr lang="zh-CN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．</a:t>
            </a:r>
            <a:r>
              <a:rPr lang="zh-CN" altLang="en-US" sz="3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不张狂</a:t>
            </a:r>
            <a:r>
              <a:rPr lang="zh-CN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．</a:t>
            </a:r>
            <a:r>
              <a:rPr lang="zh-CN" altLang="en-US" sz="3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不作害羞的事</a:t>
            </a:r>
            <a:r>
              <a:rPr lang="zh-CN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．</a:t>
            </a:r>
            <a:endParaRPr lang="en-US" altLang="zh-CN" sz="39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3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不求自己的益处</a:t>
            </a:r>
            <a:r>
              <a:rPr lang="zh-CN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．</a:t>
            </a:r>
            <a:r>
              <a:rPr lang="zh-CN" altLang="en-US" sz="3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不轻易发怒</a:t>
            </a:r>
            <a:r>
              <a:rPr lang="zh-CN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．</a:t>
            </a:r>
            <a:r>
              <a:rPr lang="zh-CN" altLang="en-US" sz="3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不计算人</a:t>
            </a:r>
            <a:endParaRPr lang="en-US" altLang="zh-CN" sz="39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3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的恶</a:t>
            </a:r>
            <a:r>
              <a:rPr lang="zh-CN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．</a:t>
            </a:r>
            <a:r>
              <a:rPr lang="zh-CN" altLang="en-US" sz="3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不喜欢不义</a:t>
            </a:r>
            <a:r>
              <a:rPr lang="zh-CN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．</a:t>
            </a:r>
            <a:r>
              <a:rPr lang="zh-CN" altLang="en-US" sz="3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只喜欢真理</a:t>
            </a:r>
            <a:r>
              <a:rPr lang="zh-CN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．</a:t>
            </a:r>
            <a:r>
              <a:rPr lang="zh-CN" altLang="en-US" sz="3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凡事</a:t>
            </a:r>
            <a:endParaRPr lang="en-US" altLang="zh-CN" sz="39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3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包容</a:t>
            </a:r>
            <a:r>
              <a:rPr lang="zh-CN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．</a:t>
            </a:r>
            <a:r>
              <a:rPr lang="zh-CN" altLang="en-US" sz="3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凡事相信</a:t>
            </a:r>
            <a:r>
              <a:rPr lang="zh-CN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．</a:t>
            </a:r>
            <a:r>
              <a:rPr lang="zh-CN" altLang="en-US" sz="3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凡事盼望</a:t>
            </a:r>
            <a:r>
              <a:rPr lang="zh-CN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．</a:t>
            </a:r>
            <a:r>
              <a:rPr lang="zh-CN" altLang="en-US" sz="3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凡事忍耐</a:t>
            </a:r>
            <a:r>
              <a:rPr lang="zh-CN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。</a:t>
            </a:r>
            <a:endParaRPr lang="en-SG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</p:txBody>
      </p:sp>
      <p:pic>
        <p:nvPicPr>
          <p:cNvPr id="4" name="Picture 10" descr="http://www.christart.com/IMAGES-art9ab/clipart/213/bib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68951" y="5328592"/>
            <a:ext cx="1519473" cy="1268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856" y="1556792"/>
            <a:ext cx="8229600" cy="2952328"/>
          </a:xfrm>
        </p:spPr>
        <p:txBody>
          <a:bodyPr>
            <a:normAutofit/>
          </a:bodyPr>
          <a:lstStyle/>
          <a:p>
            <a:pPr algn="l"/>
            <a:r>
              <a:rPr lang="en-US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C: </a:t>
            </a:r>
            <a:r>
              <a:rPr lang="zh-CN" altLang="en-US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接纳包容</a:t>
            </a:r>
            <a:r>
              <a:rPr lang="en-US" altLang="zh-CN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/>
            </a:r>
            <a:br>
              <a:rPr lang="en-US" altLang="zh-CN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</a:br>
            <a:r>
              <a:rPr lang="en-US" altLang="zh-CN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   </a:t>
            </a:r>
            <a:r>
              <a:rPr lang="zh-CN" altLang="en-US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我这罪人</a:t>
            </a:r>
            <a:endParaRPr lang="en-SG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</p:txBody>
      </p:sp>
      <p:pic>
        <p:nvPicPr>
          <p:cNvPr id="3" name="Picture 2" descr="teaching-children-forgiveness.jpg"/>
          <p:cNvPicPr>
            <a:picLocks noChangeAspect="1"/>
          </p:cNvPicPr>
          <p:nvPr/>
        </p:nvPicPr>
        <p:blipFill>
          <a:blip r:embed="rId2" cstate="print"/>
          <a:srcRect l="1290" r="5798"/>
          <a:stretch>
            <a:fillRect/>
          </a:stretch>
        </p:blipFill>
        <p:spPr>
          <a:xfrm>
            <a:off x="5073766" y="1772816"/>
            <a:ext cx="4070234" cy="32403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340768"/>
            <a:ext cx="7560840" cy="3229819"/>
          </a:xfrm>
        </p:spPr>
        <p:txBody>
          <a:bodyPr>
            <a:norm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      【</a:t>
            </a: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罗马书 </a:t>
            </a:r>
            <a:r>
              <a:rPr lang="en-US" altLang="zh-CN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15:7】 </a:t>
            </a:r>
          </a:p>
          <a:p>
            <a:pPr>
              <a:buNone/>
            </a:pPr>
            <a:r>
              <a:rPr lang="en-US" altLang="zh-CN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   </a:t>
            </a:r>
            <a:endParaRPr lang="en-US" altLang="zh-CN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TW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 	所 以 你 們 要 彼 此 接 納 、 如 同 基 督 接 納 你 們 一 樣 、 使 榮 耀 歸 與 　 神 。</a:t>
            </a:r>
            <a:endParaRPr lang="en-SG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</p:txBody>
      </p:sp>
      <p:pic>
        <p:nvPicPr>
          <p:cNvPr id="4" name="Picture 10" descr="http://www.christart.com/IMAGES-art9ab/clipart/213/bib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68951" y="5328592"/>
            <a:ext cx="1519473" cy="1268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https://images3.alphacoders.com/106/106195.jpg"/>
          <p:cNvPicPr>
            <a:picLocks noChangeAspect="1" noChangeArrowheads="1"/>
          </p:cNvPicPr>
          <p:nvPr/>
        </p:nvPicPr>
        <p:blipFill>
          <a:blip r:embed="rId2" cstate="print"/>
          <a:srcRect l="58662" r="12201"/>
          <a:stretch>
            <a:fillRect/>
          </a:stretch>
        </p:blipFill>
        <p:spPr bwMode="auto">
          <a:xfrm>
            <a:off x="6156176" y="0"/>
            <a:ext cx="2987824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96752"/>
            <a:ext cx="8229600" cy="3384376"/>
          </a:xfrm>
        </p:spPr>
        <p:txBody>
          <a:bodyPr>
            <a:normAutofit/>
          </a:bodyPr>
          <a:lstStyle/>
          <a:p>
            <a:pPr algn="l"/>
            <a:r>
              <a:rPr lang="en-US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D: </a:t>
            </a:r>
            <a:r>
              <a:rPr lang="zh-CN" altLang="en-US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全然饶恕代替</a:t>
            </a:r>
            <a:r>
              <a:rPr lang="en-US" altLang="zh-CN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/>
            </a:r>
            <a:br>
              <a:rPr lang="en-US" altLang="zh-CN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</a:br>
            <a:r>
              <a:rPr lang="en-US" altLang="zh-CN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   </a:t>
            </a:r>
            <a:r>
              <a:rPr lang="zh-CN" altLang="en-US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我受刑罚</a:t>
            </a:r>
            <a:endParaRPr lang="en-SG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052736"/>
            <a:ext cx="9361040" cy="4680520"/>
          </a:xfrm>
        </p:spPr>
        <p:txBody>
          <a:bodyPr>
            <a:norm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     【</a:t>
            </a: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彼得前书 </a:t>
            </a:r>
            <a:r>
              <a:rPr lang="en-US" altLang="zh-CN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3:18】</a:t>
            </a:r>
          </a:p>
          <a:p>
            <a:pPr>
              <a:buNone/>
            </a:pPr>
            <a:r>
              <a:rPr lang="en-US" altLang="zh-CN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 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因基督也曾一次为罪受苦、就是义的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代替不义的、为要引我们到 神面前．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按着肉体说他被治死．按着灵性说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他复活了。</a:t>
            </a:r>
            <a:endParaRPr lang="en-SG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</p:txBody>
      </p:sp>
      <p:pic>
        <p:nvPicPr>
          <p:cNvPr id="4" name="Picture 10" descr="http://www.christart.com/IMAGES-art9ab/clipart/213/bib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68951" y="5328592"/>
            <a:ext cx="1519473" cy="1268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http://wallpapercave.com/wp/MqLIsi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58372" y="2218779"/>
            <a:ext cx="6185628" cy="463922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98884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E: </a:t>
            </a:r>
            <a:r>
              <a:rPr lang="zh-CN" alt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祂完全抹掉我一切的罪恶</a:t>
            </a:r>
            <a:endParaRPr lang="en-SG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052736"/>
            <a:ext cx="9361040" cy="4680520"/>
          </a:xfrm>
        </p:spPr>
        <p:txBody>
          <a:bodyPr>
            <a:norm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     【</a:t>
            </a: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诗篇 </a:t>
            </a:r>
            <a:r>
              <a:rPr lang="en-US" altLang="zh-CN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103:11-12】</a:t>
            </a:r>
          </a:p>
          <a:p>
            <a:endParaRPr lang="en-US" altLang="zh-CN" sz="105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天离地何等的高、他的慈爱向敬畏他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的人、也是何等的大。东离西有多远、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他叫我们的过犯、离我们也有多远。</a:t>
            </a:r>
            <a:endParaRPr lang="en-SG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</p:txBody>
      </p:sp>
      <p:pic>
        <p:nvPicPr>
          <p:cNvPr id="4" name="Picture 10" descr="http://www.christart.com/IMAGES-art9ab/clipart/213/bib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68951" y="5328592"/>
            <a:ext cx="1519473" cy="1268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052736"/>
            <a:ext cx="9361040" cy="4680520"/>
          </a:xfrm>
        </p:spPr>
        <p:txBody>
          <a:bodyPr>
            <a:norm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     【</a:t>
            </a:r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希 伯 來 書 </a:t>
            </a:r>
            <a:r>
              <a:rPr lang="en-US" altLang="zh-CN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10:17】</a:t>
            </a:r>
          </a:p>
          <a:p>
            <a:endParaRPr lang="en-US" altLang="zh-CN" sz="105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TW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	以 後 就 說 、 </a:t>
            </a:r>
            <a:r>
              <a:rPr lang="en-US" altLang="zh-TW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『 </a:t>
            </a:r>
            <a:r>
              <a:rPr lang="zh-TW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我 不 再 記 念 他 們 的 罪 愆 、 和 他 們 的 過 犯 。 </a:t>
            </a:r>
            <a:r>
              <a:rPr lang="en-US" altLang="zh-TW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』</a:t>
            </a: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。</a:t>
            </a:r>
            <a:endParaRPr lang="en-SG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</p:txBody>
      </p:sp>
      <p:pic>
        <p:nvPicPr>
          <p:cNvPr id="4" name="Picture 10" descr="http://www.christart.com/IMAGES-art9ab/clipart/213/bib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68951" y="5328592"/>
            <a:ext cx="1519473" cy="12687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1951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832" y="1412776"/>
            <a:ext cx="8229600" cy="2880320"/>
          </a:xfrm>
        </p:spPr>
        <p:txBody>
          <a:bodyPr>
            <a:normAutofit/>
          </a:bodyPr>
          <a:lstStyle/>
          <a:p>
            <a:pPr algn="l"/>
            <a:r>
              <a:rPr lang="en-US" altLang="zh-CN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3)</a:t>
            </a:r>
            <a:r>
              <a:rPr lang="zh-CN" alt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神为我留下榜样，</a:t>
            </a:r>
            <a:r>
              <a:rPr lang="en-US" altLang="zh-CN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/>
            </a:r>
            <a:br>
              <a:rPr lang="en-US" altLang="zh-CN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</a:br>
            <a:r>
              <a:rPr lang="en-US" altLang="zh-CN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  </a:t>
            </a:r>
            <a:r>
              <a:rPr lang="zh-CN" alt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叫我照着祂所作的</a:t>
            </a:r>
            <a:r>
              <a:rPr lang="en-US" altLang="zh-CN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/>
            </a:r>
            <a:br>
              <a:rPr lang="en-US" altLang="zh-CN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</a:br>
            <a:r>
              <a:rPr lang="en-US" altLang="zh-CN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  </a:t>
            </a:r>
            <a:r>
              <a:rPr lang="zh-CN" alt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去作</a:t>
            </a:r>
            <a:endParaRPr lang="en-SG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</p:txBody>
      </p:sp>
      <p:pic>
        <p:nvPicPr>
          <p:cNvPr id="57346" name="Picture 2" descr="http://thefamily.com/wp-content/uploads/2011/08/footprints-in-the-san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0"/>
            <a:ext cx="2915816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412776"/>
            <a:ext cx="9361040" cy="4680520"/>
          </a:xfrm>
        </p:spPr>
        <p:txBody>
          <a:bodyPr>
            <a:norm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    【</a:t>
            </a: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约翰福音 </a:t>
            </a:r>
            <a:r>
              <a:rPr lang="en-US" altLang="zh-CN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13:15】</a:t>
            </a:r>
          </a:p>
          <a:p>
            <a:pPr>
              <a:buNone/>
            </a:pPr>
            <a:endParaRPr lang="en-US" altLang="zh-CN" sz="1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 我给你们作了榜样、叫你们照着我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 向你们所作的去作。</a:t>
            </a:r>
            <a:r>
              <a:rPr lang="en-US" altLang="zh-CN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     </a:t>
            </a:r>
            <a:endParaRPr lang="en-SG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</p:txBody>
      </p:sp>
      <p:pic>
        <p:nvPicPr>
          <p:cNvPr id="4" name="Picture 10" descr="http://www.christart.com/IMAGES-art9ab/clipart/213/bib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68951" y="5328592"/>
            <a:ext cx="1519473" cy="1268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700808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A: </a:t>
            </a:r>
            <a:r>
              <a:rPr lang="zh-CN" alt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留下了新的命令</a:t>
            </a:r>
            <a:endParaRPr lang="en-SG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</p:txBody>
      </p:sp>
      <p:pic>
        <p:nvPicPr>
          <p:cNvPr id="55298" name="Picture 2" descr="http://2.bp.blogspot.com/-G65l82QJQKo/T-NHIuaFdzI/AAAAAAAAADQ/oZDtmqEZZn0/s1600/follow+Jes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3429000"/>
            <a:ext cx="4226391" cy="30243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052736"/>
            <a:ext cx="9361040" cy="4680520"/>
          </a:xfrm>
        </p:spPr>
        <p:txBody>
          <a:bodyPr>
            <a:norm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    【</a:t>
            </a: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约翰福音 </a:t>
            </a:r>
            <a:r>
              <a:rPr lang="en-US" altLang="zh-CN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13:34-35】</a:t>
            </a:r>
          </a:p>
          <a:p>
            <a:endParaRPr lang="en-US" altLang="zh-CN" sz="9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我赐给你们一条新命令、乃是叫你们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彼此相爱．我怎样爱你们、你们也要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怎样相爱。你们若有彼此相爱的心、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众人因此就认出你们是我的门徒了。</a:t>
            </a:r>
            <a:endParaRPr lang="en-SG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</p:txBody>
      </p:sp>
      <p:pic>
        <p:nvPicPr>
          <p:cNvPr id="4" name="Picture 10" descr="http://www.christart.com/IMAGES-art9ab/clipart/213/bib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68951" y="5328592"/>
            <a:ext cx="1519473" cy="1268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574032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B: </a:t>
            </a:r>
            <a:r>
              <a:rPr lang="zh-CN" alt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要我去爱那不可爱的人</a:t>
            </a:r>
            <a:endParaRPr lang="en-SG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</p:txBody>
      </p:sp>
      <p:pic>
        <p:nvPicPr>
          <p:cNvPr id="3" name="Picture 2" descr="http://www.stmarklincoln.org/wp-content/uploads/2016/04/love-one-another.jpg"/>
          <p:cNvPicPr>
            <a:picLocks noChangeAspect="1" noChangeArrowheads="1"/>
          </p:cNvPicPr>
          <p:nvPr/>
        </p:nvPicPr>
        <p:blipFill>
          <a:blip r:embed="rId2" cstate="print"/>
          <a:srcRect t="12200" b="11212"/>
          <a:stretch>
            <a:fillRect/>
          </a:stretch>
        </p:blipFill>
        <p:spPr bwMode="auto">
          <a:xfrm>
            <a:off x="1" y="404664"/>
            <a:ext cx="9143999" cy="15121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620688"/>
            <a:ext cx="9649072" cy="5400600"/>
          </a:xfrm>
        </p:spPr>
        <p:txBody>
          <a:bodyPr>
            <a:noAutofit/>
          </a:bodyPr>
          <a:lstStyle/>
          <a:p>
            <a:pPr marL="252000">
              <a:spcBef>
                <a:spcPts val="600"/>
              </a:spcBef>
            </a:pPr>
            <a:r>
              <a:rPr lang="en-US" altLang="zh-CN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    【</a:t>
            </a:r>
            <a:r>
              <a:rPr lang="zh-CN" alt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路加福音 </a:t>
            </a:r>
            <a:r>
              <a:rPr lang="en-US" altLang="zh-CN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6:27-32】</a:t>
            </a:r>
          </a:p>
          <a:p>
            <a:pPr marL="252000">
              <a:spcBef>
                <a:spcPts val="600"/>
              </a:spcBef>
              <a:buNone/>
            </a:pPr>
            <a:endParaRPr lang="en-US" altLang="zh-CN" sz="105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 marL="252000">
              <a:spcBef>
                <a:spcPts val="600"/>
              </a:spcBef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只是我告诉你们这听道的人、你们的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 marL="252000">
              <a:spcBef>
                <a:spcPts val="600"/>
              </a:spcBef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仇敌要爱他、恨你们的要待他好。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 marL="252000">
              <a:spcBef>
                <a:spcPts val="600"/>
              </a:spcBef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咒诅你们的要为他祝福、凌辱你们的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 marL="252000">
              <a:spcBef>
                <a:spcPts val="600"/>
              </a:spcBef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要为他祷告。有人打你这边的脸、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 marL="252000">
              <a:spcBef>
                <a:spcPts val="600"/>
              </a:spcBef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连那边的脸也由他打．有人夺你的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 marL="252000">
              <a:spcBef>
                <a:spcPts val="600"/>
              </a:spcBef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外衣、连里衣也由他拿去。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</p:txBody>
      </p:sp>
      <p:pic>
        <p:nvPicPr>
          <p:cNvPr id="4" name="Picture 10" descr="http://www.christart.com/IMAGES-art9ab/clipart/213/bib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6296" y="5415679"/>
            <a:ext cx="1296144" cy="10822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24744"/>
            <a:ext cx="9649072" cy="4248472"/>
          </a:xfrm>
        </p:spPr>
        <p:txBody>
          <a:bodyPr>
            <a:noAutofit/>
          </a:bodyPr>
          <a:lstStyle/>
          <a:p>
            <a:pPr marL="288000">
              <a:spcBef>
                <a:spcPts val="600"/>
              </a:spcBef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凡求你的、就给他．有人夺你的东西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 marL="288000">
              <a:spcBef>
                <a:spcPts val="600"/>
              </a:spcBef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去、不用再要回来。你们愿意人怎样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 marL="288000">
              <a:spcBef>
                <a:spcPts val="600"/>
              </a:spcBef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待你们、你们也要怎样待人。你们若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 marL="288000">
              <a:spcBef>
                <a:spcPts val="600"/>
              </a:spcBef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单爱那爱你们的人、有甚么可酬谢的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 marL="288000">
              <a:spcBef>
                <a:spcPts val="600"/>
              </a:spcBef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呢．就是罪人也爱那爱他们的人。</a:t>
            </a:r>
            <a:endParaRPr lang="en-SG" altLang="en-US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</p:txBody>
      </p:sp>
      <p:pic>
        <p:nvPicPr>
          <p:cNvPr id="4" name="Picture 10" descr="http://www.christart.com/IMAGES-art9ab/clipart/213/bib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5157192"/>
            <a:ext cx="1519473" cy="1268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124744"/>
            <a:ext cx="10369152" cy="3168352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C: </a:t>
            </a:r>
            <a:r>
              <a:rPr lang="zh-CN" alt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要我饶恕别人，如同祂饶恕</a:t>
            </a:r>
            <a:r>
              <a:rPr lang="en-US" altLang="zh-CN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/>
            </a:r>
            <a:br>
              <a:rPr lang="en-US" altLang="zh-CN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</a:br>
            <a:r>
              <a:rPr lang="en-US" altLang="zh-CN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   </a:t>
            </a:r>
            <a:r>
              <a:rPr lang="zh-CN" alt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我一样</a:t>
            </a:r>
            <a:endParaRPr lang="en-SG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</p:txBody>
      </p:sp>
      <p:pic>
        <p:nvPicPr>
          <p:cNvPr id="3" name="Picture 2" descr="http://www.clker.com/cliparts/H/b/2/0/S/U/scales-of-justice-m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3717032"/>
            <a:ext cx="2847975" cy="24574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908720"/>
            <a:ext cx="9649072" cy="4392488"/>
          </a:xfrm>
        </p:spPr>
        <p:txBody>
          <a:bodyPr>
            <a:noAutofit/>
          </a:bodyPr>
          <a:lstStyle/>
          <a:p>
            <a:pPr marL="252000">
              <a:spcBef>
                <a:spcPts val="600"/>
              </a:spcBef>
            </a:pPr>
            <a:r>
              <a:rPr lang="en-US" altLang="zh-CN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    【</a:t>
            </a:r>
            <a:r>
              <a:rPr lang="zh-CN" alt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马太福音 </a:t>
            </a:r>
            <a:r>
              <a:rPr lang="en-US" altLang="zh-CN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6:14-15】</a:t>
            </a:r>
          </a:p>
          <a:p>
            <a:pPr marL="252000">
              <a:spcBef>
                <a:spcPts val="600"/>
              </a:spcBef>
              <a:buNone/>
            </a:pPr>
            <a:endParaRPr lang="en-US" altLang="zh-CN" sz="1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 marL="252000">
              <a:spcBef>
                <a:spcPts val="600"/>
              </a:spcBef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你们饶恕人的过犯、你们的天父也必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 marL="252000">
              <a:spcBef>
                <a:spcPts val="600"/>
              </a:spcBef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饶恕你们的过犯。你们不饶恕人的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 marL="252000">
              <a:spcBef>
                <a:spcPts val="600"/>
              </a:spcBef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过犯、你们的天父也必不饶恕你们的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 marL="252000">
              <a:spcBef>
                <a:spcPts val="600"/>
              </a:spcBef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过犯。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</p:txBody>
      </p:sp>
      <p:pic>
        <p:nvPicPr>
          <p:cNvPr id="4" name="Picture 10" descr="http://www.christart.com/IMAGES-art9ab/clipart/213/bib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288" y="5085184"/>
            <a:ext cx="1519473" cy="1268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980728"/>
            <a:ext cx="9361040" cy="4680520"/>
          </a:xfrm>
        </p:spPr>
        <p:txBody>
          <a:bodyPr>
            <a:norm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     【</a:t>
            </a: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彼得前书 </a:t>
            </a:r>
            <a:r>
              <a:rPr lang="en-US" altLang="zh-CN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3:18】</a:t>
            </a:r>
          </a:p>
          <a:p>
            <a:pPr>
              <a:buNone/>
            </a:pPr>
            <a:endParaRPr lang="en-US" altLang="zh-CN" sz="7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因基督也曾一次为罪受苦、就是义的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代替不义的、为要引我们到 神面前．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按着肉体说他被治死．按着灵性说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他复活了。</a:t>
            </a:r>
            <a:r>
              <a:rPr lang="en-US" altLang="zh-CN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    </a:t>
            </a:r>
            <a:endParaRPr lang="en-SG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</p:txBody>
      </p:sp>
      <p:pic>
        <p:nvPicPr>
          <p:cNvPr id="4" name="Picture 10" descr="http://www.christart.com/IMAGES-art9ab/clipart/213/bib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288" y="5085184"/>
            <a:ext cx="1519473" cy="1268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10369152" cy="3168352"/>
          </a:xfrm>
        </p:spPr>
        <p:txBody>
          <a:bodyPr>
            <a:normAutofit/>
          </a:bodyPr>
          <a:lstStyle/>
          <a:p>
            <a:pPr algn="l"/>
            <a:r>
              <a:rPr lang="en-US" sz="4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D: </a:t>
            </a:r>
            <a:r>
              <a:rPr lang="zh-CN" altLang="en-US" sz="4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要怜悯恩待那些得罪我们的人</a:t>
            </a:r>
            <a:endParaRPr lang="en-SG" sz="4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</p:txBody>
      </p:sp>
      <p:sp>
        <p:nvSpPr>
          <p:cNvPr id="34818" name="AutoShape 2" descr="data:image/jpeg;base64,/9j/4AAQSkZJRgABAQAAAQABAAD/2wCEAAkGBxIPDw8PDxIQDw0PDw0NDw0QEA8PDQ8NFREWFhURFRUYHSggGBolGxUVITEhJSkrLjouFx8zODUtNygtLi0BCgoKDg0OFxAQGi0dHR0tLS0rLSstLS0tLS0tLS0tLSsrLS0tLS0tLS0tLS0tLS0tLS0tKy0tLSsrLS0tLS0tLf/AABEIAKgBLAMBEQACEQEDEQH/xAAcAAACAgMBAQAAAAAAAAAAAAAAAgEDBQYHBAj/xABCEAACAgEBBgMEBwUFCAMAAAABAgADBBEFBhIhMWETQVEiMnGBB1JicpGhsRQjQsHhM0NT0fBjc4KSorLC8RU0RP/EABoBAAMBAQEBAAAAAAAAAAAAAAABAgMFBAb/xAAwEQACAgIBAwIDCAMAAwAAAAAAAQIRAxIEEyExBVEiMkFCYXGBkaGx0VLh8BQjM//aAAwDAQACEQMRAD8A1AT2lUTAYwjKokCA6GAiHQwECqJiGEAJgBEAJAiGMBAqhgIAkMBCykhgIrKURgIrKoYCBSQwECidICaDhgKg4IBRPBGKiOGAUBWIdClIyWhSkZDiRwxkUAWA0huGFjojSFktER2KiJRDQpEZDREBURAmiNIBRHDAVBpAVHiEzLGAgNIYCBQ4EBjaRWWkTpHYUGkBUTpEOiNIWOiQIDoYCIdDAQHQwECkh1WKy0hwsRVE8MB0SFjChgsVlUOFisepPDCwoOGFhQaR2S0Twx2FEFYrHQpWAmhSsdkOJHDCxagFjsNSeGFj1IKwJaEKxkNCkSkzNoUiVZDRBEVktCkSrJoiFiCICIWTR4wJmaJDAQHRIECqHEAGERSGECqJ0gOidIWFABCx0NwxFJEhYWOhwsLHQ4WKykhgIrKonSIdDAQsdDBYrLURwsWxSiOFisrUOGFiogiOyaDSMVE6QsdAY7ChCICogiFiojhhYtSeGFj1DSFioUiOyWithKszaFIjshxFKx2TqKVhZLiKRKshxFMLIoiFioiMKPIBM7NEhxAdE6QAkQChgIrKSHAgVQwgVRIEAoYCBVDARWMYCIdDARDoYCBSQ4WKy6K8m5KlL2MqIOrMdBFYSairfY1Lau+J14cZQFH9641J+6vl85LkeHJy34gU7M3ytVgMgCys9SqhbF7jTkfh+cVix8ySfxd0bzh5KXItlbB0bow/Q+h7RHUhKM1cS8QLCAqK771rUs7KijqzEKv4mURJqKt9jTtu748zXieXI3kdfuA/qf6xWc/Ny/pD9TBU7y5SNxeMzeqvoyntof5Qs8y5GRO7N23f3hTLXhOld4HtV68mH1k9R28vzjTOjg5Cydn2ZmJVnoonSKw1JCxWPUnhisdEFY7FQrLK2IcRCsdkOIvBHYtCCkLE4CFY7IcStllJmUoi8MZm4i6R2Kg0hYanjEzsuhowZMZJIisaGEC0ODEMmMYwiBDCBSLBAaGAiLGAiHRLEKCzEKo5lidAB3MTZXZLua1tffBE1THAsbp4jaisHsOrfkPjIs8uXmJdodzTs7Osvbjtcu3lr7q9gOg+UR4JzlN3J2eeBIQA9uzNqW4zcVTEa+8h5o3xH+jA0x5ZY3cWdA3f3hryxwn93eBzrJ1DD1U+fw/9wOtg5Ky9vDK96dv/ALIqrWA17gka9ETpxEefPp8D6QJ5XI6SpeWc+zc2y9uO12du55DsB0Hygcmc5TdydnngSEAGRypDKSrA6hgSCD6gwBOvBuewt8QdK8vkeQF4HL/jA/Uf1gdHBzPpk/U3Glw6hlIZWGoZSCpHqCIrOlGmrRaBFZVBpCwojSOxUQVhYtSCkFIWpBWVYqEKx2S0KVlWQ4lbJKTMpRKykdmbiQVjslxF4Y7FqY8SLHRMLFQQsWowhY6GELAYQKGELHQwgFDiBSLFgUkWCKy0jXds72JVqlAFtg5F/wC6X4ae9+khyPLl5Sj2j3NPz9p3ZB1tsZh5L0QfBRykninklP5meSBAQAIAEACADV2FSGUlWUghgdCD6gwGm07Rbm5ll7my1i7kAanQch0AA5CA5zlN3J2yiBIQAIAEACAHv2Vti7FbWpyF11as+1W3xX+Y5xNGuLNPG7izoW7281WXoh/dZH+GTyfuh8/h1kNNHY4/Lhl7PszOlZNnroOGGwahww2CgKwsKFKytiWhSsdktClZSZLiIUlKRm4iFJWxOgpSFkuAvBHYtDG8Emw0J4IbBoHBDYWhPDHYnAOGFk6kgQsNRwsLKURgsLK0HVYbFKAXXLUpexgiL1YnQRbBKoq32NH3g3jbIJrq1SjofJ7Pveg7fjE2c3NyHPtHsjARHmCABAAgAQAIAEACABAAgAQAIAEACABACVYgggkEEEEHQgjoRADo25+9Iv4cfIIF/RLDyFvY/a/X4zGca7o7XD5m/wAE/P0fubeEmOx1KDghsFEcEewtRSkexOopSUpCcRCstMhxEKx2S4ilYWTqKUj2DUjghsLUx/hyNjTpk+HHsLQPDhsLQjw41Il4w8OVsT0yRVDYOkOKonItYhxVJ3L6ZjttbYqxF9r2rSNVpB9o9z9Ud5SbZ5+RmhhXfu/Y0Dam1LMluKw8h7tY5IvwH85ZxsuWWR3I8UDIIAEACAGR2VsS/KP7pCV10NjezWPn5/AaxNpG2LBky/Kjbtnbi1roch2sb6iexX8Nep/KTudDH6cl87sz1O72Ko0GPVy+sgc/i2snY9ceLiX2UeLb26VV9R8BEpvXUoUUIj/ZYDlz9YKdGefgxnH4FTOY21lWZWBVlJVlPIhgdCDNThtNOmLARlNj7AyMs/uazwa6G1vZqH/EevwGpkymo+TfDx8mX5V+f0N4x/o8oFQWx7Ddrq1qEKPuhSDy/P8ASYPM77HVj6XDWpN2U5P0d1eG/h22G7T92XK+HxfaAGvbXvGsxMvS46vV9zQc7CsosNVyGuxeqn09QfMdxN00+6OPOEoPWSpnnjJCABACQdDqORHMEdQYAdO3J3qGSFx8g6ZIGiWHpcB5ff8A1nkzY6+JHd4PN3/9c/P0+/8A2bga55tjqUHhw3ChTVKUxUVtXLUxUVmuWpE6imuVuTqKa49haiGuGwtQ8OPYWp4hXMtj0ak+FDYWpPhQ3DUPBhuLQnwYdQNBhTHuPQcUydx6mpbxb2LXxVYpD2dGu5GtD9n6x79PjN4Qb7s5PL9QUfhxd37/ANGjW2s7FnJZmOpZiSSe5m5xm23bEgIIAEACAGw7m7BGZaxs18CrQuBqC7HXRNfLoSf6zPJPVHt4XF60+/hHUqcUKoVQFVQAqqNFA9ABPL1D6GONRVIfwYdQNRxVE8g9SxapLyDo1HfTdBsk+PjAftGmjoSFFoHQgnkGHfy+E1xZ0uzObzeC8nx4/P1+8x+7W4DcYszQAq8xjqwYsftsOWnYH+tZOQvsmHG9Nle2Xx7HRKscKAqgKoAAUABQPQDynkeQ7KikqQ5qk9QZHhR9QVHj2pserJrKWor8mCMyglGI6g9RHHM4vsZZsEMsakjheTQ1TvW44XrZkZT1DA6ETqJpq0fKyi4tp/QqjEEACAEqxBBBIIIII5EH1EAOr7i72DLAx8ggZaj2WPIXqP8AzHmPPr6zncnC4fFHwd/g81ZFpP5v5/2bmKp4uodMDTDqAI1MtZAKzTLWQKENMrqCoQ0ylkFqIaY+oLUPBj6gangWuZ7G9Fgqi3ChxTJeQdDiiLqBQwx4dQVFGffXj1m251rrHmepPoB1J7CVBym6iZ5ckMUdpukc03l3tfK1rp1qxuhH95YPtEdB2H5zo4sKh3fdnzvL5883wx7R/n8TWZuc8IAEACABAAgB1D6Kaw2Lf9YZHP4GtdP0M53NnrJHd9Ja6cvxN6GNPD1jq2T+yw6wrGXFieYWw4xousLYb9li6wbkrixPMS5lq40h5hbjHGi6obiHHldUe4CiJ5Q2OK/SkiLtOwJpxeHQbNP8Qp59+Hhnb4Tbwps+f59dd0alPWeIIAEACADVuVIZSVZSGVgSGDDmCD5GAJ13R2DcLfJcwDHyCFzFHstyC5CjzHo/qPmPMDjcvivH8cfH8He4XO6i0n838m6cM5+x0rFKx7AKUlKQxCkrcYjVylMBCkpTGLwx7hRi1M1ZqWqZDGWqZDAsWQIwW8u9VOCOH+1ySPZpU+73c/wjt1/WenBxp5e/hHh5fPhg7LvL2/s5Ttfa12XZ4l7ljz4V6IgP8Kr5D/RnXx44wVRR81mzzzS2m7PDLMggAQAIAEACABADefok2mKs1sdjouUmi/75NWX8Rxj46Tn+o47xbL7J7/T82mTX/I7MtM+f6h23McUSeoTuMKYuoS5jimLqC3GFMXUJ3HWmS8jJcx/CEXUZO5Bqj3HsKaY+oVuKawOZ5AcyfICUpt9g3PmjebaP7Xm5OQOa2WuU/wB0Dwp/0gT6/Bj6eOMfZHByz3m5e5jJqZhAAgAQAIANW5UhlJVlIZWBIZWB1BB8jDyCdHX9w991ywuNlELlgaJYdAuQP5P28/L0nE5nCcPjh4/g7nD5u/wT8/ybq056OmIzS0iisvHQCGyUojK2eWkMr45eozCrZPS4hZatslxKsLcxa1L2MqIvVmICiSsbbpEzyRgtpOkaTvDv4za1Yeqr0OQRo5+4p934nn8J7MXDS7z/AEOJyvVHL4cXZe/9GjuxYlmJLEklidSSepJnuOM3fdkQAIAEACABAAgAQAIAPTayMroSroyurDkVYHUEd9Ymk1TGnXdHdtx9+qc9EqtK1ZwGjVn2VuIHvV+uvXh69eo5z5nm8CeFuUO8f4/E7HH5SyKn2ZuPEJzaPVQccKCg8WPUNWHiw1FqxhdDQNA8aGgtA8eGgaEG8Q0HoaF9KG+C4+O+JSwOXeprfhPOmlh7RPoxHIDvr6a9b07hOU1kkuy8fezxcvMoR0XlnEZ9EcoIAEACABAAgAQAkHTmOR66wA6PuZ9IGgXGzmJ6LXltzPZbT/5fj6zmcngp/Hj/AE/o63D59VDL+v8AZ0FrtenQ8wfLSc9RO2ilrZaiMra2WogIbJWoyOOOhmFLgAkkADmSToAPjN6M20lbNf2rvhVVqtP76z1HKoH4/wAXy/GbQ47fnsc7P6nCHbH8T/Y0vae1bsluK5ywHuoOVa/Bf59Z6owjHwcbNnyZnc3Z4pZiEACABAAgAQAIAEACABAAgBKnQgjkRzBHUGAG9btfSXkY4FeUDlUjQB9dMhB94+/8+fec3kem48neHwv9j3YOdKHafdfudJ2LvTj5o1otDNpqam9m5fip/UaicnLw8mL5l29zsYc2PN8r/L6mT/aJloejQnxoaBoT4sWotQ8SCiGqNc21vzh4uoa3xbBqPCp0sbUeRPuj5mezFwMk/pS+88mXmYcf1t/caDt36Ssm8FMcDFrOo4geO8j73RfkNe86WH07FDvL4n+xzM3qGSfaPwr9zSXcsSzEszEksTqST1JPmZ0PB4BYAEACABAAgAQAIAEACAG0brb4WYmlVutuL0A62Vd09R9n8NJ5s3HU+67M6HE50sPwy7x/j8DpmHmJfWttTB626MP0I8j2M50ouLpn0GPJHJHaLtFphZdCmMBYwOL7Q2rdkH967MOoTog+CjlOtGEY+D5LLnyZX8bs8UoxCABAAgAQAIAEAHNbBQxBCnkG0PCT2MLHTqxICCAGQwNh5ORp4NFrg8w/CQn/ADHl+cznlhD5mkbQwZMnyxbM1X9H+cRqUrU/VNq8X5aj85g+dhX1PSvTc7Xj9zFbT3cy8XU3UWKg1PiAcdendl1A+c2x58eT5WebJx8uP5omKmpiEAHqsZGDISrqdVZSVYH1BHSJq+zGm07R0PdD6QDxLRnkEE8K5fIEHyFnb7X4+s5vJ4KrbH+n9HX4nqTT1y/r/Z05E16cweYPlOM5HY2RiN6N4qdnVcdvtWsD4VCkB7D6/ZXv+s34/Hlnl27L3PLyOXDCu/d+xyHeDe/KzSQ7+HQddMerVa9PRvNvn+U7uHi48Xhd/c4Wfl5Mvl9vYwE9B5ggAQAIAEACABAAgAQAIAEACABADI7F21dhvx0tyPv1tqa3Hcfz6zPJjjNUzfByJ4ZXBnTt395qc0AA+Hfpq1LHn3Kn+Ifn2nNy4JY/vR9Dxebjz9vEvb+jNGY2e0TSFio4TO4fFhAAgAQAIAEACAGz7qbqNlEW3apijn6Pd2X0Hf8ADt5c/JWPsvJ0eFwJZntLtH+Tp1dCogrVVWtRwhABwhfTSctybd33Po1CMY6pdjyHYuKTqcbHJPM/ua/8pfWyf5Mx/wDEwedF+hkMPBpr/s6qq/uVov6CYTyTflstYccflil+Rk0E8zkNlyJM3Ihs9NVImUshlKRj9p7lYWXqbcdOM8zbWPCs19SV01+es0x+o58fiX69zw5cOOflGj7d+h5wC2DcH/2F+iv8rByJ+IHxnTwetwfbKq+9HgycSvlZzfauyr8Sw1ZNT02D+FxpqPVT0YdxOzjywyR2g7R45RcXTPHNBHQdyfpC/YsW6jIDXGpNcMfa108Fm8lGuoPkAR6Cczl+n9aalHt7nswcuWOLi+/saTtXaNuVc997F7bDqT5AeSgeQHQCdDHjjjioxVJHlnNzdvyeSWSZDZGxMnMbgxaLbjroSikov3m6L8zMsubHiVzkl+I1Fy8G97I+h3Ks0bKtqxlOh4E1vtHqDpoo+RM5Wb1vDHtBOX7L/vyPTDiyfl0bXg/RTgVf2gtyG662WFV+QTTl8SZ4J+s5pfLUf++89ePiYl57mWXc/AUaDEx9PtVKx/FtZh/5+d/bZ6o4MP8AijxbQ3G2fcNDjIh8mq1qYf8ALyPzE2x+o54/av8AEcuJhl9mvwNI2x9FbrzxLldf8O/2XA7Oo0P4CdTD6rF//RV+B48npkvsO/xNbv3E2gh/+uWHqllTA/8AVrPXHnYH9o8z4OdfZK03K2gf/wAzj7zVr+rSnzMC+0hLhZ39kx22Nj3YbivIQoxHEp1DKw7MORmuPLDIri7MsuGeJ1NUeCaGQQAIAEACAEoxBBBIIIII5EEdCDAE6Ny2Bv09eleWDanIC5f7VfvD+L9fjPHl4ifeHY63G9UlD4cvde/1/wBm9YW0KbkFlViOh8+IAg+hB5g9jPBKEoumjtQz4praMkcSnbPjwgAQAIAEACAG97qbkluG/LBC8mTHPIt6Gz0H2fx9JzuRzUvhh+p2OF6btU8vj2/s6ClOgAA0A5ADkAPScxzs7q7dkQ6ylIZVpLsC6qZyA9lTTzyRLR6kaZNGbR66XmEkYyieyu2YuJhKB6EumbiZOB5dr7Lx82o05VaW1nUgMPaRtNOJG6qe4mmDPlwS2g6/76mM8SkqZwrf3cOzZh8Wsm7BY6Lbp+8qJ6JaB+TDke3SfWcH1CHJVPtL2/o52bA8ff6GmzomB69l7NuyrVox62tuf3UX9STyA7nlIyZI44uU3SQ1Ft0js+6X0R49AW3aDftV3I+ApK4yHkdD/FZ07Dn0M+a5frc5XHAtV7vz/o9UON/kdIoqrqRa6kSutRotdaqiKPQKOQnDnKc3tJ2/vPTGFeAZxFTNEmUuwlJM0ijz2GaxNonksabRRskUNNUaIXhjsqxGWUmNMxO3ti1ZlLU3DkeauPfrfyZZ6cGeWKWyM8+GGaGsjiO3dj2YVzU2jmOaOPdsTyYT6LFljljtE+ZzYZYpuMjHTUyCABAAgAQAIAEACABAAgAQAtxsd7XWutS7sdAoGp/oO8TaStlQhKbUYq2zpG6u69eLpbdpbk9R511fd9W7/h6zlcnkyn8Mey/k+g4fp8cXxT7y/g21bxPA4M6Y4vEWjEQ1ojUWMTjEqmA62CJxYFyXCZuLEWrkCQ8ZNFyZQkPES4ly5g9ZDxE6Fi5veS8JLxlq53eQ8JDwkZFyWo9dgD12KUdGGqsp6gxwhKElKPZomWBNUzTqvo72cq2rpcxs14Xaz26RrqODQafNgZ0n6lyG0+3b9zyr03HT8mf3Y2NjbNrKYy+02niXOQ11npqfIdhoJ5OVmy8h3Px7fQ1x8OONdjN//Id55OiX0BTtDvK6A1gFOfDoD6IjZ4j6A1iK2zRLWFlrGUtliWsTKUCs5Ql9NlainLEfSDUU5YjWJhqVtlCWsZVGF3l2TVn1eHZ7Lrq1VwGrVt/MHzH89DPTx8ksMrXj6o8/J40c8afn6M5HtrYt2G/Bavsn3LV1NbjsfXt1nbx5Y5FcT53Px54ZVJGOmhgEACABAAgAQAIAEACAHu2Xst8htF5ID7Vh90f5ntJlNRN8PHnlfbx7m97IwqsVeGse0fesPvt/kO08WRyn5O9x8MMC+Hz7mRGVMumenccZcXTK3GGXF0x7DDLi6YbEjLh0x7DDLi6Y9hxlxdINhhmRdIdjjMi6Q7GGZF0kMcZkXSDsOM3vJ6Q6Q4zO8XSHSGGZJ6Qaob9s7w6Qaog5neHSDVEHM7x9IVIQ5nePpCpCHMldICDmR9IXYQ5kfSF2IOZH0gsU5cfTFYpy4+mKxTlx9MViHLj6YbFWRYtilLFDo3VWAKmVGLi7RnNRmtZK0adtfdIc2xTp/sXP/a3+f4z2Qzf5HIz+nfXE/wAjVMihq2KWKUYfwsND8fhPQmn4OXKEoupKmVxkhAAgAQAIASBryHXppADMbO2Nro13Jf8ADHvH4nykOXsevDxr7zNjqsCgKoCqOQA5ACZOJ04yUVSLBkRaldQcZEWhSyDDIi1K3GF8WpW4wvhqVuML4tR7DC+KitxhfFQ9hhdCh7Di6TqUmOLoqKsYWxUVYwuhQ7GF0WpVji8ydR2N4xhQWHjGFBZBtMKEKbDHQrFNhjolsg2R0TYhshQrINkqhNimyOhWR4kKFZBeOhMUvARHHGIUvAR58vHS1eGxQ69+o7g9R8pcXXgxyY45FUlZrW0d2iNWoPEOvhsdG+R8/nNo5Pc5mXgtd4d/uMBbUyEqwKsOoI0M1PA4tOmJAQQA9ePs936jhX1br8hA0jilIzGJiLV0GrfWPX5ekTPVCEYnqDRUa2SHhQ9hg8VFbDh4qKUhg8VD2GDxUVsMHhQ9hg8mi1McWQoe44eTRakOHk0aKRYrxUWmWBoi0xw0llIsBklocRFDiSMYCKx0OBFZVElYWFClY7JoQrHYqIIjsVCkR2TRHDHYqFKx2KiOGFioOGGwakcELDUOGFi1FKR2S4ilI7JcRSkqyXE8uZgJcOGxQ3oejD4HylRm14McmCORVJGrbV3ferVq9bKx1+uo7jzHcTeORM5WfhSx9490YaaHiNrCybOjqSEhZWowrisaiOKorK1JFUWxWgwqi2GoMcVRbFKAwqhsV0xhVFsPpkiqLYagMK4bFaDrXJci1AcJFZaiOqxWUkWKsls0SLlSQ2aJFqpJbLSLFrkbFJFi1yXIpIsWuS5FUP4cWwURwx7AQVjsVFbLGmJoQiXZIpELEyNJVkhpFYBpCwoNIWFBpAKDhhYUKVjsVClY7JogrHYqFKx2TQhWUmS4mIzN3KbXL+0hPUIVCk+uhHWarM0qPFk4GOctu6/A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SG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4822" name="Picture 6" descr="https://pixabay.com/static/uploads/photo/2013/11/13/07/30/love-209900_960_7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212976"/>
            <a:ext cx="9144000" cy="36450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052736"/>
            <a:ext cx="9649072" cy="5400600"/>
          </a:xfrm>
        </p:spPr>
        <p:txBody>
          <a:bodyPr>
            <a:noAutofit/>
          </a:bodyPr>
          <a:lstStyle/>
          <a:p>
            <a:pPr marL="252000">
              <a:spcBef>
                <a:spcPts val="600"/>
              </a:spcBef>
              <a:buNone/>
            </a:pPr>
            <a:r>
              <a:rPr lang="en-US" altLang="zh-CN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     【</a:t>
            </a:r>
            <a:r>
              <a:rPr lang="zh-CN" alt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以弗所书 </a:t>
            </a:r>
            <a:r>
              <a:rPr lang="en-US" altLang="zh-CN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4:32】</a:t>
            </a:r>
          </a:p>
          <a:p>
            <a:pPr marL="252000">
              <a:spcBef>
                <a:spcPts val="600"/>
              </a:spcBef>
              <a:buNone/>
            </a:pPr>
            <a:endParaRPr lang="en-US" altLang="zh-CN" sz="1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 marL="252000">
              <a:spcBef>
                <a:spcPts val="600"/>
              </a:spcBef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并要以恩慈相待、存怜悯的心、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 marL="252000">
              <a:spcBef>
                <a:spcPts val="600"/>
              </a:spcBef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彼此饶恕、正如 神在基督里饶恕了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 marL="252000">
              <a:spcBef>
                <a:spcPts val="600"/>
              </a:spcBef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你们一样。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</p:txBody>
      </p:sp>
      <p:pic>
        <p:nvPicPr>
          <p:cNvPr id="4" name="Picture 10" descr="http://www.christart.com/IMAGES-art9ab/clipart/213/bib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4869160"/>
            <a:ext cx="1519473" cy="1268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908720"/>
            <a:ext cx="9361040" cy="5256584"/>
          </a:xfrm>
        </p:spPr>
        <p:txBody>
          <a:bodyPr>
            <a:norm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  【</a:t>
            </a: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马可福音 </a:t>
            </a:r>
            <a:r>
              <a:rPr lang="en-US" altLang="zh-CN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11:25-26】</a:t>
            </a:r>
          </a:p>
          <a:p>
            <a:endParaRPr lang="en-US" altLang="zh-CN" sz="1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你们站着祷告的时候、若想起有人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得罪你们、就当饶恕他、好叫你们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在天上的父、也饶恕你们的过犯。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你们若不饶恕人、你们在天上的父、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也不饶恕你们的过犯。</a:t>
            </a:r>
            <a:endParaRPr lang="en-SG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</p:txBody>
      </p:sp>
      <p:pic>
        <p:nvPicPr>
          <p:cNvPr id="4" name="Picture 10" descr="http://www.christart.com/IMAGES-art9ab/clipart/213/bib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4869160"/>
            <a:ext cx="1519473" cy="1268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3320" y="1412776"/>
            <a:ext cx="8229600" cy="2304256"/>
          </a:xfrm>
        </p:spPr>
        <p:txBody>
          <a:bodyPr>
            <a:normAutofit/>
          </a:bodyPr>
          <a:lstStyle/>
          <a:p>
            <a:pPr algn="l"/>
            <a:r>
              <a:rPr lang="en-US" altLang="zh-CN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4)</a:t>
            </a:r>
            <a:r>
              <a:rPr lang="zh-CN" altLang="en-US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果效</a:t>
            </a:r>
            <a:endParaRPr lang="en-SG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</p:txBody>
      </p:sp>
      <p:pic>
        <p:nvPicPr>
          <p:cNvPr id="19458" name="Picture 2" descr="https://images.alphacoders.com/262/262143.jpg"/>
          <p:cNvPicPr>
            <a:picLocks noChangeAspect="1" noChangeArrowheads="1"/>
          </p:cNvPicPr>
          <p:nvPr/>
        </p:nvPicPr>
        <p:blipFill>
          <a:blip r:embed="rId2" cstate="print"/>
          <a:srcRect l="27950" r="36613"/>
          <a:stretch>
            <a:fillRect/>
          </a:stretch>
        </p:blipFill>
        <p:spPr bwMode="auto">
          <a:xfrm>
            <a:off x="0" y="0"/>
            <a:ext cx="3888432" cy="68853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5856" y="1340768"/>
            <a:ext cx="10369152" cy="3168352"/>
          </a:xfrm>
        </p:spPr>
        <p:txBody>
          <a:bodyPr>
            <a:normAutofit/>
          </a:bodyPr>
          <a:lstStyle/>
          <a:p>
            <a:pPr algn="l"/>
            <a:r>
              <a:rPr lang="en-US" sz="4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A: </a:t>
            </a:r>
            <a:r>
              <a:rPr lang="zh-CN" altLang="en-US" sz="4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能挽回坚固，得着</a:t>
            </a:r>
            <a:r>
              <a:rPr lang="en-US" altLang="zh-CN" sz="4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/>
            </a:r>
            <a:br>
              <a:rPr lang="en-US" altLang="zh-CN" sz="4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</a:br>
            <a:r>
              <a:rPr lang="en-US" altLang="zh-CN" sz="4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   </a:t>
            </a:r>
            <a:r>
              <a:rPr lang="zh-CN" altLang="en-US" sz="4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那被过犯所胜的人</a:t>
            </a:r>
            <a:endParaRPr lang="en-SG" sz="4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</p:txBody>
      </p:sp>
      <p:pic>
        <p:nvPicPr>
          <p:cNvPr id="18434" name="Picture 2" descr="https://lh6.ggpht.com/OemKLmR2PW2VRgzZ9huEF0H-AFrSxTj0LpkDOiY9m0TlRoyDPkaGxMP2hgM-vaujvGI=h9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3203848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980728"/>
            <a:ext cx="9361040" cy="5400600"/>
          </a:xfrm>
        </p:spPr>
        <p:txBody>
          <a:bodyPr>
            <a:norm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     【</a:t>
            </a: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加拉太书 </a:t>
            </a:r>
            <a:r>
              <a:rPr lang="en-US" altLang="zh-CN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6:1】</a:t>
            </a:r>
          </a:p>
          <a:p>
            <a:endParaRPr lang="en-US" altLang="zh-CN" sz="1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弟兄们、若有人偶然被过犯所胜、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你们属灵的人、就当用温柔的心、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把他挽回过来．又当自己小心、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恐怕也被引诱。</a:t>
            </a:r>
            <a:endParaRPr lang="en-SG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</p:txBody>
      </p:sp>
      <p:pic>
        <p:nvPicPr>
          <p:cNvPr id="4" name="Picture 10" descr="http://www.christart.com/IMAGES-art9ab/clipart/213/bib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4869160"/>
            <a:ext cx="1519473" cy="1268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052736"/>
            <a:ext cx="10369152" cy="3168352"/>
          </a:xfrm>
        </p:spPr>
        <p:txBody>
          <a:bodyPr>
            <a:normAutofit/>
          </a:bodyPr>
          <a:lstStyle/>
          <a:p>
            <a:pPr algn="l"/>
            <a:r>
              <a:rPr lang="en-US" sz="4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B: </a:t>
            </a:r>
            <a:r>
              <a:rPr lang="zh-CN" altLang="en-US" sz="4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使我们全然被释放，</a:t>
            </a:r>
            <a:r>
              <a:rPr lang="en-US" altLang="zh-CN" sz="4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/>
            </a:r>
            <a:br>
              <a:rPr lang="en-US" altLang="zh-CN" sz="4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</a:br>
            <a:r>
              <a:rPr lang="en-US" altLang="zh-CN" sz="4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   </a:t>
            </a:r>
            <a:r>
              <a:rPr lang="zh-CN" altLang="en-US" sz="4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能享受赦罪的平安，病得医治</a:t>
            </a:r>
            <a:endParaRPr lang="en-SG" sz="4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</p:txBody>
      </p:sp>
      <p:pic>
        <p:nvPicPr>
          <p:cNvPr id="16386" name="Picture 2" descr="http://worshiphousemedia.s3.amazonaws.com/images/main/s/mo/vhp/mo/adventpeacecandlebackground.jpg"/>
          <p:cNvPicPr>
            <a:picLocks noChangeAspect="1" noChangeArrowheads="1"/>
          </p:cNvPicPr>
          <p:nvPr/>
        </p:nvPicPr>
        <p:blipFill>
          <a:blip r:embed="rId2" cstate="print"/>
          <a:srcRect l="33522"/>
          <a:stretch>
            <a:fillRect/>
          </a:stretch>
        </p:blipFill>
        <p:spPr bwMode="auto">
          <a:xfrm>
            <a:off x="6516216" y="3895724"/>
            <a:ext cx="2627784" cy="29622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980728"/>
            <a:ext cx="9361040" cy="5400600"/>
          </a:xfrm>
        </p:spPr>
        <p:txBody>
          <a:bodyPr>
            <a:norm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     【</a:t>
            </a: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以赛亚书 </a:t>
            </a:r>
            <a:r>
              <a:rPr lang="en-US" altLang="zh-CN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53:5】</a:t>
            </a:r>
          </a:p>
          <a:p>
            <a:endParaRPr lang="en-US" altLang="zh-CN" sz="11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那知他为我们的过犯受害、为我们的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罪孽压伤．因他受的刑罚我们得平安．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因他受的鞭伤我们得医治。</a:t>
            </a:r>
            <a:r>
              <a:rPr lang="en-US" altLang="zh-CN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     </a:t>
            </a:r>
            <a:endParaRPr lang="en-SG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</p:txBody>
      </p:sp>
      <p:pic>
        <p:nvPicPr>
          <p:cNvPr id="4" name="Picture 10" descr="http://www.christart.com/IMAGES-art9ab/clipart/213/bib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4869160"/>
            <a:ext cx="1519473" cy="1268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graceandlove4ever.files.wordpress.com/2015/05/jesus_loves_you_overlooking_the_ci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1916832"/>
            <a:ext cx="8229600" cy="2304256"/>
          </a:xfrm>
        </p:spPr>
        <p:txBody>
          <a:bodyPr>
            <a:normAutofit/>
          </a:bodyPr>
          <a:lstStyle/>
          <a:p>
            <a:pPr algn="l"/>
            <a:r>
              <a:rPr lang="en-US" altLang="zh-CN" sz="5400" b="1" dirty="0" smtClean="0">
                <a:latin typeface="SimHei" pitchFamily="49" charset="-122"/>
                <a:ea typeface="SimHei" pitchFamily="49" charset="-122"/>
              </a:rPr>
              <a:t>5)</a:t>
            </a:r>
            <a:r>
              <a:rPr lang="zh-CN" altLang="en-US" sz="5400" b="1" dirty="0" smtClean="0">
                <a:latin typeface="SimHei" pitchFamily="49" charset="-122"/>
                <a:ea typeface="SimHei" pitchFamily="49" charset="-122"/>
              </a:rPr>
              <a:t>最伟大的爱</a:t>
            </a:r>
            <a:endParaRPr lang="en-SG" sz="5400" b="1" dirty="0">
              <a:latin typeface="SimHei" pitchFamily="49" charset="-122"/>
              <a:ea typeface="SimHei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836712"/>
            <a:ext cx="8568952" cy="3744416"/>
          </a:xfrm>
        </p:spPr>
        <p:txBody>
          <a:bodyPr>
            <a:noAutofit/>
          </a:bodyPr>
          <a:lstStyle/>
          <a:p>
            <a:pPr marL="288000">
              <a:spcBef>
                <a:spcPts val="600"/>
              </a:spcBef>
              <a:buNone/>
            </a:pPr>
            <a:r>
              <a:rPr lang="en-US" altLang="zh-CN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   </a:t>
            </a:r>
            <a:r>
              <a:rPr lang="en-US" altLang="zh-CN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【</a:t>
            </a:r>
            <a:r>
              <a:rPr lang="zh-CN" alt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路加福音 </a:t>
            </a:r>
            <a:r>
              <a:rPr lang="en-US" altLang="zh-CN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23:34】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 marL="288000">
              <a:spcBef>
                <a:spcPts val="600"/>
              </a:spcBef>
              <a:buNone/>
            </a:pPr>
            <a:endParaRPr lang="en-US" altLang="zh-CN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 marL="288000">
              <a:spcBef>
                <a:spcPts val="600"/>
              </a:spcBef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当下耶稣说、父阿、赦免他们．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 marL="288000">
              <a:spcBef>
                <a:spcPts val="600"/>
              </a:spcBef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因为他们所作的、他们不晓得。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 marL="288000">
              <a:spcBef>
                <a:spcPts val="600"/>
              </a:spcBef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兵丁就拈阄分他的衣服。</a:t>
            </a:r>
            <a:endParaRPr lang="en-SG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</p:txBody>
      </p:sp>
      <p:pic>
        <p:nvPicPr>
          <p:cNvPr id="5" name="Picture 10" descr="http://www.christart.com/IMAGES-art9ab/clipart/213/bib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4869160"/>
            <a:ext cx="1519473" cy="1268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908720"/>
            <a:ext cx="10369152" cy="4320480"/>
          </a:xfrm>
        </p:spPr>
        <p:txBody>
          <a:bodyPr>
            <a:normAutofit/>
          </a:bodyPr>
          <a:lstStyle/>
          <a:p>
            <a:pPr algn="l"/>
            <a:r>
              <a:rPr lang="en-US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A: </a:t>
            </a:r>
            <a:r>
              <a:rPr lang="zh-CN" altLang="en-US" sz="45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向外</a:t>
            </a:r>
            <a:r>
              <a:rPr lang="en-US" altLang="zh-CN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-</a:t>
            </a:r>
            <a:r>
              <a:rPr lang="zh-CN" alt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 </a:t>
            </a:r>
            <a:r>
              <a:rPr lang="zh-CN" altLang="en-US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传福音</a:t>
            </a:r>
            <a:r>
              <a:rPr lang="zh-CN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，</a:t>
            </a:r>
            <a:r>
              <a:rPr lang="zh-CN" altLang="en-US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使罪人蒙恩得救</a:t>
            </a:r>
            <a:r>
              <a:rPr lang="en-US" altLang="zh-CN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/>
            </a:r>
            <a:br>
              <a:rPr lang="en-US" altLang="zh-CN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</a:br>
            <a:r>
              <a:rPr lang="en-US" altLang="zh-CN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/>
            </a:r>
            <a:br>
              <a:rPr lang="en-US" altLang="zh-CN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</a:br>
            <a:r>
              <a:rPr lang="en-US" altLang="zh-CN" sz="4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   </a:t>
            </a:r>
            <a:r>
              <a:rPr lang="zh-CN" altLang="en-US" sz="45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对内</a:t>
            </a:r>
            <a:r>
              <a:rPr lang="en-US" altLang="zh-CN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-</a:t>
            </a:r>
            <a:r>
              <a:rPr lang="en-US" altLang="zh-CN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 </a:t>
            </a:r>
            <a:r>
              <a:rPr lang="zh-CN" altLang="en-US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要怜悯</a:t>
            </a:r>
            <a:r>
              <a:rPr lang="zh-CN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，</a:t>
            </a:r>
            <a:r>
              <a:rPr lang="zh-CN" altLang="en-US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扶持</a:t>
            </a:r>
            <a:r>
              <a:rPr lang="zh-CN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，</a:t>
            </a:r>
            <a:r>
              <a:rPr lang="zh-CN" altLang="en-US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坚固软弱</a:t>
            </a:r>
            <a:r>
              <a:rPr lang="en-US" altLang="zh-CN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/>
            </a:r>
            <a:br>
              <a:rPr lang="en-US" altLang="zh-CN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</a:br>
            <a:r>
              <a:rPr lang="en-US" altLang="zh-CN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       </a:t>
            </a:r>
            <a:r>
              <a:rPr lang="en-US" altLang="zh-CN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  </a:t>
            </a:r>
            <a:r>
              <a:rPr lang="zh-CN" altLang="en-US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失败的弟兄姐妹</a:t>
            </a:r>
            <a:endParaRPr lang="en-SG" sz="4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</p:txBody>
      </p:sp>
      <p:pic>
        <p:nvPicPr>
          <p:cNvPr id="3" name="Picture 10" descr="http://www.christart.com/IMAGES-art9ab/clipart/213/bib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4869160"/>
            <a:ext cx="1519473" cy="1268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836712"/>
            <a:ext cx="9361040" cy="5400600"/>
          </a:xfrm>
        </p:spPr>
        <p:txBody>
          <a:bodyPr>
            <a:norm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  【</a:t>
            </a: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歌林多前书 </a:t>
            </a:r>
            <a:r>
              <a:rPr lang="en-US" altLang="zh-CN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12:23-24】</a:t>
            </a:r>
          </a:p>
          <a:p>
            <a:endParaRPr lang="en-US" altLang="zh-CN" sz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身上肢体、我们看为不体面的、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越发给他加上体面．不俊美的、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越发得着俊美．我们俊美的肢体、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自然用不着装饰．但 神配搭这身子、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把加倍的体面给那有缺欠的肢体．</a:t>
            </a:r>
            <a:r>
              <a:rPr lang="en-US" altLang="zh-CN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     </a:t>
            </a:r>
            <a:endParaRPr lang="en-SG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</p:txBody>
      </p:sp>
      <p:pic>
        <p:nvPicPr>
          <p:cNvPr id="4" name="Picture 10" descr="http://www.christart.com/IMAGES-art9ab/clipart/213/bib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332656"/>
            <a:ext cx="1519473" cy="1268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836712"/>
            <a:ext cx="9361040" cy="5400600"/>
          </a:xfrm>
        </p:spPr>
        <p:txBody>
          <a:bodyPr>
            <a:norm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       【</a:t>
            </a: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雅各书 </a:t>
            </a:r>
            <a:r>
              <a:rPr lang="en-US" altLang="zh-CN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4:11】</a:t>
            </a:r>
          </a:p>
          <a:p>
            <a:endParaRPr lang="en-US" altLang="zh-CN" sz="1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弟兄们</a:t>
            </a:r>
            <a:r>
              <a:rPr lang="zh-CN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、</a:t>
            </a: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你们不可彼此批评</a:t>
            </a:r>
            <a:r>
              <a:rPr lang="zh-CN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．</a:t>
            </a: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人若批评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弟兄、论断弟兄、就是批评律法、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论断律法．你若论断律法、</a:t>
            </a:r>
            <a:endParaRPr lang="en-US" altLang="zh-CN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就不是遵行律法、乃是判断人的。</a:t>
            </a:r>
            <a:endParaRPr lang="en-SG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</p:txBody>
      </p:sp>
      <p:pic>
        <p:nvPicPr>
          <p:cNvPr id="4" name="Picture 10" descr="http://www.christart.com/IMAGES-art9ab/clipart/213/bib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5085184"/>
            <a:ext cx="1519473" cy="1268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i.ytimg.com/vi/YIPL_OY_VsI/maxresdefaul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2851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5656" y="1700808"/>
            <a:ext cx="10369152" cy="2088232"/>
          </a:xfrm>
        </p:spPr>
        <p:txBody>
          <a:bodyPr>
            <a:normAutofit/>
          </a:bodyPr>
          <a:lstStyle/>
          <a:p>
            <a:pPr algn="l"/>
            <a:r>
              <a:rPr lang="en-US" sz="5400" b="1" dirty="0" smtClean="0">
                <a:latin typeface="SimHei" pitchFamily="49" charset="-122"/>
                <a:ea typeface="SimHei" pitchFamily="49" charset="-122"/>
              </a:rPr>
              <a:t>B: </a:t>
            </a:r>
            <a:r>
              <a:rPr lang="zh-CN" altLang="en-US" sz="5400" b="1" dirty="0" smtClean="0">
                <a:latin typeface="SimHei" pitchFamily="49" charset="-122"/>
                <a:ea typeface="SimHei" pitchFamily="49" charset="-122"/>
              </a:rPr>
              <a:t>不张扬人的恶</a:t>
            </a:r>
            <a:endParaRPr lang="en-SG" sz="5400" b="1" dirty="0">
              <a:latin typeface="SimHei" pitchFamily="49" charset="-122"/>
              <a:ea typeface="SimHei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24744"/>
            <a:ext cx="9361040" cy="5400600"/>
          </a:xfrm>
        </p:spPr>
        <p:txBody>
          <a:bodyPr>
            <a:normAutofit/>
          </a:bodyPr>
          <a:lstStyle/>
          <a:p>
            <a:r>
              <a:rPr lang="en-US" altLang="zh-CN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      【</a:t>
            </a:r>
            <a:r>
              <a:rPr lang="zh-CN" alt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彼得前书 </a:t>
            </a:r>
            <a:r>
              <a:rPr lang="en-US" altLang="zh-CN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4:8】</a:t>
            </a:r>
          </a:p>
          <a:p>
            <a:endParaRPr lang="en-US" altLang="zh-CN" sz="1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   最要紧的是彼此切实相爱．</a:t>
            </a:r>
            <a:endParaRPr lang="en-US" altLang="zh-CN" sz="4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    因为爱能遮掩许多的罪。</a:t>
            </a:r>
            <a:r>
              <a:rPr lang="en-US" altLang="zh-CN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       </a:t>
            </a:r>
            <a:endParaRPr lang="en-SG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</p:txBody>
      </p:sp>
      <p:pic>
        <p:nvPicPr>
          <p:cNvPr id="4" name="Picture 10" descr="http://www.christart.com/IMAGES-art9ab/clipart/213/bib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5085184"/>
            <a:ext cx="1519473" cy="1268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1720" y="1484784"/>
            <a:ext cx="8229600" cy="2304256"/>
          </a:xfrm>
        </p:spPr>
        <p:txBody>
          <a:bodyPr>
            <a:normAutofit/>
          </a:bodyPr>
          <a:lstStyle/>
          <a:p>
            <a:pPr algn="l"/>
            <a:r>
              <a:rPr lang="en-US" altLang="zh-CN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6)</a:t>
            </a:r>
            <a:r>
              <a:rPr lang="zh-CN" altLang="en-US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结论</a:t>
            </a:r>
            <a:endParaRPr lang="en-SG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</p:txBody>
      </p:sp>
      <p:pic>
        <p:nvPicPr>
          <p:cNvPr id="3" name="Picture 10" descr="http://www.christart.com/IMAGES-art9ab/clipart/213/bib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5085184"/>
            <a:ext cx="1519473" cy="1268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1124744"/>
            <a:ext cx="10369152" cy="2088232"/>
          </a:xfrm>
        </p:spPr>
        <p:txBody>
          <a:bodyPr>
            <a:normAutofit/>
          </a:bodyPr>
          <a:lstStyle/>
          <a:p>
            <a:pPr algn="l"/>
            <a:r>
              <a:rPr lang="en-US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A: </a:t>
            </a:r>
            <a:r>
              <a:rPr lang="zh-CN" altLang="en-US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成为一个新造的人</a:t>
            </a:r>
            <a:endParaRPr lang="en-SG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</p:txBody>
      </p:sp>
      <p:pic>
        <p:nvPicPr>
          <p:cNvPr id="6146" name="Picture 2" descr="http://getacover.com/covers/8/7572_4287.jpg"/>
          <p:cNvPicPr>
            <a:picLocks noChangeAspect="1" noChangeArrowheads="1"/>
          </p:cNvPicPr>
          <p:nvPr/>
        </p:nvPicPr>
        <p:blipFill>
          <a:blip r:embed="rId2" cstate="print"/>
          <a:srcRect r="5113" b="16553"/>
          <a:stretch>
            <a:fillRect/>
          </a:stretch>
        </p:blipFill>
        <p:spPr bwMode="auto">
          <a:xfrm>
            <a:off x="0" y="4091980"/>
            <a:ext cx="9144000" cy="27660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484784"/>
            <a:ext cx="11017224" cy="5400600"/>
          </a:xfrm>
        </p:spPr>
        <p:txBody>
          <a:bodyPr>
            <a:normAutofit/>
          </a:bodyPr>
          <a:lstStyle/>
          <a:p>
            <a:r>
              <a:rPr lang="en-US" altLang="zh-CN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  【</a:t>
            </a:r>
            <a:r>
              <a:rPr lang="zh-CN" alt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歌林多后书 </a:t>
            </a:r>
            <a:r>
              <a:rPr lang="en-US" altLang="zh-CN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5:17】</a:t>
            </a:r>
          </a:p>
          <a:p>
            <a:pPr>
              <a:buNone/>
            </a:pPr>
            <a:r>
              <a:rPr lang="en-US" altLang="zh-CN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 </a:t>
            </a:r>
            <a:endParaRPr lang="en-US" altLang="zh-CN" sz="4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若有人在基督里</a:t>
            </a:r>
            <a:r>
              <a:rPr lang="zh-CN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、</a:t>
            </a:r>
            <a:r>
              <a:rPr lang="zh-CN" alt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他就是新造的人．</a:t>
            </a:r>
            <a:endParaRPr lang="en-US" altLang="zh-CN" sz="4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旧事已过</a:t>
            </a:r>
            <a:r>
              <a:rPr lang="zh-CN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、</a:t>
            </a:r>
            <a:r>
              <a:rPr lang="zh-CN" alt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都变成新的了。</a:t>
            </a:r>
            <a:endParaRPr lang="en-SG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</p:txBody>
      </p:sp>
      <p:pic>
        <p:nvPicPr>
          <p:cNvPr id="4" name="Picture 10" descr="http://www.christart.com/IMAGES-art9ab/clipart/213/bib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5085184"/>
            <a:ext cx="1519473" cy="1268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268760"/>
            <a:ext cx="11017224" cy="5400600"/>
          </a:xfrm>
        </p:spPr>
        <p:txBody>
          <a:bodyPr>
            <a:norm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      【</a:t>
            </a:r>
            <a:r>
              <a:rPr lang="zh-CN" alt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罗马书 </a:t>
            </a:r>
            <a:r>
              <a:rPr lang="en-US" altLang="zh-CN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6:8】</a:t>
            </a:r>
          </a:p>
          <a:p>
            <a:endParaRPr lang="en-US" altLang="zh-CN" sz="1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     我们若是与基督同死、</a:t>
            </a:r>
            <a:endParaRPr lang="en-US" altLang="zh-CN" sz="4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  <a:p>
            <a:pPr>
              <a:buNone/>
            </a:pPr>
            <a:r>
              <a:rPr lang="zh-CN" alt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49" charset="-122"/>
                <a:ea typeface="SimHei" pitchFamily="49" charset="-122"/>
              </a:rPr>
              <a:t>       就信必与他同活．</a:t>
            </a:r>
            <a:endParaRPr lang="en-SG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itchFamily="49" charset="-122"/>
              <a:ea typeface="SimHei" pitchFamily="49" charset="-122"/>
            </a:endParaRPr>
          </a:p>
        </p:txBody>
      </p:sp>
      <p:pic>
        <p:nvPicPr>
          <p:cNvPr id="4" name="Picture 10" descr="http://www.christart.com/IMAGES-art9ab/clipart/213/bib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5085184"/>
            <a:ext cx="1519473" cy="1268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1999</Words>
  <Application>Microsoft Office PowerPoint</Application>
  <PresentationFormat>On-screen Show (4:3)</PresentationFormat>
  <Paragraphs>182</Paragraphs>
  <Slides>49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49</vt:i4>
      </vt:variant>
    </vt:vector>
  </HeadingPairs>
  <TitlesOfParts>
    <vt:vector size="58" baseType="lpstr">
      <vt:lpstr>SimHei</vt:lpstr>
      <vt:lpstr>Arial</vt:lpstr>
      <vt:lpstr>Calibri</vt:lpstr>
      <vt:lpstr>Office Theme</vt:lpstr>
      <vt:lpstr>1_Office Theme</vt:lpstr>
      <vt:lpstr>2_Office Theme</vt:lpstr>
      <vt:lpstr>3_Office Theme</vt:lpstr>
      <vt:lpstr>4_Office Theme</vt:lpstr>
      <vt:lpstr>5_Office Theme</vt:lpstr>
      <vt:lpstr>PowerPoint Presentation</vt:lpstr>
      <vt:lpstr>PowerPoint Presentation</vt:lpstr>
      <vt:lpstr>1) 圣餐的意义在于思念主    为我们所做的</vt:lpstr>
      <vt:lpstr>PowerPoint Presentation</vt:lpstr>
      <vt:lpstr>PowerPoint Presentation</vt:lpstr>
      <vt:lpstr>2)难以测度的爱</vt:lpstr>
      <vt:lpstr>PowerPoint Presentation</vt:lpstr>
      <vt:lpstr>A: 爱一个与 神    为仇的人</vt:lpstr>
      <vt:lpstr>PowerPoint Presentation</vt:lpstr>
      <vt:lpstr>PowerPoint Presentation</vt:lpstr>
      <vt:lpstr>PowerPoint Presentation</vt:lpstr>
      <vt:lpstr>B: 不计较我们的过错</vt:lpstr>
      <vt:lpstr>PowerPoint Presentation</vt:lpstr>
      <vt:lpstr>C: 接纳包容    我这罪人</vt:lpstr>
      <vt:lpstr>PowerPoint Presentation</vt:lpstr>
      <vt:lpstr>D: 全然饶恕代替    我受刑罚</vt:lpstr>
      <vt:lpstr>PowerPoint Presentation</vt:lpstr>
      <vt:lpstr>E: 祂完全抹掉我一切的罪恶</vt:lpstr>
      <vt:lpstr>PowerPoint Presentation</vt:lpstr>
      <vt:lpstr>PowerPoint Presentation</vt:lpstr>
      <vt:lpstr>3)神为我留下榜样，   叫我照着祂所作的   去作</vt:lpstr>
      <vt:lpstr>PowerPoint Presentation</vt:lpstr>
      <vt:lpstr>A: 留下了新的命令</vt:lpstr>
      <vt:lpstr>PowerPoint Presentation</vt:lpstr>
      <vt:lpstr>B: 要我去爱那不可爱的人</vt:lpstr>
      <vt:lpstr>PowerPoint Presentation</vt:lpstr>
      <vt:lpstr>PowerPoint Presentation</vt:lpstr>
      <vt:lpstr>C: 要我饶恕别人，如同祂饶恕    我一样</vt:lpstr>
      <vt:lpstr>PowerPoint Presentation</vt:lpstr>
      <vt:lpstr>PowerPoint Presentation</vt:lpstr>
      <vt:lpstr>D: 要怜悯恩待那些得罪我们的人</vt:lpstr>
      <vt:lpstr>PowerPoint Presentation</vt:lpstr>
      <vt:lpstr>PowerPoint Presentation</vt:lpstr>
      <vt:lpstr>4)果效</vt:lpstr>
      <vt:lpstr>A: 能挽回坚固，得着    那被过犯所胜的人</vt:lpstr>
      <vt:lpstr>PowerPoint Presentation</vt:lpstr>
      <vt:lpstr>B: 使我们全然被释放，    能享受赦罪的平安，病得医治</vt:lpstr>
      <vt:lpstr>PowerPoint Presentation</vt:lpstr>
      <vt:lpstr>5)最伟大的爱</vt:lpstr>
      <vt:lpstr>PowerPoint Presentation</vt:lpstr>
      <vt:lpstr>A: 向外- 传福音，使罪人蒙恩得救     对内- 要怜悯，扶持，坚固软弱          失败的弟兄姐妹</vt:lpstr>
      <vt:lpstr>PowerPoint Presentation</vt:lpstr>
      <vt:lpstr>PowerPoint Presentation</vt:lpstr>
      <vt:lpstr>B: 不张扬人的恶</vt:lpstr>
      <vt:lpstr>PowerPoint Presentation</vt:lpstr>
      <vt:lpstr>6)结论</vt:lpstr>
      <vt:lpstr>A: 成为一个新造的人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守主圣餐</dc:title>
  <dc:creator>me</dc:creator>
  <cp:lastModifiedBy>Alfred Chen</cp:lastModifiedBy>
  <cp:revision>101</cp:revision>
  <dcterms:created xsi:type="dcterms:W3CDTF">2016-06-01T21:48:41Z</dcterms:created>
  <dcterms:modified xsi:type="dcterms:W3CDTF">2016-06-12T06:17:38Z</dcterms:modified>
</cp:coreProperties>
</file>