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39" r:id="rId4"/>
    <p:sldMasterId id="2147485863" r:id="rId5"/>
  </p:sldMasterIdLst>
  <p:notesMasterIdLst>
    <p:notesMasterId r:id="rId36"/>
  </p:notesMasterIdLst>
  <p:sldIdLst>
    <p:sldId id="1497" r:id="rId6"/>
    <p:sldId id="1496" r:id="rId7"/>
    <p:sldId id="1365" r:id="rId8"/>
    <p:sldId id="1471" r:id="rId9"/>
    <p:sldId id="1454" r:id="rId10"/>
    <p:sldId id="1473" r:id="rId11"/>
    <p:sldId id="1474" r:id="rId12"/>
    <p:sldId id="1475" r:id="rId13"/>
    <p:sldId id="1476" r:id="rId14"/>
    <p:sldId id="1478" r:id="rId15"/>
    <p:sldId id="1479" r:id="rId16"/>
    <p:sldId id="1472" r:id="rId17"/>
    <p:sldId id="1480" r:id="rId18"/>
    <p:sldId id="1481" r:id="rId19"/>
    <p:sldId id="1482" r:id="rId20"/>
    <p:sldId id="1483" r:id="rId21"/>
    <p:sldId id="1484" r:id="rId22"/>
    <p:sldId id="1466" r:id="rId23"/>
    <p:sldId id="1485" r:id="rId24"/>
    <p:sldId id="1486" r:id="rId25"/>
    <p:sldId id="1487" r:id="rId26"/>
    <p:sldId id="1488" r:id="rId27"/>
    <p:sldId id="1489" r:id="rId28"/>
    <p:sldId id="1468" r:id="rId29"/>
    <p:sldId id="1490" r:id="rId30"/>
    <p:sldId id="1491" r:id="rId31"/>
    <p:sldId id="1492" r:id="rId32"/>
    <p:sldId id="1493" r:id="rId33"/>
    <p:sldId id="1494" r:id="rId34"/>
    <p:sldId id="1495" r:id="rId35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97" autoAdjust="0"/>
  </p:normalViewPr>
  <p:slideViewPr>
    <p:cSldViewPr snapToGrid="0" snapToObjects="1">
      <p:cViewPr>
        <p:scale>
          <a:sx n="50" d="100"/>
          <a:sy n="50" d="100"/>
        </p:scale>
        <p:origin x="-118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6/11/2016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4616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0703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0439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6256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821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47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8098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708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082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666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3463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D2AAC-A9CE-487F-8031-08A9F921EE4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45416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E373E-18C8-471F-BFC2-9C96326E8AE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74017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FC84C-344E-4A71-8BC4-873DEBE7C16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00129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661EA-C9AB-4A50-A393-F0F48CA7DDB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17567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AE64-0F41-47F8-84E2-88B3A09C879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7903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6987F-C323-4519-B489-4D7337AB929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63834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79EAC-739D-4982-9FC4-C61D95DBD8D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56347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412D5-F34B-42CE-A2B9-8598FC583A7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4204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E6F67-6EC4-4ADE-890B-BD76D96ABE4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52113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16167-CA4D-43A3-B002-1727ECC26A7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98871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68F05-CC2E-49E8-9F58-0D3EB1646A6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523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96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smtClean="0"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570185DF-DB49-48B2-B4D8-1CB06CD221AF}" type="slidenum">
              <a:rPr kumimoji="1" lang="en-US" altLang="zh-TW" smtClean="0">
                <a:latin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6283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64" r:id="rId1"/>
    <p:sldLayoutId id="2147485865" r:id="rId2"/>
    <p:sldLayoutId id="2147485866" r:id="rId3"/>
    <p:sldLayoutId id="2147485867" r:id="rId4"/>
    <p:sldLayoutId id="2147485868" r:id="rId5"/>
    <p:sldLayoutId id="2147485869" r:id="rId6"/>
    <p:sldLayoutId id="2147485870" r:id="rId7"/>
    <p:sldLayoutId id="2147485871" r:id="rId8"/>
    <p:sldLayoutId id="2147485872" r:id="rId9"/>
    <p:sldLayoutId id="2147485873" r:id="rId10"/>
    <p:sldLayoutId id="21474858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新細明體" charset="0"/>
          <a:cs typeface="新細明體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新細明體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新細明體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新細明體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新細明體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398" y="1060906"/>
            <a:ext cx="8864601" cy="560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我必領他們到我的聖山，使他們在</a:t>
            </a:r>
            <a:r>
              <a:rPr lang="zh-TW" altLang="en-US" sz="4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禱告我的殿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中喜樂。他們的燔祭和平安祭，在我壇上必蒙悅納，因我的殿必稱為萬民</a:t>
            </a:r>
            <a:r>
              <a:rPr lang="zh-TW" altLang="en-US" sz="4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禱告的殿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Isaiah 56:7)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these I will bring to my holy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mountain 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give them joy in my </a:t>
            </a:r>
            <a:r>
              <a:rPr lang="en-US" altLang="zh-TW" sz="4000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house of </a:t>
            </a:r>
            <a:r>
              <a:rPr lang="en-US" altLang="zh-TW" sz="4000" i="1" dirty="0" smtClean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prayer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 Their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burnt offerings and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sacrifices will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be accepted on my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altar; 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my house will be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called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a </a:t>
            </a:r>
            <a:r>
              <a:rPr lang="en-US" altLang="zh-TW" sz="4000" i="1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house of prayer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for all nations.</a:t>
            </a:r>
          </a:p>
        </p:txBody>
      </p:sp>
    </p:spTree>
    <p:extLst>
      <p:ext uri="{BB962C8B-B14F-4D97-AF65-F5344CB8AC3E}">
        <p14:creationId xmlns:p14="http://schemas.microsoft.com/office/powerpoint/2010/main" val="410860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客家宣教分</a:t>
            </a:r>
            <a:r>
              <a:rPr lang="zh-TW" altLang="en-US" sz="54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享</a:t>
            </a:r>
            <a:endParaRPr lang="zh-TW" altLang="en-US" sz="5400" u="sng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zh-TW" altLang="en-US" sz="24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zh-TW" altLang="en-US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4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、客家族群簡介</a:t>
            </a:r>
          </a:p>
          <a:p>
            <a:pPr defTabSz="456919" eaLnBrk="1" hangingPunct="1">
              <a:spcBef>
                <a:spcPts val="0"/>
              </a:spcBef>
              <a:buFontTx/>
              <a:buNone/>
            </a:pPr>
            <a:endParaRPr lang="zh-TW" altLang="en-US" sz="2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zh-TW" altLang="en-US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</a:t>
            </a:r>
            <a:r>
              <a:rPr lang="zh-TW" altLang="en-US" sz="4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、客家福音現況</a:t>
            </a:r>
          </a:p>
          <a:p>
            <a:pPr defTabSz="456919" eaLnBrk="1" hangingPunct="1">
              <a:spcBef>
                <a:spcPts val="0"/>
              </a:spcBef>
              <a:buFontTx/>
              <a:buNone/>
            </a:pPr>
            <a:endParaRPr lang="zh-TW" altLang="en-US" sz="2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zh-TW" altLang="en-US" sz="44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</a:t>
            </a:r>
            <a:r>
              <a:rPr lang="zh-TW" altLang="en-US" sz="44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、客家福音異象</a:t>
            </a:r>
            <a:endParaRPr lang="en-US" altLang="zh-TW" sz="9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林</a:t>
            </a: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常文 </a:t>
            </a:r>
            <a:r>
              <a:rPr lang="en-US" altLang="zh-TW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&amp; </a:t>
            </a: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王美</a:t>
            </a: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蓉 </a:t>
            </a:r>
            <a:r>
              <a:rPr lang="zh-TW" altLang="en-US" sz="1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牧</a:t>
            </a: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師</a:t>
            </a:r>
            <a:r>
              <a:rPr lang="zh-TW" altLang="en-US" sz="3600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、師母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0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只願得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著祢</a:t>
            </a:r>
            <a:endParaRPr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1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Take Hold of Christ</a:t>
            </a: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申仲和</a:t>
            </a:r>
            <a:r>
              <a:rPr lang="zh-TW" altLang="en-US" sz="1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3600" kern="0" dirty="0" smtClean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lang="en-US" altLang="zh-TW" sz="3600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June 12,  2016</a:t>
            </a:r>
            <a:endParaRPr lang="en-US" altLang="zh-TW" sz="28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1269998"/>
            <a:ext cx="8902700" cy="40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在世上，每個人都有苦難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由各種因素造成，例如：工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作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,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疾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病，或是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丈夫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兒女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父母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親家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朋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友等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lang="en-US" altLang="zh-TW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望今天的見證分享可以鼓勵安慰同在苦難中，或因著苦難失去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的信心的弟兄姐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妹。</a:t>
            </a:r>
            <a:endParaRPr lang="en-US" altLang="zh-CN" sz="3600" b="1" dirty="0">
              <a:solidFill>
                <a:srgbClr val="FFFFFF"/>
              </a:solidFill>
              <a:latin typeface="Adobe 宋体 Std L" pitchFamily="18" charset="-122"/>
              <a:ea typeface="Adobe 宋体 Std L" pitchFamily="18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0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398" y="1095603"/>
            <a:ext cx="8864601" cy="486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我將這些事告訴你們，是要叫你們在我裏面有平安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在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世上，你們有苦難；但你們可以放心，我已經勝了世界。 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John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16:33)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I </a:t>
            </a:r>
            <a:r>
              <a:rPr lang="en-US" altLang="zh-TW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have said these things to you, that in me you may have peace. In the world you will have tribulation. But take heart; I have overcome the world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58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33400" y="1872932"/>
            <a:ext cx="84074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6/2014 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苦難臨</a:t>
            </a:r>
            <a:r>
              <a:rPr lang="zh-TW" altLang="en-US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sz="2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肺癌</a:t>
            </a:r>
            <a:r>
              <a:rPr lang="en-US" altLang="zh-TW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</a:t>
            </a:r>
            <a:r>
              <a:rPr lang="en-US" altLang="zh-TW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8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，生活</a:t>
            </a:r>
            <a:r>
              <a:rPr lang="en-US" altLang="zh-TW" sz="4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upside down</a:t>
            </a:r>
            <a:endParaRPr lang="en-US" altLang="zh-TW" sz="400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1872932"/>
            <a:ext cx="8572500" cy="19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因著苦難，聖靈誏我看見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過去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30+</a:t>
            </a:r>
            <a:r>
              <a:rPr lang="zh-TW" altLang="en-US" sz="2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年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好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學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督徒的生命光景，並幫助我修正我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的關係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1149032"/>
            <a:ext cx="8572500" cy="517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A) 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 神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的關係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*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與父親住在一起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vs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父親有親密關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係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章 ─ 大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兒子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*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主的恩典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vs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恩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典的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章 ─ 無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知的財主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*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基督徒的生活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vs.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基督徒的生命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生命主導生活，生活見證生命</a:t>
            </a:r>
          </a:p>
        </p:txBody>
      </p:sp>
    </p:spTree>
    <p:extLst>
      <p:ext uri="{BB962C8B-B14F-4D97-AF65-F5344CB8AC3E}">
        <p14:creationId xmlns:p14="http://schemas.microsoft.com/office/powerpoint/2010/main" val="39678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679132"/>
            <a:ext cx="8572500" cy="557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聖經上的每句話（耶穌的話）都可以用生命來經歷的</a:t>
            </a:r>
            <a:r>
              <a:rPr lang="zh-TW" altLang="en-US" sz="4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別神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代替耶和華的（或譯：送禮物給別神的），他們的愁苦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必增；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16:4)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2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信我的人就如經上所說：從他腹中要流出活水的江河來。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7:38)</a:t>
            </a:r>
          </a:p>
        </p:txBody>
      </p:sp>
    </p:spTree>
    <p:extLst>
      <p:ext uri="{BB962C8B-B14F-4D97-AF65-F5344CB8AC3E}">
        <p14:creationId xmlns:p14="http://schemas.microsoft.com/office/powerpoint/2010/main" val="32059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1872932"/>
            <a:ext cx="85725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(B</a:t>
            </a:r>
            <a:r>
              <a:rPr lang="en-US" altLang="zh-TW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與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人的關係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聖靈幫助我修正了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的關係後，我與人的關係也漸漸的被修復了。</a:t>
            </a:r>
            <a:endParaRPr lang="zh-TW" altLang="en-US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1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93700" y="1326832"/>
            <a:ext cx="85725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苦難是化妝的祝福：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18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在我敵人面前，你為我擺設筵席；你用油膏了我的頭，使我的福杯滿溢。 </a:t>
            </a:r>
            <a:endParaRPr lang="en-US" altLang="zh-TW" sz="1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23:5)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==&gt;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當被敵人攻擊時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藉著這機會賜下更豐盛的恩典，並使我們過得勝的人生</a:t>
            </a:r>
          </a:p>
        </p:txBody>
      </p:sp>
    </p:spTree>
    <p:extLst>
      <p:ext uri="{BB962C8B-B14F-4D97-AF65-F5344CB8AC3E}">
        <p14:creationId xmlns:p14="http://schemas.microsoft.com/office/powerpoint/2010/main" val="23103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300" y="952498"/>
            <a:ext cx="8813800" cy="48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914400" indent="-914400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靠順服 </a:t>
            </a:r>
            <a:r>
              <a:rPr lang="en-US" altLang="zh-TW" sz="48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–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1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完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全的依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 神 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sustain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支持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我</a:t>
            </a: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走完衪在我身上所定的美意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We </a:t>
            </a:r>
            <a:r>
              <a:rPr lang="en-US" altLang="zh-TW" sz="3600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pray for Him to instantly change our circumstances; and while He sometimes does, we often find ourselves waiting for Him in a hard place. Paul patiently relied on God to sustain him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3600" i="1" dirty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08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41300" y="1904998"/>
            <a:ext cx="8483600" cy="31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（耶穌）對我說：我的恩典夠你用的，因為我的能力是在人的軟弱上顯得完全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以，我更喜歡誇自己的軟弱，好叫基督的能力覆庇我。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12:9)</a:t>
            </a:r>
          </a:p>
        </p:txBody>
      </p:sp>
    </p:spTree>
    <p:extLst>
      <p:ext uri="{BB962C8B-B14F-4D97-AF65-F5344CB8AC3E}">
        <p14:creationId xmlns:p14="http://schemas.microsoft.com/office/powerpoint/2010/main" val="7871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266698"/>
            <a:ext cx="8813800" cy="624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我們有這寶貝放在瓦器裏，要顯明這莫大的能力是出於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神，不是出於我們。我們四面受敵，卻不被困住；心裏作難，卻不至失望；遭逼迫，卻不被丟棄；打倒了，卻不至死亡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身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上常帶著耶穌的死，使耶穌的生也顯明在我們身上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為我們這活著的人是常為耶穌被交於死地，使耶穌的生在我們這必死的身上顯明出來。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4:7-11)</a:t>
            </a:r>
          </a:p>
        </p:txBody>
      </p:sp>
    </p:spTree>
    <p:extLst>
      <p:ext uri="{BB962C8B-B14F-4D97-AF65-F5344CB8AC3E}">
        <p14:creationId xmlns:p14="http://schemas.microsoft.com/office/powerpoint/2010/main" val="30927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30200" y="2155398"/>
            <a:ext cx="8813800" cy="255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耶和華說：我知道我向你們所懷的意念是賜平安的意念，不是降災禍的意念，要叫你們末後有指望。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耶利米書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29:11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820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1558498"/>
            <a:ext cx="8991600" cy="292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Radiation therapy - 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神為海水定界限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2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==》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在我的身上有完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全的主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權，祂向我存的心意是賜平安的意念，我當全然地信靠順服衪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(100%)</a:t>
            </a:r>
          </a:p>
        </p:txBody>
      </p:sp>
    </p:spTree>
    <p:extLst>
      <p:ext uri="{BB962C8B-B14F-4D97-AF65-F5344CB8AC3E}">
        <p14:creationId xmlns:p14="http://schemas.microsoft.com/office/powerpoint/2010/main" val="380112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1558498"/>
            <a:ext cx="8991600" cy="424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</a:t>
            </a: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讚美與感謝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但如此，就是在患難中也是歡歡喜喜地；因為知道患難生忍耐，忍耐生老練，老練生盼望；盼望不至於羞恥，因為所賜給我們的聖靈將　神的愛澆灌在我們心裏。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5:3-5)</a:t>
            </a:r>
          </a:p>
        </p:txBody>
      </p:sp>
    </p:spTree>
    <p:extLst>
      <p:ext uri="{BB962C8B-B14F-4D97-AF65-F5344CB8AC3E}">
        <p14:creationId xmlns:p14="http://schemas.microsoft.com/office/powerpoint/2010/main" val="77804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496" y="457199"/>
            <a:ext cx="8775703" cy="621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但你是聖潔的，是用以色列的讚美為寶座（或譯：居所）的。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22:3)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==》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希伯來原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文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色列的讚美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所居住的寶座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"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美感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謝 神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時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 神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就進到我們裡面居住。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美的禱告能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 神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降臨並施行祂的作為，使所有的痛苦及煩惱消失，靈魂得享自由。</a:t>
            </a:r>
          </a:p>
        </p:txBody>
      </p:sp>
    </p:spTree>
    <p:extLst>
      <p:ext uri="{BB962C8B-B14F-4D97-AF65-F5344CB8AC3E}">
        <p14:creationId xmlns:p14="http://schemas.microsoft.com/office/powerpoint/2010/main" val="3118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495" y="495299"/>
            <a:ext cx="8775703" cy="563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敵人全軍覆滅，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"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沒有一個逃脫的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"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沙法既與民商議了，就設立歌唱的人，頌讚耶和華，使他們穿上聖潔的禮服，走在軍前讚美耶和華說：「當稱謝耶和華，因他的慈愛永遠長存！」眾人方唱歌讚美的時候，耶和華就派伏兵擊殺那來攻擊猶大人的亞捫人、摩押人，和西珥山人，他們就被打敗了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歷代志下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20:21-22)</a:t>
            </a:r>
            <a:endParaRPr lang="en-US" altLang="zh-TW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495" y="965199"/>
            <a:ext cx="8953505" cy="40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監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門全開，眾囚犯的鎖鍊也都鬆開了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在半夜，保羅和西拉禱告，唱詩讚美　神，眾囚犯也側耳而聽。忽然，地大震動，甚至監牢的地基都搖動了，監門立刻全開，眾囚犯的鎖鍊也都鬆開了。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16:25-26)</a:t>
            </a:r>
          </a:p>
        </p:txBody>
      </p:sp>
    </p:spTree>
    <p:extLst>
      <p:ext uri="{BB962C8B-B14F-4D97-AF65-F5344CB8AC3E}">
        <p14:creationId xmlns:p14="http://schemas.microsoft.com/office/powerpoint/2010/main" val="64186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495" y="965199"/>
            <a:ext cx="8953505" cy="569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歡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歡喜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喜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』(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從 神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而來的喜樂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2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影響你四周的人 </a:t>
            </a:r>
            <a:r>
              <a:rPr lang="en-US" altLang="zh-TW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&amp; 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改善與人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的關係</a:t>
            </a:r>
            <a:endParaRPr lang="zh-TW" altLang="en-US" sz="4000" b="1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夫妻關係：衝突，埋怨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==&gt;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喜樂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親子關係：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friction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磨擦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), tension ==&gt;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一同出遊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TW" altLang="en-US" sz="2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大聲唱詩讚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，並向撒旦宣告，我是全然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屬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的，我身上每一個細胞都是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由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管理掌權的</a:t>
            </a:r>
          </a:p>
        </p:txBody>
      </p:sp>
    </p:spTree>
    <p:extLst>
      <p:ext uri="{BB962C8B-B14F-4D97-AF65-F5344CB8AC3E}">
        <p14:creationId xmlns:p14="http://schemas.microsoft.com/office/powerpoint/2010/main" val="40761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88900" y="952499"/>
            <a:ext cx="8877299" cy="5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工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─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以基督的心為心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們要常在我裏面，我也常在你們裏面。枝子若不常在葡萄樹上，自己就不能結果子；你們若不常在我裏面，也是這樣。我是葡萄樹，你們是枝子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。常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在我裏面的，我也常在他裏面，這人就多結果子；因為離了我，你們就不能做甚麼。 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15:4-5)</a:t>
            </a:r>
          </a:p>
        </p:txBody>
      </p:sp>
    </p:spTree>
    <p:extLst>
      <p:ext uri="{BB962C8B-B14F-4D97-AF65-F5344CB8AC3E}">
        <p14:creationId xmlns:p14="http://schemas.microsoft.com/office/powerpoint/2010/main" val="213487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88900" y="342899"/>
            <a:ext cx="8877299" cy="63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</a:t>
            </a: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工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─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以基督的心為心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樹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根從土中吸收水分與養分供應枝子，不是枝子自己吸收水分與養分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神在做工，我們只是靠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著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的恩典結果子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1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3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 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要常在祂裡面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==》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謙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卑，倚靠祂（不再靠自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己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做</a:t>
            </a: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個基督徒），感謝讚美祂，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與 神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有一個親密的關係</a:t>
            </a:r>
          </a:p>
        </p:txBody>
      </p:sp>
    </p:spTree>
    <p:extLst>
      <p:ext uri="{BB962C8B-B14F-4D97-AF65-F5344CB8AC3E}">
        <p14:creationId xmlns:p14="http://schemas.microsoft.com/office/powerpoint/2010/main" val="2546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90496" y="1536699"/>
            <a:ext cx="8750303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...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2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誏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我聽懂你心跳，熟悉你每一個呼吸，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更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深更深的愛你，更深更深的經歷你</a:t>
            </a:r>
          </a:p>
        </p:txBody>
      </p:sp>
    </p:spTree>
    <p:extLst>
      <p:ext uri="{BB962C8B-B14F-4D97-AF65-F5344CB8AC3E}">
        <p14:creationId xmlns:p14="http://schemas.microsoft.com/office/powerpoint/2010/main" val="41192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457197" y="1536698"/>
            <a:ext cx="8204204" cy="4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結論 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Conclusion</a:t>
            </a:r>
            <a:r>
              <a:rPr lang="en-US" altLang="zh-TW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: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***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6/2014 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活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upside </a:t>
            </a:r>
            <a:r>
              <a:rPr lang="en-US" altLang="zh-TW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down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生命</a:t>
            </a:r>
            <a:r>
              <a:rPr lang="en-US" altLang="zh-TW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48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生活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downside up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40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願每一位弟兄姐妹都能夠 </a:t>
            </a:r>
            <a:r>
              <a:rPr lang="en-US" altLang="zh-TW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-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藉著苦難，得著基督要我得著的！！ </a:t>
            </a:r>
          </a:p>
        </p:txBody>
      </p:sp>
    </p:spTree>
    <p:extLst>
      <p:ext uri="{BB962C8B-B14F-4D97-AF65-F5344CB8AC3E}">
        <p14:creationId xmlns:p14="http://schemas.microsoft.com/office/powerpoint/2010/main" val="194204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06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498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544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434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136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14365</TotalTime>
  <Words>1704</Words>
  <Application>Microsoft Office PowerPoint</Application>
  <PresentationFormat>On-screen Show (4:3)</PresentationFormat>
  <Paragraphs>161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Template</vt:lpstr>
      <vt:lpstr>默认设计模板</vt:lpstr>
      <vt:lpstr>10_Office 佈景主題</vt:lpstr>
      <vt:lpstr>9_Default Design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753</cp:revision>
  <dcterms:created xsi:type="dcterms:W3CDTF">2014-11-02T05:55:36Z</dcterms:created>
  <dcterms:modified xsi:type="dcterms:W3CDTF">2016-06-12T06:25:31Z</dcterms:modified>
</cp:coreProperties>
</file>