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50" d="100"/>
          <a:sy n="50" d="100"/>
        </p:scale>
        <p:origin x="-1184" y="-68"/>
      </p:cViewPr>
      <p:guideLst>
        <p:guide orient="horz" pos="2160"/>
        <p:guide pos="2880"/>
      </p:guideLst>
    </p:cSldViewPr>
  </p:slideViewPr>
  <p:notesTextViewPr>
    <p:cViewPr>
      <p:scale>
        <a:sx n="1" d="1"/>
        <a:sy n="1" d="1"/>
      </p:scale>
      <p:origin x="0" y="0"/>
    </p:cViewPr>
  </p:notesTextViewPr>
  <p:sorterViewPr>
    <p:cViewPr>
      <p:scale>
        <a:sx n="100" d="100"/>
        <a:sy n="100" d="100"/>
      </p:scale>
      <p:origin x="0" y="53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FBA10F-BC9B-4171-AC71-23FB203D4017}" type="datetimeFigureOut">
              <a:rPr lang="en-US" smtClean="0"/>
              <a:t>6/18/2016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682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BA10F-BC9B-4171-AC71-23FB203D4017}" type="datetimeFigureOut">
              <a:rPr lang="en-US" smtClean="0"/>
              <a:t>6/18/2016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3948904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BA10F-BC9B-4171-AC71-23FB203D4017}" type="datetimeFigureOut">
              <a:rPr lang="en-US" smtClean="0"/>
              <a:t>6/18/2016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1055474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FBA10F-BC9B-4171-AC71-23FB203D4017}" type="datetimeFigureOut">
              <a:rPr lang="en-US" smtClean="0"/>
              <a:t>6/18/2016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1311936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FBA10F-BC9B-4171-AC71-23FB203D4017}" type="datetimeFigureOut">
              <a:rPr lang="en-US" smtClean="0"/>
              <a:t>6/18/2016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357459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FBA10F-BC9B-4171-AC71-23FB203D4017}" type="datetimeFigureOut">
              <a:rPr lang="en-US" smtClean="0"/>
              <a:t>6/18/2016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159292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BA10F-BC9B-4171-AC71-23FB203D4017}" type="datetimeFigureOut">
              <a:rPr lang="en-US" smtClean="0"/>
              <a:t>6/18/2016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2483658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BA10F-BC9B-4171-AC71-23FB203D4017}" type="datetimeFigureOut">
              <a:rPr lang="en-US" smtClean="0"/>
              <a:t>6/18/2016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3414922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BA10F-BC9B-4171-AC71-23FB203D4017}" type="datetimeFigureOut">
              <a:rPr lang="en-US" smtClean="0"/>
              <a:t>6/18/2016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2570015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BA10F-BC9B-4171-AC71-23FB203D4017}" type="datetimeFigureOut">
              <a:rPr lang="en-US" smtClean="0"/>
              <a:t>6/18/2016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1124338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BA10F-BC9B-4171-AC71-23FB203D4017}" type="datetimeFigureOut">
              <a:rPr lang="en-US" smtClean="0"/>
              <a:t>6/18/2016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5BCA-F069-4D45-BDF7-8D79DF7812DA}" type="slidenum">
              <a:rPr lang="en-US" smtClean="0"/>
              <a:t>‹#›</a:t>
            </a:fld>
            <a:endParaRPr lang="en-US"/>
          </a:p>
        </p:txBody>
      </p:sp>
    </p:spTree>
    <p:extLst>
      <p:ext uri="{BB962C8B-B14F-4D97-AF65-F5344CB8AC3E}">
        <p14:creationId xmlns:p14="http://schemas.microsoft.com/office/powerpoint/2010/main" val="2688177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09912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43393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3179223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4194925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383228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2116951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951199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8483474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185069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250799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92149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BA10F-BC9B-4171-AC71-23FB203D4017}" type="datetimeFigureOut">
              <a:rPr lang="en-US" smtClean="0"/>
              <a:t>6/18/2016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E5BCA-F069-4D45-BDF7-8D79DF7812DA}" type="slidenum">
              <a:rPr lang="en-US" smtClean="0"/>
              <a:t>‹#›</a:t>
            </a:fld>
            <a:endParaRPr lang="en-US"/>
          </a:p>
        </p:txBody>
      </p:sp>
    </p:spTree>
    <p:extLst>
      <p:ext uri="{BB962C8B-B14F-4D97-AF65-F5344CB8AC3E}">
        <p14:creationId xmlns:p14="http://schemas.microsoft.com/office/powerpoint/2010/main" val="413196391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fontAlgn="base">
              <a:spcBef>
                <a:spcPct val="0"/>
              </a:spcBef>
              <a:spcAft>
                <a:spcPct val="0"/>
              </a:spcAft>
              <a:defRPr/>
            </a:pPr>
            <a:fld id="{2CA40948-3D53-4A73-A935-E82EF21183B8}" type="slidenum">
              <a:rPr lang="en-US" altLang="zh-TW"/>
              <a:pPr fontAlgn="base">
                <a:spcBef>
                  <a:spcPct val="0"/>
                </a:spcBef>
                <a:spcAft>
                  <a:spcPct val="0"/>
                </a:spcAft>
                <a:defRPr/>
              </a:pPr>
              <a:t>‹#›</a:t>
            </a:fld>
            <a:endParaRPr lang="en-US" altLang="zh-TW"/>
          </a:p>
        </p:txBody>
      </p:sp>
    </p:spTree>
    <p:extLst>
      <p:ext uri="{BB962C8B-B14F-4D97-AF65-F5344CB8AC3E}">
        <p14:creationId xmlns:p14="http://schemas.microsoft.com/office/powerpoint/2010/main" val="4125933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600" dirty="0">
                <a:solidFill>
                  <a:srgbClr val="FFFFFF"/>
                </a:solidFill>
                <a:latin typeface="DFKai-SB" panose="03000509000000000000" pitchFamily="65" charset="-120"/>
                <a:ea typeface="DFKai-SB" panose="03000509000000000000" pitchFamily="65" charset="-120"/>
              </a:rPr>
              <a:t>父亲</a:t>
            </a:r>
            <a:endParaRPr lang="en-US" altLang="zh-TW" sz="1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1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5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Father</a:t>
            </a: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400"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3600" kern="0" dirty="0" smtClean="0">
                <a:solidFill>
                  <a:prstClr val="white"/>
                </a:solidFill>
                <a:latin typeface="DFKai-SB" panose="03000509000000000000" pitchFamily="65" charset="-120"/>
                <a:ea typeface="DFKai-SB" panose="03000509000000000000" pitchFamily="65" charset="-120"/>
                <a:cs typeface="Arial" charset="0"/>
              </a:rPr>
              <a:t>胡民</a:t>
            </a:r>
            <a:r>
              <a:rPr lang="zh-TW" altLang="en-US" sz="3600" kern="0" dirty="0">
                <a:solidFill>
                  <a:prstClr val="white"/>
                </a:solidFill>
                <a:latin typeface="DFKai-SB" panose="03000509000000000000" pitchFamily="65" charset="-120"/>
                <a:ea typeface="DFKai-SB" panose="03000509000000000000" pitchFamily="65" charset="-120"/>
                <a:cs typeface="Arial" charset="0"/>
              </a:rPr>
              <a:t>氣</a:t>
            </a:r>
            <a:r>
              <a:rPr lang="zh-TW" altLang="en-US" sz="1800" kern="0" dirty="0">
                <a:solidFill>
                  <a:prstClr val="white"/>
                </a:solidFill>
                <a:latin typeface="DFKai-SB" panose="03000509000000000000" pitchFamily="65" charset="-120"/>
                <a:ea typeface="DFKai-SB" panose="03000509000000000000" pitchFamily="65" charset="-120"/>
                <a:cs typeface="Arial" charset="0"/>
              </a:rPr>
              <a:t> </a:t>
            </a:r>
            <a:r>
              <a:rPr lang="zh-TW" altLang="en-US" sz="3600" kern="0" dirty="0">
                <a:solidFill>
                  <a:prstClr val="white"/>
                </a:solidFill>
                <a:latin typeface="DFKai-SB" panose="03000509000000000000" pitchFamily="65" charset="-120"/>
                <a:ea typeface="DFKai-SB" panose="03000509000000000000" pitchFamily="65" charset="-120"/>
                <a:cs typeface="Arial" charset="0"/>
              </a:rPr>
              <a:t>牧</a:t>
            </a:r>
            <a:r>
              <a:rPr lang="zh-TW" altLang="en-US" sz="3600" kern="0" dirty="0" smtClean="0">
                <a:solidFill>
                  <a:prstClr val="white"/>
                </a:solidFill>
                <a:latin typeface="DFKai-SB" panose="03000509000000000000" pitchFamily="65" charset="-120"/>
                <a:ea typeface="DFKai-SB" panose="03000509000000000000" pitchFamily="65" charset="-120"/>
                <a:cs typeface="Arial" charset="0"/>
              </a:rPr>
              <a:t>師</a:t>
            </a:r>
            <a:r>
              <a:rPr lang="zh-TW" altLang="en-US" sz="1800" kern="0" dirty="0" smtClean="0">
                <a:solidFill>
                  <a:prstClr val="white"/>
                </a:solidFill>
                <a:latin typeface="DFKai-SB" panose="03000509000000000000" pitchFamily="65" charset="-120"/>
                <a:ea typeface="DFKai-SB" panose="03000509000000000000" pitchFamily="65" charset="-120"/>
                <a:cs typeface="Arial" charset="0"/>
              </a:rPr>
              <a:t> </a:t>
            </a:r>
            <a:r>
              <a:rPr lang="zh-TW" altLang="en-US" sz="3600" kern="0" dirty="0" smtClean="0">
                <a:solidFill>
                  <a:prstClr val="white"/>
                </a:solidFill>
                <a:latin typeface="DFKai-SB" panose="03000509000000000000" pitchFamily="65" charset="-120"/>
                <a:ea typeface="DFKai-SB" panose="03000509000000000000" pitchFamily="65" charset="-120"/>
                <a:cs typeface="Arial" charset="0"/>
              </a:rPr>
              <a:t> </a:t>
            </a:r>
            <a:r>
              <a:rPr lang="en-US" altLang="zh-TW" kern="0" dirty="0" smtClean="0">
                <a:solidFill>
                  <a:prstClr val="white"/>
                </a:solidFill>
                <a:latin typeface="Arial Narrow" panose="020B0606020202030204" pitchFamily="34" charset="0"/>
                <a:ea typeface="DFKai-SB" panose="03000509000000000000" pitchFamily="65" charset="-120"/>
                <a:cs typeface="Arial" charset="0"/>
              </a:rPr>
              <a:t>Rev. </a:t>
            </a:r>
            <a:r>
              <a:rPr lang="en-US" altLang="zh-TW" kern="0" dirty="0" err="1" smtClean="0">
                <a:solidFill>
                  <a:prstClr val="white"/>
                </a:solidFill>
                <a:latin typeface="Arial Narrow" panose="020B0606020202030204" pitchFamily="34" charset="0"/>
                <a:ea typeface="DFKai-SB" panose="03000509000000000000" pitchFamily="65" charset="-120"/>
                <a:cs typeface="Arial" charset="0"/>
              </a:rPr>
              <a:t>Beng</a:t>
            </a:r>
            <a:r>
              <a:rPr lang="en-US" altLang="zh-TW" kern="0" dirty="0" smtClean="0">
                <a:solidFill>
                  <a:prstClr val="white"/>
                </a:solidFill>
                <a:latin typeface="Arial Narrow" panose="020B0606020202030204" pitchFamily="34" charset="0"/>
                <a:ea typeface="DFKai-SB" panose="03000509000000000000" pitchFamily="65" charset="-120"/>
                <a:cs typeface="Arial" charset="0"/>
              </a:rPr>
              <a:t> </a:t>
            </a:r>
            <a:r>
              <a:rPr lang="en-US" altLang="zh-TW" kern="0" dirty="0" err="1" smtClean="0">
                <a:solidFill>
                  <a:prstClr val="white"/>
                </a:solidFill>
                <a:latin typeface="Arial Narrow" panose="020B0606020202030204" pitchFamily="34" charset="0"/>
                <a:ea typeface="DFKai-SB" panose="03000509000000000000" pitchFamily="65" charset="-120"/>
                <a:cs typeface="Arial" charset="0"/>
              </a:rPr>
              <a:t>Khee</a:t>
            </a:r>
            <a:r>
              <a:rPr lang="en-US" altLang="zh-TW" kern="0" dirty="0" smtClean="0">
                <a:solidFill>
                  <a:prstClr val="white"/>
                </a:solidFill>
                <a:latin typeface="Arial Narrow" panose="020B0606020202030204" pitchFamily="34" charset="0"/>
                <a:ea typeface="DFKai-SB" panose="03000509000000000000" pitchFamily="65" charset="-120"/>
                <a:cs typeface="Arial" charset="0"/>
              </a:rPr>
              <a:t> Oh</a:t>
            </a:r>
            <a:endParaRPr lang="en-US" altLang="zh-TW" sz="3600" kern="0" dirty="0">
              <a:solidFill>
                <a:prstClr val="white"/>
              </a:solidFill>
              <a:latin typeface="Arial Narrow" panose="020B0606020202030204" pitchFamily="34" charset="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dirty="0" smtClean="0">
                <a:solidFill>
                  <a:prstClr val="white"/>
                </a:solidFill>
                <a:latin typeface="Mongolian Baiti" panose="03000500000000000000" pitchFamily="66" charset="0"/>
                <a:cs typeface="Mongolian Baiti" panose="03000500000000000000" pitchFamily="66" charset="0"/>
              </a:rPr>
              <a:t>June 19,  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92354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normAutofit/>
          </a:bodyPr>
          <a:lstStyle/>
          <a:p>
            <a:r>
              <a:rPr lang="zh-TW" altLang="en-US" sz="4800" b="1" dirty="0" smtClean="0"/>
              <a:t>父</a:t>
            </a:r>
            <a:r>
              <a:rPr lang="zh-TW" altLang="en-US" sz="4800" b="1" dirty="0" smtClean="0"/>
              <a:t>亲   </a:t>
            </a:r>
            <a:r>
              <a:rPr lang="en-US" altLang="zh-TW" sz="4800" dirty="0" smtClean="0"/>
              <a:t>Father</a:t>
            </a:r>
            <a:endParaRPr lang="en-US" sz="4800" dirty="0"/>
          </a:p>
        </p:txBody>
      </p:sp>
      <p:sp>
        <p:nvSpPr>
          <p:cNvPr id="3" name="Subtitle 2"/>
          <p:cNvSpPr>
            <a:spLocks noGrp="1"/>
          </p:cNvSpPr>
          <p:nvPr>
            <p:ph type="subTitle" idx="1"/>
          </p:nvPr>
        </p:nvSpPr>
        <p:spPr>
          <a:xfrm>
            <a:off x="381000" y="1828800"/>
            <a:ext cx="8077200" cy="4648200"/>
          </a:xfrm>
        </p:spPr>
        <p:txBody>
          <a:bodyPr>
            <a:normAutofit/>
          </a:bodyPr>
          <a:lstStyle/>
          <a:p>
            <a:pPr algn="l"/>
            <a:r>
              <a:rPr lang="en-US" altLang="zh-CN" sz="3600" b="1" dirty="0" smtClean="0">
                <a:solidFill>
                  <a:schemeClr val="tx1"/>
                </a:solidFill>
              </a:rPr>
              <a:t>1</a:t>
            </a:r>
            <a:r>
              <a:rPr lang="zh-CN" altLang="en-US" sz="3600" b="1" dirty="0" smtClean="0">
                <a:solidFill>
                  <a:schemeClr val="tx1"/>
                </a:solidFill>
              </a:rPr>
              <a:t>。 爱在心里</a:t>
            </a:r>
            <a:r>
              <a:rPr lang="zh-CN" altLang="en-US" sz="3600" b="1" dirty="0" smtClean="0">
                <a:solidFill>
                  <a:schemeClr val="tx1"/>
                </a:solidFill>
              </a:rPr>
              <a:t>，口</a:t>
            </a:r>
            <a:r>
              <a:rPr lang="zh-CN" altLang="en-US" sz="3600" b="1" dirty="0" smtClean="0">
                <a:solidFill>
                  <a:schemeClr val="tx1"/>
                </a:solidFill>
              </a:rPr>
              <a:t>难开。</a:t>
            </a:r>
            <a:r>
              <a:rPr lang="en-US" altLang="zh-CN" sz="3600" b="1" dirty="0" smtClean="0">
                <a:solidFill>
                  <a:schemeClr val="tx1"/>
                </a:solidFill>
              </a:rPr>
              <a:t> </a:t>
            </a:r>
          </a:p>
          <a:p>
            <a:pPr algn="l"/>
            <a:r>
              <a:rPr lang="en-US" altLang="zh-CN" sz="3600" b="1" dirty="0" smtClean="0">
                <a:solidFill>
                  <a:schemeClr val="tx1"/>
                </a:solidFill>
              </a:rPr>
              <a:t>2</a:t>
            </a:r>
            <a:r>
              <a:rPr lang="zh-CN" altLang="en-US" sz="3600" b="1" dirty="0" smtClean="0">
                <a:solidFill>
                  <a:schemeClr val="tx1"/>
                </a:solidFill>
              </a:rPr>
              <a:t>。 认清自己不完美</a:t>
            </a:r>
            <a:r>
              <a:rPr lang="zh-CN" altLang="en-US" sz="3600" b="1" dirty="0" smtClean="0">
                <a:solidFill>
                  <a:schemeClr val="tx1"/>
                </a:solidFill>
              </a:rPr>
              <a:t>，却</a:t>
            </a:r>
            <a:r>
              <a:rPr lang="zh-CN" altLang="en-US" sz="3600" b="1" dirty="0" smtClean="0">
                <a:solidFill>
                  <a:schemeClr val="tx1"/>
                </a:solidFill>
              </a:rPr>
              <a:t>能负责任。</a:t>
            </a:r>
            <a:endParaRPr lang="en-US" altLang="zh-CN" sz="3600" b="1" dirty="0" smtClean="0">
              <a:solidFill>
                <a:schemeClr val="tx1"/>
              </a:solidFill>
            </a:endParaRPr>
          </a:p>
          <a:p>
            <a:pPr algn="l"/>
            <a:r>
              <a:rPr lang="en-US" altLang="zh-CN" sz="3600" b="1" dirty="0" smtClean="0">
                <a:solidFill>
                  <a:schemeClr val="tx1"/>
                </a:solidFill>
              </a:rPr>
              <a:t>3</a:t>
            </a:r>
            <a:r>
              <a:rPr lang="zh-CN" altLang="en-US" sz="3600" b="1" dirty="0" smtClean="0">
                <a:solidFill>
                  <a:schemeClr val="tx1"/>
                </a:solidFill>
              </a:rPr>
              <a:t>。 对孩子</a:t>
            </a:r>
            <a:r>
              <a:rPr lang="zh-CN" altLang="en-US" sz="3600" b="1" dirty="0">
                <a:solidFill>
                  <a:schemeClr val="tx1"/>
                </a:solidFill>
              </a:rPr>
              <a:t>要赋予管</a:t>
            </a:r>
            <a:r>
              <a:rPr lang="zh-CN" altLang="en-US" sz="3600" b="1" dirty="0" smtClean="0">
                <a:solidFill>
                  <a:schemeClr val="tx1"/>
                </a:solidFill>
              </a:rPr>
              <a:t>理</a:t>
            </a:r>
            <a:r>
              <a:rPr lang="zh-CN" altLang="en-US" sz="3600" b="1" dirty="0" smtClean="0">
                <a:solidFill>
                  <a:schemeClr val="tx1"/>
                </a:solidFill>
              </a:rPr>
              <a:t>，却</a:t>
            </a:r>
            <a:r>
              <a:rPr lang="zh-CN" altLang="en-US" sz="3600" b="1" dirty="0" smtClean="0">
                <a:solidFill>
                  <a:schemeClr val="tx1"/>
                </a:solidFill>
              </a:rPr>
              <a:t>要给他们有犯</a:t>
            </a:r>
            <a:r>
              <a:rPr lang="en-US" altLang="zh-CN" sz="3600" b="1" dirty="0">
                <a:solidFill>
                  <a:schemeClr val="tx1"/>
                </a:solidFill>
              </a:rPr>
              <a:t>	</a:t>
            </a:r>
            <a:r>
              <a:rPr lang="zh-CN" altLang="en-US" sz="3600" b="1" dirty="0" smtClean="0">
                <a:solidFill>
                  <a:schemeClr val="tx1"/>
                </a:solidFill>
              </a:rPr>
              <a:t>错的空间。</a:t>
            </a:r>
            <a:r>
              <a:rPr lang="en-US" altLang="zh-CN" sz="3600" b="1" dirty="0" smtClean="0">
                <a:solidFill>
                  <a:schemeClr val="tx1"/>
                </a:solidFill>
              </a:rPr>
              <a:t> </a:t>
            </a:r>
          </a:p>
          <a:p>
            <a:pPr algn="l"/>
            <a:r>
              <a:rPr lang="en-US" altLang="zh-CN" sz="3600" b="1" dirty="0" smtClean="0">
                <a:solidFill>
                  <a:schemeClr val="tx1"/>
                </a:solidFill>
              </a:rPr>
              <a:t>4</a:t>
            </a:r>
            <a:r>
              <a:rPr lang="zh-CN" altLang="en-US" sz="3600" b="1" dirty="0" smtClean="0">
                <a:solidFill>
                  <a:schemeClr val="tx1"/>
                </a:solidFill>
              </a:rPr>
              <a:t>。 妻儿对父亲要赞赏</a:t>
            </a:r>
            <a:r>
              <a:rPr lang="zh-CN" altLang="en-US" sz="3600" b="1" dirty="0" smtClean="0">
                <a:solidFill>
                  <a:schemeClr val="tx1"/>
                </a:solidFill>
              </a:rPr>
              <a:t>，鼓励，安</a:t>
            </a:r>
            <a:r>
              <a:rPr lang="zh-CN" altLang="en-US" sz="3600" b="1" dirty="0" smtClean="0">
                <a:solidFill>
                  <a:schemeClr val="tx1"/>
                </a:solidFill>
              </a:rPr>
              <a:t>慰</a:t>
            </a:r>
            <a:r>
              <a:rPr lang="en-US" altLang="zh-CN" sz="3600" b="1" dirty="0">
                <a:solidFill>
                  <a:schemeClr val="tx1"/>
                </a:solidFill>
              </a:rPr>
              <a:t> </a:t>
            </a:r>
            <a:endParaRPr lang="en-US" altLang="zh-CN" sz="3600" b="1" dirty="0" smtClean="0">
              <a:solidFill>
                <a:schemeClr val="tx1"/>
              </a:solidFill>
            </a:endParaRPr>
          </a:p>
          <a:p>
            <a:pPr algn="l"/>
            <a:r>
              <a:rPr lang="en-US" altLang="zh-CN" sz="3600" b="1" dirty="0" smtClean="0">
                <a:solidFill>
                  <a:schemeClr val="tx1"/>
                </a:solidFill>
              </a:rPr>
              <a:t>5</a:t>
            </a:r>
            <a:r>
              <a:rPr lang="zh-CN" altLang="en-US" sz="3600" b="1" dirty="0" smtClean="0">
                <a:solidFill>
                  <a:schemeClr val="tx1"/>
                </a:solidFill>
              </a:rPr>
              <a:t>。要有可倾诉的知己。</a:t>
            </a:r>
            <a:r>
              <a:rPr lang="en-US" altLang="zh-CN" sz="3600" b="1" dirty="0" smtClean="0">
                <a:solidFill>
                  <a:schemeClr val="tx1"/>
                </a:solidFill>
              </a:rPr>
              <a:t> </a:t>
            </a:r>
          </a:p>
          <a:p>
            <a:pPr algn="l"/>
            <a:endParaRPr lang="en-US" altLang="zh-CN" b="1" dirty="0" smtClean="0">
              <a:solidFill>
                <a:schemeClr val="tx1"/>
              </a:solidFill>
            </a:endParaRPr>
          </a:p>
          <a:p>
            <a:endParaRPr lang="en-US" b="1" dirty="0"/>
          </a:p>
        </p:txBody>
      </p:sp>
    </p:spTree>
    <p:extLst>
      <p:ext uri="{BB962C8B-B14F-4D97-AF65-F5344CB8AC3E}">
        <p14:creationId xmlns:p14="http://schemas.microsoft.com/office/powerpoint/2010/main" val="4173863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 </a:t>
            </a:r>
            <a:endParaRPr lang="en-US" b="1" dirty="0"/>
          </a:p>
        </p:txBody>
      </p:sp>
      <p:sp>
        <p:nvSpPr>
          <p:cNvPr id="3" name="Subtitle 2"/>
          <p:cNvSpPr>
            <a:spLocks noGrp="1"/>
          </p:cNvSpPr>
          <p:nvPr>
            <p:ph type="subTitle" idx="1"/>
          </p:nvPr>
        </p:nvSpPr>
        <p:spPr>
          <a:xfrm>
            <a:off x="152400" y="1828800"/>
            <a:ext cx="8763000" cy="4648200"/>
          </a:xfrm>
        </p:spPr>
        <p:txBody>
          <a:bodyPr>
            <a:normAutofit/>
          </a:bodyPr>
          <a:lstStyle/>
          <a:p>
            <a:r>
              <a:rPr lang="en-US" altLang="zh-CN" sz="4400" b="1" dirty="0" smtClean="0">
                <a:solidFill>
                  <a:schemeClr val="tx1"/>
                </a:solidFill>
              </a:rPr>
              <a:t>1</a:t>
            </a:r>
            <a:r>
              <a:rPr lang="zh-CN" altLang="en-US" sz="4400" b="1" dirty="0" smtClean="0">
                <a:solidFill>
                  <a:schemeClr val="tx1"/>
                </a:solidFill>
              </a:rPr>
              <a:t>。 爱在心里</a:t>
            </a:r>
            <a:r>
              <a:rPr lang="zh-CN" altLang="en-US" sz="4400" b="1" dirty="0" smtClean="0">
                <a:solidFill>
                  <a:schemeClr val="tx1"/>
                </a:solidFill>
              </a:rPr>
              <a:t>，口</a:t>
            </a:r>
            <a:r>
              <a:rPr lang="zh-CN" altLang="en-US" sz="4400" b="1" dirty="0" smtClean="0">
                <a:solidFill>
                  <a:schemeClr val="tx1"/>
                </a:solidFill>
              </a:rPr>
              <a:t>难开。</a:t>
            </a:r>
            <a:endParaRPr lang="en-US" altLang="zh-CN" sz="4400" b="1" dirty="0" smtClean="0">
              <a:solidFill>
                <a:schemeClr val="tx1"/>
              </a:solidFill>
            </a:endParaRPr>
          </a:p>
          <a:p>
            <a:r>
              <a:rPr lang="en-US" altLang="zh-CN" sz="4000" b="1" dirty="0" smtClean="0">
                <a:solidFill>
                  <a:schemeClr val="tx1"/>
                </a:solidFill>
              </a:rPr>
              <a:t> </a:t>
            </a:r>
          </a:p>
          <a:p>
            <a:pPr algn="l"/>
            <a:r>
              <a:rPr lang="en-US" altLang="zh-CN" b="1" dirty="0" smtClean="0">
                <a:solidFill>
                  <a:schemeClr val="tx1">
                    <a:lumMod val="65000"/>
                  </a:schemeClr>
                </a:solidFill>
              </a:rPr>
              <a:t> </a:t>
            </a:r>
          </a:p>
          <a:p>
            <a:endParaRPr lang="en-US" b="1" dirty="0"/>
          </a:p>
        </p:txBody>
      </p:sp>
    </p:spTree>
    <p:extLst>
      <p:ext uri="{BB962C8B-B14F-4D97-AF65-F5344CB8AC3E}">
        <p14:creationId xmlns:p14="http://schemas.microsoft.com/office/powerpoint/2010/main" val="1235999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152400"/>
            <a:ext cx="8305800" cy="6063198"/>
          </a:xfrm>
          <a:prstGeom prst="rect">
            <a:avLst/>
          </a:prstGeom>
        </p:spPr>
        <p:txBody>
          <a:bodyPr wrap="square">
            <a:spAutoFit/>
          </a:bodyPr>
          <a:lstStyle/>
          <a:p>
            <a:r>
              <a:rPr lang="en-US" altLang="zh-CN" sz="2800" dirty="0" smtClean="0">
                <a:solidFill>
                  <a:prstClr val="white"/>
                </a:solidFill>
              </a:rPr>
              <a:t> </a:t>
            </a:r>
            <a:endParaRPr lang="en-US" altLang="zh-TW" sz="3600" dirty="0">
              <a:solidFill>
                <a:prstClr val="white"/>
              </a:solidFill>
            </a:endParaRPr>
          </a:p>
          <a:p>
            <a:pPr algn="ctr"/>
            <a:r>
              <a:rPr lang="zh-TW" altLang="en-US" sz="3600" dirty="0" smtClean="0">
                <a:solidFill>
                  <a:prstClr val="white"/>
                </a:solidFill>
              </a:rPr>
              <a:t>以 </a:t>
            </a:r>
            <a:r>
              <a:rPr lang="zh-TW" altLang="en-US" sz="3600" dirty="0">
                <a:solidFill>
                  <a:prstClr val="white"/>
                </a:solidFill>
              </a:rPr>
              <a:t>弗 所 </a:t>
            </a:r>
            <a:r>
              <a:rPr lang="zh-TW" altLang="en-US" sz="3600" dirty="0" smtClean="0">
                <a:solidFill>
                  <a:prstClr val="white"/>
                </a:solidFill>
              </a:rPr>
              <a:t>書 </a:t>
            </a:r>
            <a:r>
              <a:rPr lang="en-US" altLang="zh-TW" sz="3600" dirty="0" smtClean="0">
                <a:solidFill>
                  <a:prstClr val="white"/>
                </a:solidFill>
              </a:rPr>
              <a:t>(Ephesians 4:29)</a:t>
            </a:r>
          </a:p>
          <a:p>
            <a:endParaRPr lang="en-US" altLang="zh-TW" sz="3600" dirty="0" smtClean="0">
              <a:solidFill>
                <a:prstClr val="white"/>
              </a:solidFill>
            </a:endParaRPr>
          </a:p>
          <a:p>
            <a:r>
              <a:rPr lang="zh-TW" altLang="en-US" sz="3600" b="1" dirty="0" smtClean="0">
                <a:solidFill>
                  <a:prstClr val="white"/>
                </a:solidFill>
              </a:rPr>
              <a:t>污 </a:t>
            </a:r>
            <a:r>
              <a:rPr lang="zh-TW" altLang="en-US" sz="3600" b="1" dirty="0">
                <a:solidFill>
                  <a:prstClr val="white"/>
                </a:solidFill>
              </a:rPr>
              <a:t>穢 的 言 語 、 一 句 不 可 出 口 、 </a:t>
            </a:r>
            <a:endParaRPr lang="en-US" altLang="zh-TW" sz="3600" b="1" dirty="0" smtClean="0">
              <a:solidFill>
                <a:prstClr val="white"/>
              </a:solidFill>
            </a:endParaRPr>
          </a:p>
          <a:p>
            <a:r>
              <a:rPr lang="zh-TW" altLang="en-US" sz="3600" b="1" dirty="0" smtClean="0">
                <a:solidFill>
                  <a:prstClr val="white"/>
                </a:solidFill>
              </a:rPr>
              <a:t>只 </a:t>
            </a:r>
            <a:r>
              <a:rPr lang="zh-TW" altLang="en-US" sz="3600" b="1" dirty="0">
                <a:solidFill>
                  <a:prstClr val="white"/>
                </a:solidFill>
              </a:rPr>
              <a:t>要 隨 事 說 造 就 人 的 好 話 、 </a:t>
            </a:r>
            <a:endParaRPr lang="en-US" altLang="zh-TW" sz="3600" b="1" dirty="0" smtClean="0">
              <a:solidFill>
                <a:prstClr val="white"/>
              </a:solidFill>
            </a:endParaRPr>
          </a:p>
          <a:p>
            <a:r>
              <a:rPr lang="zh-TW" altLang="en-US" sz="3600" b="1" dirty="0" smtClean="0">
                <a:solidFill>
                  <a:prstClr val="white"/>
                </a:solidFill>
              </a:rPr>
              <a:t>叫 </a:t>
            </a:r>
            <a:r>
              <a:rPr lang="zh-TW" altLang="en-US" sz="3600" b="1" dirty="0">
                <a:solidFill>
                  <a:prstClr val="white"/>
                </a:solidFill>
              </a:rPr>
              <a:t>聽 見 的 人 得 益 處 </a:t>
            </a:r>
            <a:r>
              <a:rPr lang="zh-TW" altLang="en-US" sz="3600" b="1" dirty="0" smtClean="0">
                <a:solidFill>
                  <a:prstClr val="white"/>
                </a:solidFill>
              </a:rPr>
              <a:t>。</a:t>
            </a:r>
            <a:endParaRPr lang="en-US" altLang="zh-TW" sz="3600" b="1" dirty="0" smtClean="0">
              <a:solidFill>
                <a:prstClr val="white"/>
              </a:solidFill>
            </a:endParaRPr>
          </a:p>
          <a:p>
            <a:r>
              <a:rPr lang="en-US" altLang="zh-TW" sz="3600" dirty="0" smtClean="0">
                <a:solidFill>
                  <a:prstClr val="white"/>
                </a:solidFill>
              </a:rPr>
              <a:t>Do </a:t>
            </a:r>
            <a:r>
              <a:rPr lang="en-US" altLang="zh-TW" sz="3600" dirty="0">
                <a:solidFill>
                  <a:prstClr val="white"/>
                </a:solidFill>
              </a:rPr>
              <a:t>not let any unwholesome talk come out of your mouths, but only what is helpful for building others up according to their needs, that it may benefit those who listen</a:t>
            </a:r>
            <a:r>
              <a:rPr lang="en-US" altLang="zh-TW" sz="3600" dirty="0" smtClean="0">
                <a:solidFill>
                  <a:prstClr val="white"/>
                </a:solidFill>
              </a:rPr>
              <a:t>.</a:t>
            </a:r>
            <a:r>
              <a:rPr lang="zh-TW" altLang="en-US" sz="3600" dirty="0" smtClean="0">
                <a:solidFill>
                  <a:prstClr val="white"/>
                </a:solidFill>
              </a:rPr>
              <a:t>。</a:t>
            </a:r>
            <a:endParaRPr lang="en-US" sz="3600" dirty="0">
              <a:solidFill>
                <a:prstClr val="white"/>
              </a:solidFill>
            </a:endParaRPr>
          </a:p>
          <a:p>
            <a:endParaRPr lang="en-US" sz="3600" dirty="0">
              <a:solidFill>
                <a:prstClr val="white"/>
              </a:solidFill>
            </a:endParaRPr>
          </a:p>
        </p:txBody>
      </p:sp>
    </p:spTree>
    <p:extLst>
      <p:ext uri="{BB962C8B-B14F-4D97-AF65-F5344CB8AC3E}">
        <p14:creationId xmlns:p14="http://schemas.microsoft.com/office/powerpoint/2010/main" val="140249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86800" cy="5078313"/>
          </a:xfrm>
          <a:prstGeom prst="rect">
            <a:avLst/>
          </a:prstGeom>
        </p:spPr>
        <p:txBody>
          <a:bodyPr wrap="square">
            <a:spAutoFit/>
          </a:bodyPr>
          <a:lstStyle/>
          <a:p>
            <a:endParaRPr lang="en-US" altLang="zh-TW" sz="3600" dirty="0" smtClean="0">
              <a:solidFill>
                <a:prstClr val="white"/>
              </a:solidFill>
            </a:endParaRPr>
          </a:p>
          <a:p>
            <a:pPr algn="ctr"/>
            <a:r>
              <a:rPr lang="zh-TW" altLang="en-US" sz="3600" dirty="0" smtClean="0">
                <a:solidFill>
                  <a:prstClr val="white"/>
                </a:solidFill>
              </a:rPr>
              <a:t>詩 </a:t>
            </a:r>
            <a:r>
              <a:rPr lang="zh-TW" altLang="en-US" sz="3600" dirty="0">
                <a:solidFill>
                  <a:prstClr val="white"/>
                </a:solidFill>
              </a:rPr>
              <a:t>篇 </a:t>
            </a:r>
            <a:r>
              <a:rPr lang="en-US" altLang="zh-TW" sz="3600" dirty="0" smtClean="0">
                <a:solidFill>
                  <a:prstClr val="white"/>
                </a:solidFill>
              </a:rPr>
              <a:t>(Psalm</a:t>
            </a:r>
            <a:r>
              <a:rPr lang="zh-TW" altLang="en-US" sz="3600" dirty="0" smtClean="0">
                <a:solidFill>
                  <a:prstClr val="white"/>
                </a:solidFill>
              </a:rPr>
              <a:t> </a:t>
            </a:r>
            <a:r>
              <a:rPr lang="en-US" altLang="zh-TW" sz="3600" dirty="0" smtClean="0">
                <a:solidFill>
                  <a:prstClr val="white"/>
                </a:solidFill>
              </a:rPr>
              <a:t>39:2)</a:t>
            </a:r>
          </a:p>
          <a:p>
            <a:pPr algn="ctr"/>
            <a:endParaRPr lang="en-US" altLang="zh-TW" sz="3600" dirty="0">
              <a:solidFill>
                <a:prstClr val="white"/>
              </a:solidFill>
            </a:endParaRPr>
          </a:p>
          <a:p>
            <a:r>
              <a:rPr lang="zh-TW" altLang="en-US" sz="3600" b="1" dirty="0">
                <a:solidFill>
                  <a:prstClr val="white"/>
                </a:solidFill>
              </a:rPr>
              <a:t>我 默 然 無 聲 、 連 好 話 也 不 出 口 ． </a:t>
            </a:r>
          </a:p>
          <a:p>
            <a:r>
              <a:rPr lang="zh-TW" altLang="en-US" sz="3600" b="1" dirty="0">
                <a:solidFill>
                  <a:prstClr val="white"/>
                </a:solidFill>
              </a:rPr>
              <a:t>我 的 愁 苦 就 發 動 了 </a:t>
            </a:r>
            <a:endParaRPr lang="en-US" altLang="zh-TW" sz="3600" b="1" dirty="0" smtClean="0">
              <a:solidFill>
                <a:prstClr val="white"/>
              </a:solidFill>
            </a:endParaRPr>
          </a:p>
          <a:p>
            <a:endParaRPr lang="en-US" sz="3600" dirty="0">
              <a:solidFill>
                <a:prstClr val="white"/>
              </a:solidFill>
            </a:endParaRPr>
          </a:p>
          <a:p>
            <a:r>
              <a:rPr lang="en-US" sz="3600" dirty="0">
                <a:solidFill>
                  <a:prstClr val="white"/>
                </a:solidFill>
              </a:rPr>
              <a:t>So I remained utterly silent,</a:t>
            </a:r>
          </a:p>
          <a:p>
            <a:r>
              <a:rPr lang="en-US" sz="3600" dirty="0">
                <a:solidFill>
                  <a:prstClr val="white"/>
                </a:solidFill>
              </a:rPr>
              <a:t>    not even saying anything good.</a:t>
            </a:r>
          </a:p>
          <a:p>
            <a:r>
              <a:rPr lang="en-US" sz="3600" dirty="0">
                <a:solidFill>
                  <a:prstClr val="white"/>
                </a:solidFill>
              </a:rPr>
              <a:t>But my anguish increased;</a:t>
            </a:r>
          </a:p>
        </p:txBody>
      </p:sp>
    </p:spTree>
    <p:extLst>
      <p:ext uri="{BB962C8B-B14F-4D97-AF65-F5344CB8AC3E}">
        <p14:creationId xmlns:p14="http://schemas.microsoft.com/office/powerpoint/2010/main" val="108886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077200" cy="5632311"/>
          </a:xfrm>
          <a:prstGeom prst="rect">
            <a:avLst/>
          </a:prstGeom>
        </p:spPr>
        <p:txBody>
          <a:bodyPr wrap="square">
            <a:spAutoFit/>
          </a:bodyPr>
          <a:lstStyle/>
          <a:p>
            <a:endParaRPr lang="en-US" altLang="zh-TW" sz="3600" dirty="0" smtClean="0">
              <a:solidFill>
                <a:prstClr val="white"/>
              </a:solidFill>
            </a:endParaRPr>
          </a:p>
          <a:p>
            <a:pPr algn="ctr"/>
            <a:r>
              <a:rPr lang="zh-TW" altLang="en-US" sz="3600" dirty="0" smtClean="0">
                <a:solidFill>
                  <a:prstClr val="white"/>
                </a:solidFill>
              </a:rPr>
              <a:t>提 </a:t>
            </a:r>
            <a:r>
              <a:rPr lang="zh-TW" altLang="en-US" sz="3600" dirty="0">
                <a:solidFill>
                  <a:prstClr val="white"/>
                </a:solidFill>
              </a:rPr>
              <a:t>摩 太 前 </a:t>
            </a:r>
            <a:r>
              <a:rPr lang="zh-TW" altLang="en-US" sz="3600" dirty="0" smtClean="0">
                <a:solidFill>
                  <a:prstClr val="white"/>
                </a:solidFill>
              </a:rPr>
              <a:t>書 </a:t>
            </a:r>
            <a:r>
              <a:rPr lang="en-US" altLang="zh-TW" sz="3600" dirty="0" smtClean="0">
                <a:solidFill>
                  <a:prstClr val="white"/>
                </a:solidFill>
              </a:rPr>
              <a:t>(I Timothy 2:8)</a:t>
            </a:r>
          </a:p>
          <a:p>
            <a:pPr algn="ctr"/>
            <a:endParaRPr lang="en-US" altLang="zh-TW" sz="3600" dirty="0" smtClean="0">
              <a:solidFill>
                <a:prstClr val="white"/>
              </a:solidFill>
            </a:endParaRPr>
          </a:p>
          <a:p>
            <a:r>
              <a:rPr lang="zh-TW" altLang="en-US" sz="3600" b="1" dirty="0" smtClean="0">
                <a:solidFill>
                  <a:prstClr val="white"/>
                </a:solidFill>
              </a:rPr>
              <a:t>我 </a:t>
            </a:r>
            <a:r>
              <a:rPr lang="zh-TW" altLang="en-US" sz="3600" b="1" dirty="0">
                <a:solidFill>
                  <a:prstClr val="white"/>
                </a:solidFill>
              </a:rPr>
              <a:t>願 男 人 無 忿 怒 、 無 爭 論 、 </a:t>
            </a:r>
            <a:r>
              <a:rPr lang="en-US" altLang="zh-TW" sz="3600" b="1" dirty="0">
                <a:solidFill>
                  <a:prstClr val="white"/>
                </a:solidFill>
              </a:rPr>
              <a:t>〔 </a:t>
            </a:r>
            <a:r>
              <a:rPr lang="zh-TW" altLang="en-US" sz="3600" b="1" dirty="0">
                <a:solidFill>
                  <a:prstClr val="white"/>
                </a:solidFill>
              </a:rPr>
              <a:t>爭 論 或 作 疑 惑 </a:t>
            </a:r>
            <a:r>
              <a:rPr lang="en-US" altLang="zh-TW" sz="3600" b="1" dirty="0">
                <a:solidFill>
                  <a:prstClr val="white"/>
                </a:solidFill>
              </a:rPr>
              <a:t>〕 </a:t>
            </a:r>
            <a:r>
              <a:rPr lang="zh-TW" altLang="en-US" sz="3600" b="1" dirty="0">
                <a:solidFill>
                  <a:prstClr val="white"/>
                </a:solidFill>
              </a:rPr>
              <a:t>舉 起 聖 潔 的 手 、 隨 處 禱 告 。</a:t>
            </a:r>
            <a:r>
              <a:rPr lang="en-US" altLang="zh-TW" sz="3600" b="1" dirty="0" smtClean="0">
                <a:solidFill>
                  <a:prstClr val="white"/>
                </a:solidFill>
              </a:rPr>
              <a:t> </a:t>
            </a:r>
          </a:p>
          <a:p>
            <a:r>
              <a:rPr lang="en-US" sz="3600" dirty="0">
                <a:solidFill>
                  <a:prstClr val="white"/>
                </a:solidFill>
              </a:rPr>
              <a:t>Therefore I want the men everywhere to pray, lifting up holy hands without anger or disputing.</a:t>
            </a:r>
          </a:p>
          <a:p>
            <a:endParaRPr lang="en-US" sz="3600" dirty="0">
              <a:solidFill>
                <a:prstClr val="white"/>
              </a:solidFill>
            </a:endParaRPr>
          </a:p>
        </p:txBody>
      </p:sp>
    </p:spTree>
    <p:extLst>
      <p:ext uri="{BB962C8B-B14F-4D97-AF65-F5344CB8AC3E}">
        <p14:creationId xmlns:p14="http://schemas.microsoft.com/office/powerpoint/2010/main" val="205065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 </a:t>
            </a:r>
            <a:endParaRPr lang="en-US" b="1" dirty="0"/>
          </a:p>
        </p:txBody>
      </p:sp>
      <p:sp>
        <p:nvSpPr>
          <p:cNvPr id="3" name="Subtitle 2"/>
          <p:cNvSpPr>
            <a:spLocks noGrp="1"/>
          </p:cNvSpPr>
          <p:nvPr>
            <p:ph type="subTitle" idx="1"/>
          </p:nvPr>
        </p:nvSpPr>
        <p:spPr>
          <a:xfrm>
            <a:off x="152400" y="457200"/>
            <a:ext cx="8915400" cy="6019800"/>
          </a:xfrm>
        </p:spPr>
        <p:txBody>
          <a:bodyPr>
            <a:normAutofit/>
          </a:bodyPr>
          <a:lstStyle/>
          <a:p>
            <a:pPr lvl="0" algn="l"/>
            <a:r>
              <a:rPr lang="en-US" altLang="zh-CN" sz="3600" b="1" dirty="0" smtClean="0">
                <a:solidFill>
                  <a:schemeClr val="tx1">
                    <a:lumMod val="50000"/>
                  </a:schemeClr>
                </a:solidFill>
              </a:rPr>
              <a:t>1</a:t>
            </a:r>
            <a:r>
              <a:rPr lang="zh-CN" altLang="en-US" sz="3600" b="1" dirty="0">
                <a:solidFill>
                  <a:schemeClr val="tx1">
                    <a:lumMod val="50000"/>
                  </a:schemeClr>
                </a:solidFill>
              </a:rPr>
              <a:t>。 爱在心里， 口难</a:t>
            </a:r>
            <a:r>
              <a:rPr lang="zh-CN" altLang="en-US" sz="3600" b="1" dirty="0" smtClean="0">
                <a:solidFill>
                  <a:schemeClr val="tx1">
                    <a:lumMod val="50000"/>
                  </a:schemeClr>
                </a:solidFill>
              </a:rPr>
              <a:t>开。</a:t>
            </a:r>
            <a:r>
              <a:rPr lang="en-US" altLang="zh-CN" sz="3600" b="1" dirty="0" smtClean="0">
                <a:solidFill>
                  <a:schemeClr val="tx1">
                    <a:lumMod val="50000"/>
                  </a:schemeClr>
                </a:solidFill>
              </a:rPr>
              <a:t> </a:t>
            </a:r>
            <a:endParaRPr lang="en-US" altLang="zh-CN" sz="3600" b="1" dirty="0">
              <a:solidFill>
                <a:schemeClr val="tx1">
                  <a:lumMod val="50000"/>
                </a:schemeClr>
              </a:solidFill>
            </a:endParaRPr>
          </a:p>
          <a:p>
            <a:pPr algn="l"/>
            <a:endParaRPr lang="en-US" altLang="zh-CN" sz="3600" b="1" dirty="0" smtClean="0">
              <a:solidFill>
                <a:schemeClr val="tx1"/>
              </a:solidFill>
            </a:endParaRPr>
          </a:p>
          <a:p>
            <a:r>
              <a:rPr lang="en-US" altLang="zh-CN" sz="4000" b="1" dirty="0" smtClean="0">
                <a:solidFill>
                  <a:schemeClr val="tx1"/>
                </a:solidFill>
              </a:rPr>
              <a:t>2</a:t>
            </a:r>
            <a:r>
              <a:rPr lang="zh-CN" altLang="en-US" sz="4000" b="1" dirty="0" smtClean="0">
                <a:solidFill>
                  <a:schemeClr val="tx1"/>
                </a:solidFill>
              </a:rPr>
              <a:t>。 认清自己不完美， 却能负责任。</a:t>
            </a:r>
            <a:endParaRPr lang="en-US" altLang="zh-CN" sz="4000" b="1" dirty="0" smtClean="0">
              <a:solidFill>
                <a:schemeClr val="tx1"/>
              </a:solidFill>
            </a:endParaRPr>
          </a:p>
          <a:p>
            <a:r>
              <a:rPr lang="en-US" altLang="zh-CN" b="1" dirty="0" smtClean="0">
                <a:solidFill>
                  <a:schemeClr val="tx1"/>
                </a:solidFill>
              </a:rPr>
              <a:t> </a:t>
            </a:r>
            <a:endParaRPr lang="en-US" altLang="zh-CN" b="1" dirty="0" smtClean="0">
              <a:solidFill>
                <a:schemeClr val="tx1">
                  <a:lumMod val="65000"/>
                </a:schemeClr>
              </a:solidFill>
            </a:endParaRPr>
          </a:p>
          <a:p>
            <a:endParaRPr lang="en-US" b="1" dirty="0">
              <a:solidFill>
                <a:schemeClr val="tx1">
                  <a:lumMod val="65000"/>
                </a:schemeClr>
              </a:solidFill>
            </a:endParaRPr>
          </a:p>
        </p:txBody>
      </p:sp>
    </p:spTree>
    <p:extLst>
      <p:ext uri="{BB962C8B-B14F-4D97-AF65-F5344CB8AC3E}">
        <p14:creationId xmlns:p14="http://schemas.microsoft.com/office/powerpoint/2010/main" val="3715525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81000"/>
            <a:ext cx="8382000" cy="4524315"/>
          </a:xfrm>
          <a:prstGeom prst="rect">
            <a:avLst/>
          </a:prstGeom>
        </p:spPr>
        <p:txBody>
          <a:bodyPr wrap="square">
            <a:spAutoFit/>
          </a:bodyPr>
          <a:lstStyle/>
          <a:p>
            <a:endParaRPr lang="en-US" altLang="zh-TW" sz="3600" dirty="0" smtClean="0">
              <a:solidFill>
                <a:prstClr val="white"/>
              </a:solidFill>
            </a:endParaRPr>
          </a:p>
          <a:p>
            <a:pPr algn="ctr"/>
            <a:r>
              <a:rPr lang="zh-TW" altLang="en-US" sz="3600" dirty="0" smtClean="0">
                <a:solidFill>
                  <a:prstClr val="white"/>
                </a:solidFill>
              </a:rPr>
              <a:t>詩 篇 </a:t>
            </a:r>
            <a:r>
              <a:rPr lang="en-US" altLang="zh-TW" sz="3600" dirty="0" smtClean="0">
                <a:solidFill>
                  <a:prstClr val="white"/>
                </a:solidFill>
              </a:rPr>
              <a:t>(Psalm 51:5)</a:t>
            </a:r>
          </a:p>
          <a:p>
            <a:endParaRPr lang="en-US" altLang="zh-TW" sz="3600" b="1" dirty="0">
              <a:solidFill>
                <a:prstClr val="white"/>
              </a:solidFill>
            </a:endParaRPr>
          </a:p>
          <a:p>
            <a:r>
              <a:rPr lang="zh-TW" altLang="en-US" sz="3600" b="1" dirty="0" smtClean="0">
                <a:solidFill>
                  <a:prstClr val="white"/>
                </a:solidFill>
              </a:rPr>
              <a:t>我 </a:t>
            </a:r>
            <a:r>
              <a:rPr lang="zh-TW" altLang="en-US" sz="3600" b="1" dirty="0">
                <a:solidFill>
                  <a:prstClr val="white"/>
                </a:solidFill>
              </a:rPr>
              <a:t>是 在 罪 孽 裡 生 的 </a:t>
            </a:r>
            <a:r>
              <a:rPr lang="zh-TW" altLang="en-US" sz="3600" b="1" dirty="0" smtClean="0">
                <a:solidFill>
                  <a:prstClr val="white"/>
                </a:solidFill>
              </a:rPr>
              <a:t>．</a:t>
            </a:r>
            <a:endParaRPr lang="en-US" altLang="zh-TW" sz="3600" b="1" dirty="0" smtClean="0">
              <a:solidFill>
                <a:prstClr val="white"/>
              </a:solidFill>
            </a:endParaRPr>
          </a:p>
          <a:p>
            <a:r>
              <a:rPr lang="zh-TW" altLang="en-US" sz="3600" b="1" dirty="0" smtClean="0">
                <a:solidFill>
                  <a:prstClr val="white"/>
                </a:solidFill>
              </a:rPr>
              <a:t> </a:t>
            </a:r>
            <a:r>
              <a:rPr lang="zh-TW" altLang="en-US" sz="3600" b="1" dirty="0">
                <a:solidFill>
                  <a:prstClr val="white"/>
                </a:solidFill>
              </a:rPr>
              <a:t>在 我 母 親 懷 胎 的 時 候 、 就 有 了 罪 </a:t>
            </a:r>
            <a:r>
              <a:rPr lang="zh-TW" altLang="en-US" sz="3600" b="1" dirty="0" smtClean="0">
                <a:solidFill>
                  <a:prstClr val="white"/>
                </a:solidFill>
              </a:rPr>
              <a:t>。</a:t>
            </a:r>
            <a:endParaRPr lang="en-US" altLang="zh-TW" sz="3600" b="1" dirty="0" smtClean="0">
              <a:solidFill>
                <a:prstClr val="white"/>
              </a:solidFill>
            </a:endParaRPr>
          </a:p>
          <a:p>
            <a:endParaRPr lang="en-US" altLang="zh-TW" sz="3600" dirty="0">
              <a:solidFill>
                <a:prstClr val="white"/>
              </a:solidFill>
            </a:endParaRPr>
          </a:p>
          <a:p>
            <a:r>
              <a:rPr lang="en-US" altLang="zh-TW" sz="3600" dirty="0">
                <a:solidFill>
                  <a:prstClr val="white"/>
                </a:solidFill>
              </a:rPr>
              <a:t> Surely I was sinful at </a:t>
            </a:r>
            <a:r>
              <a:rPr lang="en-US" altLang="zh-TW" sz="3600" dirty="0" smtClean="0">
                <a:solidFill>
                  <a:prstClr val="white"/>
                </a:solidFill>
              </a:rPr>
              <a:t>birth, sinful </a:t>
            </a:r>
            <a:r>
              <a:rPr lang="en-US" altLang="zh-TW" sz="3600" dirty="0">
                <a:solidFill>
                  <a:prstClr val="white"/>
                </a:solidFill>
              </a:rPr>
              <a:t>from the time my mother conceived me.</a:t>
            </a:r>
            <a:endParaRPr lang="en-US" sz="3600" dirty="0">
              <a:solidFill>
                <a:prstClr val="white"/>
              </a:solidFill>
            </a:endParaRPr>
          </a:p>
        </p:txBody>
      </p:sp>
    </p:spTree>
    <p:extLst>
      <p:ext uri="{BB962C8B-B14F-4D97-AF65-F5344CB8AC3E}">
        <p14:creationId xmlns:p14="http://schemas.microsoft.com/office/powerpoint/2010/main" val="3467243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 </a:t>
            </a:r>
            <a:endParaRPr lang="en-US" b="1" dirty="0"/>
          </a:p>
        </p:txBody>
      </p:sp>
      <p:sp>
        <p:nvSpPr>
          <p:cNvPr id="3" name="Subtitle 2"/>
          <p:cNvSpPr>
            <a:spLocks noGrp="1"/>
          </p:cNvSpPr>
          <p:nvPr>
            <p:ph type="subTitle" idx="1"/>
          </p:nvPr>
        </p:nvSpPr>
        <p:spPr>
          <a:xfrm>
            <a:off x="152400" y="152400"/>
            <a:ext cx="8915400" cy="6324600"/>
          </a:xfrm>
        </p:spPr>
        <p:txBody>
          <a:bodyPr>
            <a:normAutofit/>
          </a:bodyPr>
          <a:lstStyle/>
          <a:p>
            <a:pPr lvl="0" algn="l"/>
            <a:endParaRPr lang="en-US" altLang="zh-CN" b="1" dirty="0">
              <a:solidFill>
                <a:schemeClr val="tx1"/>
              </a:solidFill>
            </a:endParaRPr>
          </a:p>
          <a:p>
            <a:pPr lvl="0" algn="l"/>
            <a:r>
              <a:rPr lang="en-US" altLang="zh-CN" sz="3600" b="1" dirty="0" smtClean="0">
                <a:solidFill>
                  <a:prstClr val="white">
                    <a:lumMod val="50000"/>
                  </a:prstClr>
                </a:solidFill>
              </a:rPr>
              <a:t>1</a:t>
            </a:r>
            <a:r>
              <a:rPr lang="zh-CN" altLang="en-US" sz="3600" b="1" dirty="0">
                <a:solidFill>
                  <a:prstClr val="white">
                    <a:lumMod val="50000"/>
                  </a:prstClr>
                </a:solidFill>
              </a:rPr>
              <a:t>。 爱在心里， 口难开</a:t>
            </a:r>
            <a:r>
              <a:rPr lang="zh-CN" altLang="en-US" sz="3600" b="1" dirty="0" smtClean="0">
                <a:solidFill>
                  <a:prstClr val="white">
                    <a:lumMod val="50000"/>
                  </a:prstClr>
                </a:solidFill>
              </a:rPr>
              <a:t>。</a:t>
            </a:r>
            <a:endParaRPr lang="en-US" altLang="zh-CN" sz="3600" b="1" dirty="0">
              <a:solidFill>
                <a:prstClr val="white">
                  <a:lumMod val="50000"/>
                </a:prstClr>
              </a:solidFill>
            </a:endParaRPr>
          </a:p>
          <a:p>
            <a:pPr lvl="0" algn="l"/>
            <a:r>
              <a:rPr lang="en-US" altLang="zh-CN" sz="3600" b="1" dirty="0" smtClean="0">
                <a:solidFill>
                  <a:schemeClr val="tx1">
                    <a:lumMod val="50000"/>
                  </a:schemeClr>
                </a:solidFill>
              </a:rPr>
              <a:t>2</a:t>
            </a:r>
            <a:r>
              <a:rPr lang="zh-CN" altLang="en-US" sz="3600" b="1" dirty="0">
                <a:solidFill>
                  <a:schemeClr val="tx1">
                    <a:lumMod val="50000"/>
                  </a:schemeClr>
                </a:solidFill>
              </a:rPr>
              <a:t>。 认清自己不完美， 却能负责任</a:t>
            </a:r>
            <a:r>
              <a:rPr lang="zh-CN" altLang="en-US" sz="3600" b="1" dirty="0" smtClean="0">
                <a:solidFill>
                  <a:schemeClr val="tx1">
                    <a:lumMod val="50000"/>
                  </a:schemeClr>
                </a:solidFill>
              </a:rPr>
              <a:t>。</a:t>
            </a:r>
            <a:endParaRPr lang="en-US" altLang="zh-CN" sz="3600" b="1" dirty="0" smtClean="0">
              <a:solidFill>
                <a:schemeClr val="tx1">
                  <a:lumMod val="50000"/>
                </a:schemeClr>
              </a:solidFill>
            </a:endParaRPr>
          </a:p>
          <a:p>
            <a:pPr lvl="0" algn="l"/>
            <a:r>
              <a:rPr lang="en-US" altLang="zh-CN" sz="3600" b="1" dirty="0">
                <a:solidFill>
                  <a:schemeClr val="tx1">
                    <a:lumMod val="50000"/>
                  </a:schemeClr>
                </a:solidFill>
              </a:rPr>
              <a:t>	</a:t>
            </a:r>
            <a:endParaRPr lang="en-US" altLang="zh-CN" sz="3600" b="1" dirty="0">
              <a:solidFill>
                <a:prstClr val="white">
                  <a:lumMod val="65000"/>
                </a:prstClr>
              </a:solidFill>
            </a:endParaRPr>
          </a:p>
          <a:p>
            <a:pPr algn="l"/>
            <a:endParaRPr lang="en-US" altLang="zh-CN" sz="1800" b="1" dirty="0" smtClean="0">
              <a:solidFill>
                <a:schemeClr val="tx1"/>
              </a:solidFill>
            </a:endParaRPr>
          </a:p>
          <a:p>
            <a:r>
              <a:rPr lang="en-US" altLang="zh-CN" sz="4000" b="1" dirty="0" smtClean="0">
                <a:solidFill>
                  <a:schemeClr val="tx1"/>
                </a:solidFill>
              </a:rPr>
              <a:t>3</a:t>
            </a:r>
            <a:r>
              <a:rPr lang="zh-CN" altLang="en-US" sz="4000" b="1" dirty="0" smtClean="0">
                <a:solidFill>
                  <a:schemeClr val="tx1"/>
                </a:solidFill>
              </a:rPr>
              <a:t>。 对孩子</a:t>
            </a:r>
            <a:r>
              <a:rPr lang="zh-CN" altLang="en-US" sz="4000" b="1" dirty="0">
                <a:solidFill>
                  <a:schemeClr val="tx1"/>
                </a:solidFill>
              </a:rPr>
              <a:t>要赋予管</a:t>
            </a:r>
            <a:r>
              <a:rPr lang="zh-CN" altLang="en-US" sz="4000" b="1" dirty="0" smtClean="0">
                <a:solidFill>
                  <a:schemeClr val="tx1"/>
                </a:solidFill>
              </a:rPr>
              <a:t>理， </a:t>
            </a:r>
            <a:endParaRPr lang="en-US" altLang="zh-CN" sz="4000" b="1" dirty="0" smtClean="0">
              <a:solidFill>
                <a:schemeClr val="tx1"/>
              </a:solidFill>
            </a:endParaRPr>
          </a:p>
          <a:p>
            <a:r>
              <a:rPr lang="zh-CN" altLang="en-US" sz="4000" b="1" dirty="0" smtClean="0">
                <a:solidFill>
                  <a:schemeClr val="tx1"/>
                </a:solidFill>
              </a:rPr>
              <a:t>却要给他们有犯错的空间。</a:t>
            </a:r>
            <a:endParaRPr lang="en-US" altLang="zh-CN" sz="4000" b="1" dirty="0" smtClean="0">
              <a:solidFill>
                <a:schemeClr val="tx1"/>
              </a:solidFill>
            </a:endParaRPr>
          </a:p>
          <a:p>
            <a:r>
              <a:rPr lang="en-US" altLang="zh-CN" b="1" dirty="0" smtClean="0">
                <a:solidFill>
                  <a:schemeClr val="tx1">
                    <a:lumMod val="65000"/>
                  </a:schemeClr>
                </a:solidFill>
              </a:rPr>
              <a:t> </a:t>
            </a:r>
            <a:endParaRPr lang="en-US" b="1" dirty="0"/>
          </a:p>
        </p:txBody>
      </p:sp>
    </p:spTree>
    <p:extLst>
      <p:ext uri="{BB962C8B-B14F-4D97-AF65-F5344CB8AC3E}">
        <p14:creationId xmlns:p14="http://schemas.microsoft.com/office/powerpoint/2010/main" val="160768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1" y="457200"/>
            <a:ext cx="8610599" cy="5139869"/>
          </a:xfrm>
          <a:prstGeom prst="rect">
            <a:avLst/>
          </a:prstGeom>
        </p:spPr>
        <p:txBody>
          <a:bodyPr wrap="square">
            <a:spAutoFit/>
          </a:bodyPr>
          <a:lstStyle/>
          <a:p>
            <a:endParaRPr lang="en-US" altLang="zh-TW" sz="2800" dirty="0" smtClean="0">
              <a:solidFill>
                <a:prstClr val="white"/>
              </a:solidFill>
            </a:endParaRPr>
          </a:p>
          <a:p>
            <a:pPr algn="ctr"/>
            <a:endParaRPr lang="en-US" altLang="zh-TW" sz="2800" dirty="0">
              <a:solidFill>
                <a:prstClr val="white"/>
              </a:solidFill>
            </a:endParaRPr>
          </a:p>
          <a:p>
            <a:pPr algn="ctr"/>
            <a:r>
              <a:rPr lang="zh-TW" altLang="en-US" sz="3600" dirty="0" smtClean="0">
                <a:solidFill>
                  <a:prstClr val="white"/>
                </a:solidFill>
              </a:rPr>
              <a:t>詩 篇 </a:t>
            </a:r>
            <a:r>
              <a:rPr lang="en-US" altLang="zh-TW" sz="3600" dirty="0" smtClean="0">
                <a:solidFill>
                  <a:prstClr val="white"/>
                </a:solidFill>
              </a:rPr>
              <a:t>(Psalm</a:t>
            </a:r>
            <a:r>
              <a:rPr lang="zh-TW" altLang="en-US" sz="3600" dirty="0" smtClean="0">
                <a:solidFill>
                  <a:prstClr val="white"/>
                </a:solidFill>
              </a:rPr>
              <a:t> </a:t>
            </a:r>
            <a:r>
              <a:rPr lang="en-US" altLang="zh-TW" sz="3600" dirty="0" smtClean="0">
                <a:solidFill>
                  <a:prstClr val="white"/>
                </a:solidFill>
              </a:rPr>
              <a:t>127:3)</a:t>
            </a:r>
          </a:p>
          <a:p>
            <a:pPr algn="ctr"/>
            <a:endParaRPr lang="en-US" altLang="zh-TW" sz="3600" b="1" dirty="0" smtClean="0">
              <a:solidFill>
                <a:prstClr val="white"/>
              </a:solidFill>
            </a:endParaRPr>
          </a:p>
          <a:p>
            <a:r>
              <a:rPr lang="zh-TW" altLang="en-US" sz="3600" b="1" dirty="0">
                <a:solidFill>
                  <a:prstClr val="white"/>
                </a:solidFill>
              </a:rPr>
              <a:t>兒 女 是 耶 和 華 所 賜 的 產 業 ． </a:t>
            </a:r>
            <a:endParaRPr lang="en-US" altLang="zh-TW" sz="3600" b="1" dirty="0" smtClean="0">
              <a:solidFill>
                <a:prstClr val="white"/>
              </a:solidFill>
            </a:endParaRPr>
          </a:p>
          <a:p>
            <a:r>
              <a:rPr lang="zh-TW" altLang="en-US" sz="3600" b="1" dirty="0" smtClean="0">
                <a:solidFill>
                  <a:prstClr val="white"/>
                </a:solidFill>
              </a:rPr>
              <a:t>所 </a:t>
            </a:r>
            <a:r>
              <a:rPr lang="zh-TW" altLang="en-US" sz="3600" b="1" dirty="0">
                <a:solidFill>
                  <a:prstClr val="white"/>
                </a:solidFill>
              </a:rPr>
              <a:t>懷 的 胎 、 是 他 所 給 的 賞 賜 </a:t>
            </a:r>
            <a:r>
              <a:rPr lang="zh-TW" altLang="en-US" sz="3600" b="1" dirty="0" smtClean="0">
                <a:solidFill>
                  <a:prstClr val="white"/>
                </a:solidFill>
              </a:rPr>
              <a:t>。</a:t>
            </a:r>
            <a:endParaRPr lang="en-US" altLang="zh-TW" sz="3600" b="1" dirty="0" smtClean="0">
              <a:solidFill>
                <a:prstClr val="white"/>
              </a:solidFill>
            </a:endParaRPr>
          </a:p>
          <a:p>
            <a:endParaRPr lang="en-US" altLang="zh-TW" sz="2000" dirty="0">
              <a:solidFill>
                <a:prstClr val="white"/>
              </a:solidFill>
            </a:endParaRPr>
          </a:p>
          <a:p>
            <a:r>
              <a:rPr lang="en-US" altLang="zh-TW" sz="3600" dirty="0">
                <a:solidFill>
                  <a:prstClr val="white"/>
                </a:solidFill>
              </a:rPr>
              <a:t>Children are a heritage from the Lord,</a:t>
            </a:r>
          </a:p>
          <a:p>
            <a:r>
              <a:rPr lang="en-US" altLang="zh-TW" sz="3600" dirty="0" smtClean="0">
                <a:solidFill>
                  <a:prstClr val="white"/>
                </a:solidFill>
              </a:rPr>
              <a:t>offspring </a:t>
            </a:r>
            <a:r>
              <a:rPr lang="en-US" altLang="zh-TW" sz="3600" dirty="0">
                <a:solidFill>
                  <a:prstClr val="white"/>
                </a:solidFill>
              </a:rPr>
              <a:t>a reward from him.</a:t>
            </a:r>
            <a:endParaRPr lang="en-US" altLang="zh-TW" sz="3600" dirty="0" smtClean="0">
              <a:solidFill>
                <a:prstClr val="white"/>
              </a:solidFill>
            </a:endParaRPr>
          </a:p>
          <a:p>
            <a:endParaRPr lang="en-US" sz="3600" dirty="0">
              <a:solidFill>
                <a:prstClr val="white"/>
              </a:solidFill>
            </a:endParaRPr>
          </a:p>
        </p:txBody>
      </p:sp>
    </p:spTree>
    <p:extLst>
      <p:ext uri="{BB962C8B-B14F-4D97-AF65-F5344CB8AC3E}">
        <p14:creationId xmlns:p14="http://schemas.microsoft.com/office/powerpoint/2010/main" val="1849845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534400" cy="4955203"/>
          </a:xfrm>
          <a:prstGeom prst="rect">
            <a:avLst/>
          </a:prstGeom>
        </p:spPr>
        <p:txBody>
          <a:bodyPr wrap="square">
            <a:spAutoFit/>
          </a:bodyPr>
          <a:lstStyle/>
          <a:p>
            <a:endParaRPr lang="en-US" altLang="zh-TW" sz="2800" dirty="0">
              <a:solidFill>
                <a:prstClr val="white"/>
              </a:solidFill>
            </a:endParaRPr>
          </a:p>
          <a:p>
            <a:endParaRPr lang="en-US" altLang="zh-TW" sz="3600" dirty="0" smtClean="0">
              <a:solidFill>
                <a:prstClr val="white"/>
              </a:solidFill>
            </a:endParaRPr>
          </a:p>
          <a:p>
            <a:pPr algn="ctr"/>
            <a:r>
              <a:rPr lang="zh-TW" altLang="en-US" sz="3600" dirty="0" smtClean="0">
                <a:solidFill>
                  <a:prstClr val="white"/>
                </a:solidFill>
              </a:rPr>
              <a:t>箴 </a:t>
            </a:r>
            <a:r>
              <a:rPr lang="zh-TW" altLang="en-US" sz="3600" dirty="0">
                <a:solidFill>
                  <a:prstClr val="white"/>
                </a:solidFill>
              </a:rPr>
              <a:t>言 </a:t>
            </a:r>
            <a:r>
              <a:rPr lang="en-US" altLang="zh-TW" sz="3600" dirty="0" smtClean="0">
                <a:solidFill>
                  <a:prstClr val="white"/>
                </a:solidFill>
              </a:rPr>
              <a:t>Proverbs 22:6 </a:t>
            </a:r>
          </a:p>
          <a:p>
            <a:pPr algn="ctr"/>
            <a:endParaRPr lang="en-US" altLang="zh-TW" sz="3600" dirty="0" smtClean="0">
              <a:solidFill>
                <a:prstClr val="white"/>
              </a:solidFill>
            </a:endParaRPr>
          </a:p>
          <a:p>
            <a:r>
              <a:rPr lang="zh-TW" altLang="en-US" sz="3600" b="1" dirty="0" smtClean="0">
                <a:solidFill>
                  <a:prstClr val="white"/>
                </a:solidFill>
              </a:rPr>
              <a:t>教 </a:t>
            </a:r>
            <a:r>
              <a:rPr lang="zh-TW" altLang="en-US" sz="3600" b="1" dirty="0">
                <a:solidFill>
                  <a:prstClr val="white"/>
                </a:solidFill>
              </a:rPr>
              <a:t>養 孩 童 、 使 他 走 當 行 的 道 、 就 是 到 老 他 也 不 偏 離 </a:t>
            </a:r>
            <a:r>
              <a:rPr lang="zh-TW" altLang="en-US" sz="3600" b="1" dirty="0" smtClean="0">
                <a:solidFill>
                  <a:prstClr val="white"/>
                </a:solidFill>
              </a:rPr>
              <a:t>。</a:t>
            </a:r>
            <a:endParaRPr lang="en-US" altLang="zh-TW" sz="3600" b="1" dirty="0" smtClean="0">
              <a:solidFill>
                <a:prstClr val="white"/>
              </a:solidFill>
            </a:endParaRPr>
          </a:p>
          <a:p>
            <a:endParaRPr lang="en-US" altLang="zh-TW" sz="3600" dirty="0">
              <a:solidFill>
                <a:prstClr val="white"/>
              </a:solidFill>
            </a:endParaRPr>
          </a:p>
          <a:p>
            <a:r>
              <a:rPr lang="en-US" altLang="zh-TW" sz="3600" dirty="0" smtClean="0">
                <a:solidFill>
                  <a:prstClr val="white"/>
                </a:solidFill>
              </a:rPr>
              <a:t>Train </a:t>
            </a:r>
            <a:r>
              <a:rPr lang="en-US" altLang="zh-TW" sz="3600" dirty="0">
                <a:solidFill>
                  <a:prstClr val="white"/>
                </a:solidFill>
              </a:rPr>
              <a:t>up a child in the way he should go: and when he is old, he will not depart from it.</a:t>
            </a:r>
            <a:endParaRPr lang="zh-TW" altLang="en-US" sz="3600" dirty="0">
              <a:solidFill>
                <a:prstClr val="white"/>
              </a:solidFill>
            </a:endParaRPr>
          </a:p>
        </p:txBody>
      </p:sp>
    </p:spTree>
    <p:extLst>
      <p:ext uri="{BB962C8B-B14F-4D97-AF65-F5344CB8AC3E}">
        <p14:creationId xmlns:p14="http://schemas.microsoft.com/office/powerpoint/2010/main" val="1710579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82000" cy="6309420"/>
          </a:xfrm>
          <a:prstGeom prst="rect">
            <a:avLst/>
          </a:prstGeom>
        </p:spPr>
        <p:txBody>
          <a:bodyPr wrap="square">
            <a:spAutoFit/>
          </a:bodyPr>
          <a:lstStyle/>
          <a:p>
            <a:pPr algn="ctr"/>
            <a:r>
              <a:rPr lang="zh-TW" altLang="en-US" sz="3600" dirty="0" smtClean="0">
                <a:solidFill>
                  <a:prstClr val="white"/>
                </a:solidFill>
              </a:rPr>
              <a:t>耶 </a:t>
            </a:r>
            <a:r>
              <a:rPr lang="zh-TW" altLang="en-US" sz="3600" dirty="0">
                <a:solidFill>
                  <a:prstClr val="white"/>
                </a:solidFill>
              </a:rPr>
              <a:t>利 米 哀 </a:t>
            </a:r>
            <a:r>
              <a:rPr lang="zh-TW" altLang="en-US" sz="3600" dirty="0" smtClean="0">
                <a:solidFill>
                  <a:prstClr val="white"/>
                </a:solidFill>
              </a:rPr>
              <a:t>歌 </a:t>
            </a:r>
            <a:r>
              <a:rPr lang="en-US" altLang="zh-TW" sz="3600" dirty="0" smtClean="0">
                <a:solidFill>
                  <a:prstClr val="white"/>
                </a:solidFill>
              </a:rPr>
              <a:t>(Lamentations 2:19)</a:t>
            </a:r>
          </a:p>
          <a:p>
            <a:pPr algn="ctr"/>
            <a:r>
              <a:rPr lang="zh-TW" altLang="en-US" sz="3600" dirty="0">
                <a:solidFill>
                  <a:prstClr val="white"/>
                </a:solidFill>
              </a:rPr>
              <a:t>	</a:t>
            </a:r>
            <a:endParaRPr lang="en-US" altLang="zh-TW" sz="3600" dirty="0" smtClean="0">
              <a:solidFill>
                <a:prstClr val="white"/>
              </a:solidFill>
            </a:endParaRPr>
          </a:p>
          <a:p>
            <a:r>
              <a:rPr lang="zh-TW" altLang="en-US" sz="3600" b="1" dirty="0" smtClean="0">
                <a:solidFill>
                  <a:prstClr val="white"/>
                </a:solidFill>
              </a:rPr>
              <a:t>夜 </a:t>
            </a:r>
            <a:r>
              <a:rPr lang="zh-TW" altLang="en-US" sz="3600" b="1" dirty="0">
                <a:solidFill>
                  <a:prstClr val="white"/>
                </a:solidFill>
              </a:rPr>
              <a:t>間 、 每 逢 交 更 的 時 候 要 起 來 呼 喊 、 在 主 面 前 傾 心 如 水 ． 你 的 孩 童 在 各 市 口 上 受 餓 發 昏 ． 你 要 為 他 們 的 性 命 向 主 舉 手 禱 告 </a:t>
            </a:r>
            <a:r>
              <a:rPr lang="zh-TW" altLang="en-US" sz="3600" b="1" dirty="0" smtClean="0">
                <a:solidFill>
                  <a:prstClr val="white"/>
                </a:solidFill>
              </a:rPr>
              <a:t>。</a:t>
            </a:r>
            <a:endParaRPr lang="en-US" altLang="zh-TW" sz="3600" b="1" dirty="0" smtClean="0">
              <a:solidFill>
                <a:prstClr val="white"/>
              </a:solidFill>
            </a:endParaRPr>
          </a:p>
          <a:p>
            <a:endParaRPr lang="en-US" sz="1400" dirty="0">
              <a:solidFill>
                <a:prstClr val="white"/>
              </a:solidFill>
            </a:endParaRPr>
          </a:p>
          <a:p>
            <a:r>
              <a:rPr lang="en-US" sz="3200" dirty="0">
                <a:solidFill>
                  <a:prstClr val="white"/>
                </a:solidFill>
              </a:rPr>
              <a:t>Arise, cry out in the </a:t>
            </a:r>
            <a:r>
              <a:rPr lang="en-US" sz="3200" dirty="0" smtClean="0">
                <a:solidFill>
                  <a:prstClr val="white"/>
                </a:solidFill>
              </a:rPr>
              <a:t>night, as </a:t>
            </a:r>
            <a:r>
              <a:rPr lang="en-US" sz="3200" dirty="0">
                <a:solidFill>
                  <a:prstClr val="white"/>
                </a:solidFill>
              </a:rPr>
              <a:t>the watches of the night </a:t>
            </a:r>
            <a:r>
              <a:rPr lang="en-US" sz="3200" dirty="0" smtClean="0">
                <a:solidFill>
                  <a:prstClr val="white"/>
                </a:solidFill>
              </a:rPr>
              <a:t>begin; pour </a:t>
            </a:r>
            <a:r>
              <a:rPr lang="en-US" sz="3200" dirty="0">
                <a:solidFill>
                  <a:prstClr val="white"/>
                </a:solidFill>
              </a:rPr>
              <a:t>out your heart like </a:t>
            </a:r>
            <a:r>
              <a:rPr lang="en-US" sz="3200" dirty="0" smtClean="0">
                <a:solidFill>
                  <a:prstClr val="white"/>
                </a:solidFill>
              </a:rPr>
              <a:t>water in </a:t>
            </a:r>
            <a:r>
              <a:rPr lang="en-US" sz="3200" dirty="0">
                <a:solidFill>
                  <a:prstClr val="white"/>
                </a:solidFill>
              </a:rPr>
              <a:t>the presence of the </a:t>
            </a:r>
            <a:r>
              <a:rPr lang="en-US" sz="3200" dirty="0" smtClean="0">
                <a:solidFill>
                  <a:prstClr val="white"/>
                </a:solidFill>
              </a:rPr>
              <a:t>Lord. Lift </a:t>
            </a:r>
            <a:r>
              <a:rPr lang="en-US" sz="3200" dirty="0">
                <a:solidFill>
                  <a:prstClr val="white"/>
                </a:solidFill>
              </a:rPr>
              <a:t>up your hands to </a:t>
            </a:r>
            <a:r>
              <a:rPr lang="en-US" sz="3200" dirty="0" smtClean="0">
                <a:solidFill>
                  <a:prstClr val="white"/>
                </a:solidFill>
              </a:rPr>
              <a:t>him for </a:t>
            </a:r>
            <a:r>
              <a:rPr lang="en-US" sz="3200" dirty="0">
                <a:solidFill>
                  <a:prstClr val="white"/>
                </a:solidFill>
              </a:rPr>
              <a:t>the lives of your </a:t>
            </a:r>
            <a:r>
              <a:rPr lang="en-US" sz="3200" dirty="0" smtClean="0">
                <a:solidFill>
                  <a:prstClr val="white"/>
                </a:solidFill>
              </a:rPr>
              <a:t>children, who </a:t>
            </a:r>
            <a:r>
              <a:rPr lang="en-US" sz="3200" dirty="0">
                <a:solidFill>
                  <a:prstClr val="white"/>
                </a:solidFill>
              </a:rPr>
              <a:t>faint from </a:t>
            </a:r>
            <a:r>
              <a:rPr lang="en-US" sz="3200" dirty="0" smtClean="0">
                <a:solidFill>
                  <a:prstClr val="white"/>
                </a:solidFill>
              </a:rPr>
              <a:t>hunger at </a:t>
            </a:r>
            <a:r>
              <a:rPr lang="en-US" sz="3200" dirty="0">
                <a:solidFill>
                  <a:prstClr val="white"/>
                </a:solidFill>
              </a:rPr>
              <a:t>every street corner.</a:t>
            </a:r>
          </a:p>
        </p:txBody>
      </p:sp>
    </p:spTree>
    <p:extLst>
      <p:ext uri="{BB962C8B-B14F-4D97-AF65-F5344CB8AC3E}">
        <p14:creationId xmlns:p14="http://schemas.microsoft.com/office/powerpoint/2010/main" val="1652695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 </a:t>
            </a:r>
            <a:endParaRPr lang="en-US" b="1" dirty="0"/>
          </a:p>
        </p:txBody>
      </p:sp>
      <p:sp>
        <p:nvSpPr>
          <p:cNvPr id="3" name="Subtitle 2"/>
          <p:cNvSpPr>
            <a:spLocks noGrp="1"/>
          </p:cNvSpPr>
          <p:nvPr>
            <p:ph type="subTitle" idx="1"/>
          </p:nvPr>
        </p:nvSpPr>
        <p:spPr>
          <a:xfrm>
            <a:off x="0" y="152400"/>
            <a:ext cx="9144000" cy="6324600"/>
          </a:xfrm>
        </p:spPr>
        <p:txBody>
          <a:bodyPr>
            <a:normAutofit/>
          </a:bodyPr>
          <a:lstStyle/>
          <a:p>
            <a:pPr lvl="0" algn="l"/>
            <a:r>
              <a:rPr lang="en-US" altLang="zh-CN" sz="3600" b="1" dirty="0" smtClean="0">
                <a:solidFill>
                  <a:prstClr val="white">
                    <a:lumMod val="50000"/>
                  </a:prstClr>
                </a:solidFill>
              </a:rPr>
              <a:t>1</a:t>
            </a:r>
            <a:r>
              <a:rPr lang="zh-CN" altLang="en-US" sz="3600" b="1" dirty="0">
                <a:solidFill>
                  <a:prstClr val="white">
                    <a:lumMod val="50000"/>
                  </a:prstClr>
                </a:solidFill>
              </a:rPr>
              <a:t>。 爱在心里， 口难开</a:t>
            </a:r>
            <a:r>
              <a:rPr lang="zh-CN" altLang="en-US" sz="3600" b="1" dirty="0" smtClean="0">
                <a:solidFill>
                  <a:prstClr val="white">
                    <a:lumMod val="50000"/>
                  </a:prstClr>
                </a:solidFill>
              </a:rPr>
              <a:t>。</a:t>
            </a:r>
            <a:r>
              <a:rPr lang="en-US" altLang="zh-CN" sz="3600" b="1" dirty="0" smtClean="0">
                <a:solidFill>
                  <a:prstClr val="white">
                    <a:lumMod val="50000"/>
                  </a:prstClr>
                </a:solidFill>
              </a:rPr>
              <a:t> </a:t>
            </a:r>
            <a:endParaRPr lang="en-US" altLang="zh-CN" sz="3600" b="1" dirty="0">
              <a:solidFill>
                <a:prstClr val="white"/>
              </a:solidFill>
            </a:endParaRPr>
          </a:p>
          <a:p>
            <a:pPr lvl="0" algn="l"/>
            <a:r>
              <a:rPr lang="en-US" altLang="zh-CN" sz="3600" b="1" dirty="0">
                <a:solidFill>
                  <a:prstClr val="white">
                    <a:lumMod val="50000"/>
                  </a:prstClr>
                </a:solidFill>
              </a:rPr>
              <a:t>2</a:t>
            </a:r>
            <a:r>
              <a:rPr lang="zh-CN" altLang="en-US" sz="3600" b="1" dirty="0">
                <a:solidFill>
                  <a:prstClr val="white">
                    <a:lumMod val="50000"/>
                  </a:prstClr>
                </a:solidFill>
              </a:rPr>
              <a:t>。 认清自己不完美， 却能负责任</a:t>
            </a:r>
            <a:r>
              <a:rPr lang="zh-CN" altLang="en-US" sz="3600" b="1" dirty="0" smtClean="0">
                <a:solidFill>
                  <a:prstClr val="white">
                    <a:lumMod val="50000"/>
                  </a:prstClr>
                </a:solidFill>
              </a:rPr>
              <a:t>。</a:t>
            </a:r>
            <a:r>
              <a:rPr lang="en-US" altLang="zh-CN" sz="3600" b="1" dirty="0" smtClean="0">
                <a:solidFill>
                  <a:prstClr val="white">
                    <a:lumMod val="50000"/>
                  </a:prstClr>
                </a:solidFill>
              </a:rPr>
              <a:t> </a:t>
            </a:r>
            <a:endParaRPr lang="en-US" altLang="zh-CN" sz="3600" b="1" dirty="0">
              <a:solidFill>
                <a:prstClr val="white">
                  <a:lumMod val="50000"/>
                </a:prstClr>
              </a:solidFill>
            </a:endParaRPr>
          </a:p>
          <a:p>
            <a:pPr lvl="0" algn="l"/>
            <a:r>
              <a:rPr lang="en-US" altLang="zh-CN" sz="3600" b="1" dirty="0">
                <a:solidFill>
                  <a:prstClr val="white">
                    <a:lumMod val="65000"/>
                  </a:prstClr>
                </a:solidFill>
              </a:rPr>
              <a:t> </a:t>
            </a:r>
            <a:r>
              <a:rPr lang="en-US" altLang="zh-CN" sz="3600" b="1" dirty="0" smtClean="0">
                <a:solidFill>
                  <a:schemeClr val="tx1">
                    <a:lumMod val="50000"/>
                  </a:schemeClr>
                </a:solidFill>
              </a:rPr>
              <a:t>3</a:t>
            </a:r>
            <a:r>
              <a:rPr lang="zh-CN" altLang="en-US" sz="3600" b="1" dirty="0">
                <a:solidFill>
                  <a:schemeClr val="tx1">
                    <a:lumMod val="50000"/>
                  </a:schemeClr>
                </a:solidFill>
              </a:rPr>
              <a:t>。 对孩子</a:t>
            </a:r>
            <a:r>
              <a:rPr lang="zh-CN" altLang="en-US" sz="3600" b="1" dirty="0">
                <a:solidFill>
                  <a:schemeClr val="tx1">
                    <a:lumMod val="50000"/>
                  </a:schemeClr>
                </a:solidFill>
              </a:rPr>
              <a:t>要赋予管</a:t>
            </a:r>
            <a:r>
              <a:rPr lang="zh-CN" altLang="en-US" sz="3600" b="1" dirty="0">
                <a:solidFill>
                  <a:schemeClr val="tx1">
                    <a:lumMod val="50000"/>
                  </a:schemeClr>
                </a:solidFill>
              </a:rPr>
              <a:t>理， </a:t>
            </a:r>
            <a:endParaRPr lang="en-US" altLang="zh-CN" sz="3600" b="1" dirty="0" smtClean="0">
              <a:solidFill>
                <a:schemeClr val="tx1">
                  <a:lumMod val="50000"/>
                </a:schemeClr>
              </a:solidFill>
            </a:endParaRPr>
          </a:p>
          <a:p>
            <a:pPr lvl="0" algn="l"/>
            <a:r>
              <a:rPr lang="en-US" altLang="zh-CN" sz="3600" b="1" dirty="0">
                <a:solidFill>
                  <a:schemeClr val="tx1">
                    <a:lumMod val="50000"/>
                  </a:schemeClr>
                </a:solidFill>
              </a:rPr>
              <a:t>	</a:t>
            </a:r>
            <a:r>
              <a:rPr lang="zh-CN" altLang="en-US" sz="3600" b="1" dirty="0" smtClean="0">
                <a:solidFill>
                  <a:schemeClr val="tx1">
                    <a:lumMod val="50000"/>
                  </a:schemeClr>
                </a:solidFill>
              </a:rPr>
              <a:t>却</a:t>
            </a:r>
            <a:r>
              <a:rPr lang="zh-CN" altLang="en-US" sz="3600" b="1" dirty="0">
                <a:solidFill>
                  <a:schemeClr val="tx1">
                    <a:lumMod val="50000"/>
                  </a:schemeClr>
                </a:solidFill>
              </a:rPr>
              <a:t>要给他们有犯错的空间</a:t>
            </a:r>
            <a:r>
              <a:rPr lang="zh-CN" altLang="en-US" sz="3600" b="1" dirty="0" smtClean="0">
                <a:solidFill>
                  <a:schemeClr val="tx1">
                    <a:lumMod val="50000"/>
                  </a:schemeClr>
                </a:solidFill>
              </a:rPr>
              <a:t>。</a:t>
            </a:r>
            <a:endParaRPr lang="en-US" altLang="zh-CN" sz="3600" b="1" dirty="0" smtClean="0">
              <a:solidFill>
                <a:schemeClr val="tx1">
                  <a:lumMod val="50000"/>
                </a:schemeClr>
              </a:solidFill>
            </a:endParaRPr>
          </a:p>
          <a:p>
            <a:pPr lvl="0" algn="l"/>
            <a:r>
              <a:rPr lang="en-US" altLang="zh-CN" sz="3600" b="1" dirty="0" smtClean="0">
                <a:solidFill>
                  <a:schemeClr val="tx1">
                    <a:lumMod val="50000"/>
                  </a:schemeClr>
                </a:solidFill>
              </a:rPr>
              <a:t> </a:t>
            </a:r>
          </a:p>
          <a:p>
            <a:r>
              <a:rPr lang="en-US" altLang="zh-CN" sz="4000" b="1" dirty="0" smtClean="0">
                <a:solidFill>
                  <a:schemeClr val="tx1"/>
                </a:solidFill>
              </a:rPr>
              <a:t>4</a:t>
            </a:r>
            <a:r>
              <a:rPr lang="zh-CN" altLang="en-US" sz="4000" b="1" dirty="0" smtClean="0">
                <a:solidFill>
                  <a:schemeClr val="tx1"/>
                </a:solidFill>
              </a:rPr>
              <a:t>。 妻儿对父亲要赞赏， 鼓励，安慰。</a:t>
            </a:r>
            <a:endParaRPr lang="en-US" altLang="zh-CN" sz="4000" b="1" dirty="0" smtClean="0">
              <a:solidFill>
                <a:schemeClr val="tx1"/>
              </a:solidFill>
            </a:endParaRPr>
          </a:p>
          <a:p>
            <a:r>
              <a:rPr lang="en-US" altLang="zh-CN" b="1" dirty="0" smtClean="0">
                <a:solidFill>
                  <a:schemeClr val="tx1">
                    <a:lumMod val="65000"/>
                  </a:schemeClr>
                </a:solidFill>
              </a:rPr>
              <a:t> </a:t>
            </a:r>
            <a:r>
              <a:rPr lang="en-US" altLang="zh-CN" b="1" dirty="0" smtClean="0">
                <a:solidFill>
                  <a:schemeClr val="tx1"/>
                </a:solidFill>
              </a:rPr>
              <a:t> </a:t>
            </a:r>
            <a:endParaRPr lang="en-US" altLang="zh-CN" b="1" dirty="0" smtClean="0">
              <a:solidFill>
                <a:schemeClr val="tx1">
                  <a:lumMod val="65000"/>
                </a:schemeClr>
              </a:solidFill>
            </a:endParaRPr>
          </a:p>
          <a:p>
            <a:endParaRPr lang="en-US" b="1" dirty="0"/>
          </a:p>
        </p:txBody>
      </p:sp>
    </p:spTree>
    <p:extLst>
      <p:ext uri="{BB962C8B-B14F-4D97-AF65-F5344CB8AC3E}">
        <p14:creationId xmlns:p14="http://schemas.microsoft.com/office/powerpoint/2010/main" val="348558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599" y="152400"/>
            <a:ext cx="8077201" cy="6463308"/>
          </a:xfrm>
          <a:prstGeom prst="rect">
            <a:avLst/>
          </a:prstGeom>
        </p:spPr>
        <p:txBody>
          <a:bodyPr wrap="square">
            <a:spAutoFit/>
          </a:bodyPr>
          <a:lstStyle/>
          <a:p>
            <a:pPr algn="ctr"/>
            <a:endParaRPr lang="en-US" altLang="zh-TW" dirty="0" smtClean="0">
              <a:solidFill>
                <a:prstClr val="white"/>
              </a:solidFill>
            </a:endParaRPr>
          </a:p>
          <a:p>
            <a:r>
              <a:rPr lang="zh-TW" altLang="en-US" sz="3600" dirty="0" smtClean="0">
                <a:solidFill>
                  <a:prstClr val="white"/>
                </a:solidFill>
              </a:rPr>
              <a:t>彼 </a:t>
            </a:r>
            <a:r>
              <a:rPr lang="zh-TW" altLang="en-US" sz="3600" dirty="0">
                <a:solidFill>
                  <a:prstClr val="white"/>
                </a:solidFill>
              </a:rPr>
              <a:t>得 前 </a:t>
            </a:r>
            <a:r>
              <a:rPr lang="zh-TW" altLang="en-US" sz="3600" dirty="0" smtClean="0">
                <a:solidFill>
                  <a:prstClr val="white"/>
                </a:solidFill>
              </a:rPr>
              <a:t>書 </a:t>
            </a:r>
            <a:r>
              <a:rPr lang="en-US" altLang="zh-TW" sz="3600" dirty="0" smtClean="0">
                <a:solidFill>
                  <a:prstClr val="white"/>
                </a:solidFill>
              </a:rPr>
              <a:t>3:1-4</a:t>
            </a:r>
          </a:p>
          <a:p>
            <a:r>
              <a:rPr lang="zh-TW" altLang="en-US" sz="3600" b="1" dirty="0" smtClean="0">
                <a:solidFill>
                  <a:prstClr val="white"/>
                </a:solidFill>
              </a:rPr>
              <a:t>你 </a:t>
            </a:r>
            <a:r>
              <a:rPr lang="zh-TW" altLang="en-US" sz="3600" b="1" dirty="0">
                <a:solidFill>
                  <a:prstClr val="white"/>
                </a:solidFill>
              </a:rPr>
              <a:t>們 作 妻 子 的 、 要 順 服 自 己 的 丈 夫 </a:t>
            </a:r>
            <a:r>
              <a:rPr lang="zh-TW" altLang="en-US" sz="3600" b="1" dirty="0" smtClean="0">
                <a:solidFill>
                  <a:prstClr val="white"/>
                </a:solidFill>
              </a:rPr>
              <a:t>．這 </a:t>
            </a:r>
            <a:r>
              <a:rPr lang="zh-TW" altLang="en-US" sz="3600" b="1" dirty="0">
                <a:solidFill>
                  <a:prstClr val="white"/>
                </a:solidFill>
              </a:rPr>
              <a:t>樣 、 若 有 不 信 從 道 理 的 丈 夫 、 </a:t>
            </a:r>
            <a:r>
              <a:rPr lang="zh-TW" altLang="en-US" sz="3600" b="1" dirty="0" smtClean="0">
                <a:solidFill>
                  <a:prstClr val="white"/>
                </a:solidFill>
              </a:rPr>
              <a:t>他 </a:t>
            </a:r>
            <a:r>
              <a:rPr lang="zh-TW" altLang="en-US" sz="3600" b="1" dirty="0">
                <a:solidFill>
                  <a:prstClr val="white"/>
                </a:solidFill>
              </a:rPr>
              <a:t>們 雖 然 不 聽 道 、 也 可 以 因 妻 子 </a:t>
            </a:r>
            <a:r>
              <a:rPr lang="zh-TW" altLang="en-US" sz="3600" b="1" dirty="0" smtClean="0">
                <a:solidFill>
                  <a:prstClr val="white"/>
                </a:solidFill>
              </a:rPr>
              <a:t>的品 </a:t>
            </a:r>
            <a:r>
              <a:rPr lang="zh-TW" altLang="en-US" sz="3600" b="1" dirty="0">
                <a:solidFill>
                  <a:prstClr val="white"/>
                </a:solidFill>
              </a:rPr>
              <a:t>行 被 感 化 過 來 </a:t>
            </a:r>
            <a:r>
              <a:rPr lang="zh-TW" altLang="en-US" sz="3600" b="1" dirty="0" smtClean="0">
                <a:solidFill>
                  <a:prstClr val="white"/>
                </a:solidFill>
              </a:rPr>
              <a:t>．這 </a:t>
            </a:r>
            <a:r>
              <a:rPr lang="zh-TW" altLang="en-US" sz="3600" b="1" dirty="0">
                <a:solidFill>
                  <a:prstClr val="white"/>
                </a:solidFill>
              </a:rPr>
              <a:t>正 是 因 看 見 </a:t>
            </a:r>
            <a:r>
              <a:rPr lang="zh-TW" altLang="en-US" sz="3600" b="1" dirty="0" smtClean="0">
                <a:solidFill>
                  <a:prstClr val="white"/>
                </a:solidFill>
              </a:rPr>
              <a:t>你 </a:t>
            </a:r>
            <a:r>
              <a:rPr lang="zh-TW" altLang="en-US" sz="3600" b="1" dirty="0">
                <a:solidFill>
                  <a:prstClr val="white"/>
                </a:solidFill>
              </a:rPr>
              <a:t>們 有 貞 潔 的 品 行 、 和 敬 畏 的 心 </a:t>
            </a:r>
            <a:r>
              <a:rPr lang="zh-TW" altLang="en-US" sz="3600" b="1" dirty="0" smtClean="0">
                <a:solidFill>
                  <a:prstClr val="white"/>
                </a:solidFill>
              </a:rPr>
              <a:t>．你 </a:t>
            </a:r>
            <a:r>
              <a:rPr lang="zh-TW" altLang="en-US" sz="3600" b="1" dirty="0">
                <a:solidFill>
                  <a:prstClr val="white"/>
                </a:solidFill>
              </a:rPr>
              <a:t>們 不 要 以 外 面 的 辮 頭 髮 、 </a:t>
            </a:r>
            <a:r>
              <a:rPr lang="zh-TW" altLang="en-US" sz="3600" b="1" dirty="0" smtClean="0">
                <a:solidFill>
                  <a:prstClr val="white"/>
                </a:solidFill>
              </a:rPr>
              <a:t>戴 </a:t>
            </a:r>
            <a:r>
              <a:rPr lang="zh-TW" altLang="en-US" sz="3600" b="1" dirty="0">
                <a:solidFill>
                  <a:prstClr val="white"/>
                </a:solidFill>
              </a:rPr>
              <a:t>金 飾 、 穿 美 衣 、 為 妝 飾 </a:t>
            </a:r>
            <a:r>
              <a:rPr lang="zh-TW" altLang="en-US" sz="3600" b="1" dirty="0" smtClean="0">
                <a:solidFill>
                  <a:prstClr val="white"/>
                </a:solidFill>
              </a:rPr>
              <a:t>、只 </a:t>
            </a:r>
            <a:r>
              <a:rPr lang="zh-TW" altLang="en-US" sz="3600" b="1" dirty="0">
                <a:solidFill>
                  <a:prstClr val="white"/>
                </a:solidFill>
              </a:rPr>
              <a:t>要 以 裡 面 存 著 長 久 溫 柔 安 靜 的 </a:t>
            </a:r>
            <a:r>
              <a:rPr lang="zh-TW" altLang="en-US" sz="3600" b="1" dirty="0" smtClean="0">
                <a:solidFill>
                  <a:prstClr val="white"/>
                </a:solidFill>
              </a:rPr>
              <a:t>心為 </a:t>
            </a:r>
            <a:r>
              <a:rPr lang="zh-TW" altLang="en-US" sz="3600" b="1" dirty="0">
                <a:solidFill>
                  <a:prstClr val="white"/>
                </a:solidFill>
              </a:rPr>
              <a:t>妝 飾 ． 這 在 　 神 面 前 是 極 寶 貴 的 。</a:t>
            </a:r>
            <a:endParaRPr lang="en-US" sz="3600" b="1" dirty="0">
              <a:solidFill>
                <a:prstClr val="white"/>
              </a:solidFill>
            </a:endParaRPr>
          </a:p>
        </p:txBody>
      </p:sp>
    </p:spTree>
    <p:extLst>
      <p:ext uri="{BB962C8B-B14F-4D97-AF65-F5344CB8AC3E}">
        <p14:creationId xmlns:p14="http://schemas.microsoft.com/office/powerpoint/2010/main" val="360298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153400" cy="6494085"/>
          </a:xfrm>
          <a:prstGeom prst="rect">
            <a:avLst/>
          </a:prstGeom>
        </p:spPr>
        <p:txBody>
          <a:bodyPr wrap="square">
            <a:spAutoFit/>
          </a:bodyPr>
          <a:lstStyle/>
          <a:p>
            <a:pPr algn="ctr"/>
            <a:r>
              <a:rPr lang="en-US" sz="3200" dirty="0" smtClean="0">
                <a:solidFill>
                  <a:prstClr val="white"/>
                </a:solidFill>
              </a:rPr>
              <a:t>I Peter 3:1-4</a:t>
            </a:r>
          </a:p>
          <a:p>
            <a:r>
              <a:rPr lang="en-US" sz="3200" dirty="0" smtClean="0">
                <a:solidFill>
                  <a:prstClr val="white"/>
                </a:solidFill>
              </a:rPr>
              <a:t>Wives</a:t>
            </a:r>
            <a:r>
              <a:rPr lang="en-US" sz="3200" dirty="0">
                <a:solidFill>
                  <a:prstClr val="white"/>
                </a:solidFill>
              </a:rPr>
              <a:t>, in the same way submit yourselves to your own husbands so that, if any of them do not believe the word, they may be won over without words by the behavior of their wives</a:t>
            </a:r>
            <a:r>
              <a:rPr lang="en-US" sz="3200" dirty="0" smtClean="0">
                <a:solidFill>
                  <a:prstClr val="white"/>
                </a:solidFill>
              </a:rPr>
              <a:t>, </a:t>
            </a:r>
            <a:r>
              <a:rPr lang="en-US" sz="3200" dirty="0">
                <a:solidFill>
                  <a:prstClr val="white"/>
                </a:solidFill>
              </a:rPr>
              <a:t>when they see the purity and reverence of your lives</a:t>
            </a:r>
            <a:r>
              <a:rPr lang="en-US" sz="3200" dirty="0" smtClean="0">
                <a:solidFill>
                  <a:prstClr val="white"/>
                </a:solidFill>
              </a:rPr>
              <a:t>. </a:t>
            </a:r>
            <a:r>
              <a:rPr lang="en-US" sz="3200" dirty="0">
                <a:solidFill>
                  <a:prstClr val="white"/>
                </a:solidFill>
              </a:rPr>
              <a:t>Your beauty should not come from outward adornment, such as elaborate hairstyles and the wearing of gold jewelry or fine clothes</a:t>
            </a:r>
            <a:r>
              <a:rPr lang="en-US" sz="3200" dirty="0" smtClean="0">
                <a:solidFill>
                  <a:prstClr val="white"/>
                </a:solidFill>
              </a:rPr>
              <a:t>. </a:t>
            </a:r>
            <a:r>
              <a:rPr lang="en-US" sz="3200" dirty="0">
                <a:solidFill>
                  <a:prstClr val="white"/>
                </a:solidFill>
              </a:rPr>
              <a:t>Rather, it should be that of your inner self, the unfading beauty of a gentle and quiet spirit, which is of great worth in God’s sight.</a:t>
            </a:r>
          </a:p>
        </p:txBody>
      </p:sp>
    </p:spTree>
    <p:extLst>
      <p:ext uri="{BB962C8B-B14F-4D97-AF65-F5344CB8AC3E}">
        <p14:creationId xmlns:p14="http://schemas.microsoft.com/office/powerpoint/2010/main" val="2039544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1000"/>
            <a:ext cx="8382000" cy="6032421"/>
          </a:xfrm>
          <a:prstGeom prst="rect">
            <a:avLst/>
          </a:prstGeom>
        </p:spPr>
        <p:txBody>
          <a:bodyPr wrap="square">
            <a:spAutoFit/>
          </a:bodyPr>
          <a:lstStyle/>
          <a:p>
            <a:pPr algn="ctr"/>
            <a:endParaRPr lang="en-US" altLang="zh-TW" sz="1000" dirty="0" smtClean="0">
              <a:solidFill>
                <a:prstClr val="white"/>
              </a:solidFill>
            </a:endParaRPr>
          </a:p>
          <a:p>
            <a:pPr algn="ctr"/>
            <a:r>
              <a:rPr lang="zh-TW" altLang="en-US" sz="3600" dirty="0" smtClean="0">
                <a:solidFill>
                  <a:prstClr val="white"/>
                </a:solidFill>
              </a:rPr>
              <a:t>箴 言 </a:t>
            </a:r>
            <a:r>
              <a:rPr lang="en-US" altLang="zh-TW" sz="3600" dirty="0" smtClean="0">
                <a:solidFill>
                  <a:prstClr val="white"/>
                </a:solidFill>
              </a:rPr>
              <a:t>(Proverbs 19:13) </a:t>
            </a:r>
          </a:p>
          <a:p>
            <a:r>
              <a:rPr lang="zh-TW" altLang="en-US" sz="3600" b="1" dirty="0" smtClean="0">
                <a:solidFill>
                  <a:prstClr val="white"/>
                </a:solidFill>
              </a:rPr>
              <a:t>愚 </a:t>
            </a:r>
            <a:r>
              <a:rPr lang="zh-TW" altLang="en-US" sz="3600" b="1" dirty="0">
                <a:solidFill>
                  <a:prstClr val="white"/>
                </a:solidFill>
              </a:rPr>
              <a:t>昧 的 兒 子 、 是 父 親 的 禍 患 ． 妻 子 的 爭 吵 、 如 雨 連 連 滴 漏 </a:t>
            </a:r>
            <a:r>
              <a:rPr lang="zh-TW" altLang="en-US" sz="3600" b="1" dirty="0" smtClean="0">
                <a:solidFill>
                  <a:prstClr val="white"/>
                </a:solidFill>
              </a:rPr>
              <a:t>。</a:t>
            </a:r>
            <a:endParaRPr lang="en-US" altLang="zh-TW" sz="3600" b="1" dirty="0" smtClean="0">
              <a:solidFill>
                <a:prstClr val="white"/>
              </a:solidFill>
            </a:endParaRPr>
          </a:p>
          <a:p>
            <a:r>
              <a:rPr lang="en-US" altLang="zh-TW" sz="3200" dirty="0">
                <a:solidFill>
                  <a:prstClr val="white"/>
                </a:solidFill>
              </a:rPr>
              <a:t>A foolish child is a father’s ruin,</a:t>
            </a:r>
          </a:p>
          <a:p>
            <a:r>
              <a:rPr lang="en-US" altLang="zh-TW" sz="3200" dirty="0" smtClean="0">
                <a:solidFill>
                  <a:prstClr val="white"/>
                </a:solidFill>
              </a:rPr>
              <a:t>and </a:t>
            </a:r>
            <a:r>
              <a:rPr lang="en-US" altLang="zh-TW" sz="3200" dirty="0">
                <a:solidFill>
                  <a:prstClr val="white"/>
                </a:solidFill>
              </a:rPr>
              <a:t>a quarrelsome wife is like</a:t>
            </a:r>
          </a:p>
          <a:p>
            <a:r>
              <a:rPr lang="en-US" altLang="zh-TW" sz="3200" dirty="0" smtClean="0">
                <a:solidFill>
                  <a:prstClr val="white"/>
                </a:solidFill>
              </a:rPr>
              <a:t>the </a:t>
            </a:r>
            <a:r>
              <a:rPr lang="en-US" altLang="zh-TW" sz="3200" dirty="0">
                <a:solidFill>
                  <a:prstClr val="white"/>
                </a:solidFill>
              </a:rPr>
              <a:t>constant dripping of a leaky roof.</a:t>
            </a:r>
          </a:p>
          <a:p>
            <a:endParaRPr lang="en-US" altLang="zh-TW" sz="3600" dirty="0">
              <a:solidFill>
                <a:prstClr val="white"/>
              </a:solidFill>
            </a:endParaRPr>
          </a:p>
          <a:p>
            <a:pPr algn="ctr"/>
            <a:r>
              <a:rPr lang="zh-TW" altLang="en-US" sz="3600" dirty="0">
                <a:solidFill>
                  <a:prstClr val="white"/>
                </a:solidFill>
              </a:rPr>
              <a:t>箴 </a:t>
            </a:r>
            <a:r>
              <a:rPr lang="zh-TW" altLang="en-US" sz="3600" dirty="0" smtClean="0">
                <a:solidFill>
                  <a:prstClr val="white"/>
                </a:solidFill>
              </a:rPr>
              <a:t>言 </a:t>
            </a:r>
            <a:r>
              <a:rPr lang="en-US" altLang="zh-TW" sz="3600" dirty="0" smtClean="0">
                <a:solidFill>
                  <a:prstClr val="white"/>
                </a:solidFill>
              </a:rPr>
              <a:t>(Proverbs 23:25) </a:t>
            </a:r>
          </a:p>
          <a:p>
            <a:r>
              <a:rPr lang="zh-TW" altLang="en-US" sz="3600" b="1" dirty="0" smtClean="0">
                <a:solidFill>
                  <a:prstClr val="white"/>
                </a:solidFill>
              </a:rPr>
              <a:t>你 </a:t>
            </a:r>
            <a:r>
              <a:rPr lang="zh-TW" altLang="en-US" sz="3600" b="1" dirty="0">
                <a:solidFill>
                  <a:prstClr val="white"/>
                </a:solidFill>
              </a:rPr>
              <a:t>要 使 父 母 歡 喜 ． 使 生 你 的 快 樂 </a:t>
            </a:r>
            <a:r>
              <a:rPr lang="zh-TW" altLang="en-US" sz="3600" b="1" dirty="0" smtClean="0">
                <a:solidFill>
                  <a:prstClr val="white"/>
                </a:solidFill>
              </a:rPr>
              <a:t>。</a:t>
            </a:r>
            <a:endParaRPr lang="en-US" altLang="zh-TW" sz="3600" b="1" dirty="0" smtClean="0">
              <a:solidFill>
                <a:prstClr val="white"/>
              </a:solidFill>
            </a:endParaRPr>
          </a:p>
          <a:p>
            <a:r>
              <a:rPr lang="en-US" altLang="zh-TW" sz="3200" dirty="0">
                <a:solidFill>
                  <a:prstClr val="white"/>
                </a:solidFill>
              </a:rPr>
              <a:t>May your father and mother rejoice;</a:t>
            </a:r>
          </a:p>
          <a:p>
            <a:r>
              <a:rPr lang="en-US" altLang="zh-TW" sz="3200" dirty="0" smtClean="0">
                <a:solidFill>
                  <a:prstClr val="white"/>
                </a:solidFill>
              </a:rPr>
              <a:t>may </a:t>
            </a:r>
            <a:r>
              <a:rPr lang="en-US" altLang="zh-TW" sz="3200" dirty="0">
                <a:solidFill>
                  <a:prstClr val="white"/>
                </a:solidFill>
              </a:rPr>
              <a:t>she who gave you birth be joyful</a:t>
            </a:r>
            <a:r>
              <a:rPr lang="en-US" altLang="zh-TW" sz="3200" dirty="0" smtClean="0">
                <a:solidFill>
                  <a:prstClr val="white"/>
                </a:solidFill>
              </a:rPr>
              <a:t>!</a:t>
            </a:r>
          </a:p>
        </p:txBody>
      </p:sp>
    </p:spTree>
    <p:extLst>
      <p:ext uri="{BB962C8B-B14F-4D97-AF65-F5344CB8AC3E}">
        <p14:creationId xmlns:p14="http://schemas.microsoft.com/office/powerpoint/2010/main" val="479781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52400"/>
            <a:ext cx="8001000" cy="5078313"/>
          </a:xfrm>
          <a:prstGeom prst="rect">
            <a:avLst/>
          </a:prstGeom>
        </p:spPr>
        <p:txBody>
          <a:bodyPr wrap="square">
            <a:spAutoFit/>
          </a:bodyPr>
          <a:lstStyle/>
          <a:p>
            <a:pPr algn="ctr"/>
            <a:endParaRPr lang="en-US" altLang="zh-TW" sz="3600" dirty="0" smtClean="0">
              <a:solidFill>
                <a:prstClr val="white"/>
              </a:solidFill>
            </a:endParaRPr>
          </a:p>
          <a:p>
            <a:pPr algn="ctr"/>
            <a:r>
              <a:rPr lang="zh-TW" altLang="en-US" sz="3600" dirty="0" smtClean="0">
                <a:solidFill>
                  <a:prstClr val="white"/>
                </a:solidFill>
              </a:rPr>
              <a:t>瑪 </a:t>
            </a:r>
            <a:r>
              <a:rPr lang="zh-TW" altLang="en-US" sz="3600" dirty="0">
                <a:solidFill>
                  <a:prstClr val="white"/>
                </a:solidFill>
              </a:rPr>
              <a:t>拉 基 </a:t>
            </a:r>
            <a:r>
              <a:rPr lang="zh-TW" altLang="en-US" sz="3600" dirty="0" smtClean="0">
                <a:solidFill>
                  <a:prstClr val="white"/>
                </a:solidFill>
              </a:rPr>
              <a:t>書 </a:t>
            </a:r>
            <a:r>
              <a:rPr lang="en-US" altLang="zh-TW" sz="3600" dirty="0" smtClean="0">
                <a:solidFill>
                  <a:prstClr val="white"/>
                </a:solidFill>
              </a:rPr>
              <a:t>(Malachi 4:5-6) </a:t>
            </a:r>
          </a:p>
          <a:p>
            <a:pPr algn="ctr"/>
            <a:endParaRPr lang="en-US" altLang="zh-TW" sz="3600" dirty="0" smtClean="0">
              <a:solidFill>
                <a:prstClr val="white"/>
              </a:solidFill>
            </a:endParaRPr>
          </a:p>
          <a:p>
            <a:r>
              <a:rPr lang="zh-TW" altLang="en-US" sz="3600" b="1" dirty="0" smtClean="0">
                <a:solidFill>
                  <a:prstClr val="white"/>
                </a:solidFill>
              </a:rPr>
              <a:t>看 </a:t>
            </a:r>
            <a:r>
              <a:rPr lang="zh-TW" altLang="en-US" sz="3600" b="1" dirty="0">
                <a:solidFill>
                  <a:prstClr val="white"/>
                </a:solidFill>
              </a:rPr>
              <a:t>哪 、 耶 和 華 大 而 可 畏 之 日 未 到 以 前 、 我 必 差 遣 先 知 以 利 亞 到 你 們 那 裡 去 </a:t>
            </a:r>
            <a:r>
              <a:rPr lang="zh-TW" altLang="en-US" sz="3600" b="1" dirty="0" smtClean="0">
                <a:solidFill>
                  <a:prstClr val="white"/>
                </a:solidFill>
              </a:rPr>
              <a:t>。 他 </a:t>
            </a:r>
            <a:r>
              <a:rPr lang="zh-TW" altLang="en-US" sz="3600" b="1" dirty="0">
                <a:solidFill>
                  <a:prstClr val="white"/>
                </a:solidFill>
              </a:rPr>
              <a:t>必 使 父 親 的 心 轉 向 兒 女 、 兒 女 的 心 轉 向 父 親 、 免 得 我 來 咒 詛 遍 </a:t>
            </a:r>
            <a:r>
              <a:rPr lang="zh-TW" altLang="en-US" sz="3600" b="1" dirty="0" smtClean="0">
                <a:solidFill>
                  <a:prstClr val="white"/>
                </a:solidFill>
              </a:rPr>
              <a:t>地</a:t>
            </a:r>
            <a:endParaRPr lang="en-US" altLang="zh-TW" sz="3600" b="1" dirty="0" smtClean="0">
              <a:solidFill>
                <a:prstClr val="white"/>
              </a:solidFill>
            </a:endParaRPr>
          </a:p>
          <a:p>
            <a:endParaRPr lang="en-US" sz="3600" dirty="0">
              <a:solidFill>
                <a:prstClr val="white"/>
              </a:solidFill>
            </a:endParaRPr>
          </a:p>
        </p:txBody>
      </p:sp>
    </p:spTree>
    <p:extLst>
      <p:ext uri="{BB962C8B-B14F-4D97-AF65-F5344CB8AC3E}">
        <p14:creationId xmlns:p14="http://schemas.microsoft.com/office/powerpoint/2010/main" val="268155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229600" cy="4524315"/>
          </a:xfrm>
          <a:prstGeom prst="rect">
            <a:avLst/>
          </a:prstGeom>
        </p:spPr>
        <p:txBody>
          <a:bodyPr wrap="square">
            <a:spAutoFit/>
          </a:bodyPr>
          <a:lstStyle/>
          <a:p>
            <a:pPr algn="ctr"/>
            <a:r>
              <a:rPr lang="en-US" sz="3600" dirty="0" smtClean="0">
                <a:solidFill>
                  <a:prstClr val="white"/>
                </a:solidFill>
              </a:rPr>
              <a:t>Malachi 4:5-6</a:t>
            </a:r>
          </a:p>
          <a:p>
            <a:r>
              <a:rPr lang="en-US" sz="3600" dirty="0" smtClean="0">
                <a:solidFill>
                  <a:prstClr val="white"/>
                </a:solidFill>
              </a:rPr>
              <a:t>Behold</a:t>
            </a:r>
            <a:r>
              <a:rPr lang="en-US" sz="3600" dirty="0">
                <a:solidFill>
                  <a:prstClr val="white"/>
                </a:solidFill>
              </a:rPr>
              <a:t>, I will send you Elijah the prophet before the coming of the great and dreadful day of the </a:t>
            </a:r>
            <a:r>
              <a:rPr lang="en-US" sz="3600" dirty="0" smtClean="0">
                <a:solidFill>
                  <a:prstClr val="white"/>
                </a:solidFill>
              </a:rPr>
              <a:t>LORD:  And </a:t>
            </a:r>
            <a:r>
              <a:rPr lang="en-US" sz="3600" dirty="0">
                <a:solidFill>
                  <a:prstClr val="white"/>
                </a:solidFill>
              </a:rPr>
              <a:t>he shall turn the heart of the fathers to the children, and the heart of the children to their fathers, lest I come and smite the earth with a curse.</a:t>
            </a:r>
          </a:p>
        </p:txBody>
      </p:sp>
    </p:spTree>
    <p:extLst>
      <p:ext uri="{BB962C8B-B14F-4D97-AF65-F5344CB8AC3E}">
        <p14:creationId xmlns:p14="http://schemas.microsoft.com/office/powerpoint/2010/main" val="1845592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 </a:t>
            </a:r>
            <a:endParaRPr lang="en-US" b="1" dirty="0"/>
          </a:p>
        </p:txBody>
      </p:sp>
      <p:sp>
        <p:nvSpPr>
          <p:cNvPr id="3" name="Subtitle 2"/>
          <p:cNvSpPr>
            <a:spLocks noGrp="1"/>
          </p:cNvSpPr>
          <p:nvPr>
            <p:ph type="subTitle" idx="1"/>
          </p:nvPr>
        </p:nvSpPr>
        <p:spPr>
          <a:xfrm>
            <a:off x="152400" y="228600"/>
            <a:ext cx="8991600" cy="6248400"/>
          </a:xfrm>
        </p:spPr>
        <p:txBody>
          <a:bodyPr>
            <a:normAutofit/>
          </a:bodyPr>
          <a:lstStyle/>
          <a:p>
            <a:pPr lvl="0" algn="l"/>
            <a:r>
              <a:rPr lang="en-US" altLang="zh-CN" sz="3600" b="1" dirty="0" smtClean="0">
                <a:solidFill>
                  <a:prstClr val="white">
                    <a:lumMod val="50000"/>
                  </a:prstClr>
                </a:solidFill>
              </a:rPr>
              <a:t>1</a:t>
            </a:r>
            <a:r>
              <a:rPr lang="zh-CN" altLang="en-US" sz="3600" b="1" dirty="0">
                <a:solidFill>
                  <a:prstClr val="white">
                    <a:lumMod val="50000"/>
                  </a:prstClr>
                </a:solidFill>
              </a:rPr>
              <a:t>。 爱在心里</a:t>
            </a:r>
            <a:r>
              <a:rPr lang="zh-CN" altLang="en-US" sz="3600" b="1" dirty="0" smtClean="0">
                <a:solidFill>
                  <a:prstClr val="white">
                    <a:lumMod val="50000"/>
                  </a:prstClr>
                </a:solidFill>
              </a:rPr>
              <a:t>，口</a:t>
            </a:r>
            <a:r>
              <a:rPr lang="zh-CN" altLang="en-US" sz="3600" b="1" dirty="0">
                <a:solidFill>
                  <a:prstClr val="white">
                    <a:lumMod val="50000"/>
                  </a:prstClr>
                </a:solidFill>
              </a:rPr>
              <a:t>难开</a:t>
            </a:r>
            <a:r>
              <a:rPr lang="zh-CN" altLang="en-US" sz="3600" b="1" dirty="0" smtClean="0">
                <a:solidFill>
                  <a:prstClr val="white">
                    <a:lumMod val="50000"/>
                  </a:prstClr>
                </a:solidFill>
              </a:rPr>
              <a:t>。</a:t>
            </a:r>
            <a:r>
              <a:rPr lang="en-US" altLang="zh-CN" sz="3600" b="1" dirty="0" smtClean="0">
                <a:solidFill>
                  <a:prstClr val="white">
                    <a:lumMod val="50000"/>
                  </a:prstClr>
                </a:solidFill>
              </a:rPr>
              <a:t> </a:t>
            </a:r>
            <a:endParaRPr lang="en-US" altLang="zh-CN" sz="3600" b="1" dirty="0">
              <a:solidFill>
                <a:prstClr val="white">
                  <a:lumMod val="50000"/>
                </a:prstClr>
              </a:solidFill>
            </a:endParaRPr>
          </a:p>
          <a:p>
            <a:pPr lvl="0" algn="l"/>
            <a:r>
              <a:rPr lang="en-US" altLang="zh-CN" sz="3600" b="1" dirty="0" smtClean="0">
                <a:solidFill>
                  <a:prstClr val="white">
                    <a:lumMod val="50000"/>
                  </a:prstClr>
                </a:solidFill>
              </a:rPr>
              <a:t>2</a:t>
            </a:r>
            <a:r>
              <a:rPr lang="zh-CN" altLang="en-US" sz="3600" b="1" dirty="0">
                <a:solidFill>
                  <a:prstClr val="white">
                    <a:lumMod val="50000"/>
                  </a:prstClr>
                </a:solidFill>
              </a:rPr>
              <a:t>。 认清自己不完美， 却能负责任</a:t>
            </a:r>
            <a:r>
              <a:rPr lang="zh-CN" altLang="en-US" sz="3600" b="1" dirty="0" smtClean="0">
                <a:solidFill>
                  <a:prstClr val="white">
                    <a:lumMod val="50000"/>
                  </a:prstClr>
                </a:solidFill>
              </a:rPr>
              <a:t>。</a:t>
            </a:r>
            <a:r>
              <a:rPr lang="en-US" altLang="zh-CN" sz="3600" b="1" dirty="0" smtClean="0">
                <a:solidFill>
                  <a:prstClr val="white">
                    <a:lumMod val="50000"/>
                  </a:prstClr>
                </a:solidFill>
              </a:rPr>
              <a:t> </a:t>
            </a:r>
            <a:endParaRPr lang="en-US" altLang="zh-CN" sz="3600" b="1" dirty="0">
              <a:solidFill>
                <a:prstClr val="white">
                  <a:lumMod val="50000"/>
                </a:prstClr>
              </a:solidFill>
            </a:endParaRPr>
          </a:p>
          <a:p>
            <a:pPr lvl="0" algn="l"/>
            <a:r>
              <a:rPr lang="en-US" altLang="zh-CN" sz="3600" b="1" dirty="0">
                <a:solidFill>
                  <a:prstClr val="white">
                    <a:lumMod val="65000"/>
                  </a:prstClr>
                </a:solidFill>
              </a:rPr>
              <a:t> </a:t>
            </a:r>
            <a:r>
              <a:rPr lang="en-US" altLang="zh-CN" sz="3600" b="1" dirty="0" smtClean="0">
                <a:solidFill>
                  <a:prstClr val="white">
                    <a:lumMod val="50000"/>
                  </a:prstClr>
                </a:solidFill>
              </a:rPr>
              <a:t>3</a:t>
            </a:r>
            <a:r>
              <a:rPr lang="zh-CN" altLang="en-US" sz="3600" b="1" dirty="0">
                <a:solidFill>
                  <a:prstClr val="white">
                    <a:lumMod val="50000"/>
                  </a:prstClr>
                </a:solidFill>
              </a:rPr>
              <a:t>。 对孩子</a:t>
            </a:r>
            <a:r>
              <a:rPr lang="zh-CN" altLang="en-US" sz="3600" b="1" dirty="0">
                <a:solidFill>
                  <a:prstClr val="white">
                    <a:lumMod val="50000"/>
                  </a:prstClr>
                </a:solidFill>
              </a:rPr>
              <a:t>要赋予管</a:t>
            </a:r>
            <a:r>
              <a:rPr lang="zh-CN" altLang="en-US" sz="3600" b="1" dirty="0">
                <a:solidFill>
                  <a:prstClr val="white">
                    <a:lumMod val="50000"/>
                  </a:prstClr>
                </a:solidFill>
              </a:rPr>
              <a:t>理， </a:t>
            </a:r>
            <a:endParaRPr lang="en-US" altLang="zh-CN" sz="3600" b="1" dirty="0">
              <a:solidFill>
                <a:prstClr val="white">
                  <a:lumMod val="50000"/>
                </a:prstClr>
              </a:solidFill>
            </a:endParaRPr>
          </a:p>
          <a:p>
            <a:pPr lvl="0" algn="l"/>
            <a:r>
              <a:rPr lang="zh-CN" altLang="en-US" sz="3600" b="1" dirty="0">
                <a:solidFill>
                  <a:prstClr val="white">
                    <a:lumMod val="50000"/>
                  </a:prstClr>
                </a:solidFill>
              </a:rPr>
              <a:t>却要给他们有犯错的空间</a:t>
            </a:r>
            <a:r>
              <a:rPr lang="zh-CN" altLang="en-US" sz="3600" b="1" dirty="0" smtClean="0">
                <a:solidFill>
                  <a:prstClr val="white">
                    <a:lumMod val="50000"/>
                  </a:prstClr>
                </a:solidFill>
              </a:rPr>
              <a:t>。</a:t>
            </a:r>
            <a:r>
              <a:rPr lang="en-US" altLang="zh-CN" sz="3600" b="1" dirty="0" smtClean="0">
                <a:solidFill>
                  <a:prstClr val="white">
                    <a:lumMod val="50000"/>
                  </a:prstClr>
                </a:solidFill>
              </a:rPr>
              <a:t> </a:t>
            </a:r>
          </a:p>
          <a:p>
            <a:pPr lvl="0" algn="l"/>
            <a:r>
              <a:rPr lang="en-US" altLang="zh-CN" sz="3600" b="1" dirty="0" smtClean="0">
                <a:solidFill>
                  <a:schemeClr val="tx1">
                    <a:lumMod val="50000"/>
                  </a:schemeClr>
                </a:solidFill>
              </a:rPr>
              <a:t>4</a:t>
            </a:r>
            <a:r>
              <a:rPr lang="zh-CN" altLang="en-US" sz="3600" b="1" dirty="0">
                <a:solidFill>
                  <a:schemeClr val="tx1">
                    <a:lumMod val="50000"/>
                  </a:schemeClr>
                </a:solidFill>
              </a:rPr>
              <a:t>。 妻儿对父亲要赞赏， 鼓励，安慰</a:t>
            </a:r>
            <a:r>
              <a:rPr lang="zh-CN" altLang="en-US" sz="3600" b="1" dirty="0" smtClean="0">
                <a:solidFill>
                  <a:schemeClr val="tx1">
                    <a:lumMod val="50000"/>
                  </a:schemeClr>
                </a:solidFill>
              </a:rPr>
              <a:t>。</a:t>
            </a:r>
            <a:r>
              <a:rPr lang="en-US" altLang="zh-CN" sz="3600" b="1" dirty="0" smtClean="0">
                <a:solidFill>
                  <a:schemeClr val="tx1">
                    <a:lumMod val="50000"/>
                  </a:schemeClr>
                </a:solidFill>
              </a:rPr>
              <a:t> </a:t>
            </a:r>
          </a:p>
          <a:p>
            <a:pPr lvl="0" algn="l"/>
            <a:endParaRPr lang="en-US" altLang="zh-CN" sz="2000" b="1" dirty="0" smtClean="0">
              <a:solidFill>
                <a:schemeClr val="tx1"/>
              </a:solidFill>
            </a:endParaRPr>
          </a:p>
          <a:p>
            <a:r>
              <a:rPr lang="en-US" altLang="zh-CN" sz="4000" b="1" dirty="0" smtClean="0">
                <a:solidFill>
                  <a:schemeClr val="tx1"/>
                </a:solidFill>
              </a:rPr>
              <a:t>5</a:t>
            </a:r>
            <a:r>
              <a:rPr lang="zh-CN" altLang="en-US" sz="4000" b="1" dirty="0" smtClean="0">
                <a:solidFill>
                  <a:schemeClr val="tx1"/>
                </a:solidFill>
              </a:rPr>
              <a:t>。要有可倾诉的知己。</a:t>
            </a:r>
            <a:endParaRPr lang="en-US" altLang="zh-CN" sz="4000" b="1" dirty="0" smtClean="0">
              <a:solidFill>
                <a:schemeClr val="tx1"/>
              </a:solidFill>
            </a:endParaRPr>
          </a:p>
          <a:p>
            <a:r>
              <a:rPr lang="en-US" altLang="zh-CN" b="1" dirty="0" smtClean="0">
                <a:solidFill>
                  <a:schemeClr val="tx1"/>
                </a:solidFill>
              </a:rPr>
              <a:t>  </a:t>
            </a:r>
          </a:p>
          <a:p>
            <a:endParaRPr lang="en-US" b="1" dirty="0"/>
          </a:p>
        </p:txBody>
      </p:sp>
    </p:spTree>
    <p:extLst>
      <p:ext uri="{BB962C8B-B14F-4D97-AF65-F5344CB8AC3E}">
        <p14:creationId xmlns:p14="http://schemas.microsoft.com/office/powerpoint/2010/main" val="2228495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229600" cy="6124754"/>
          </a:xfrm>
          <a:prstGeom prst="rect">
            <a:avLst/>
          </a:prstGeom>
        </p:spPr>
        <p:txBody>
          <a:bodyPr wrap="square">
            <a:spAutoFit/>
          </a:bodyPr>
          <a:lstStyle/>
          <a:p>
            <a:endParaRPr lang="en-US" altLang="zh-TW" sz="3600" dirty="0" smtClean="0">
              <a:solidFill>
                <a:prstClr val="white"/>
              </a:solidFill>
            </a:endParaRPr>
          </a:p>
          <a:p>
            <a:pPr algn="ctr"/>
            <a:r>
              <a:rPr lang="zh-TW" altLang="en-US" sz="3600" dirty="0" smtClean="0">
                <a:solidFill>
                  <a:prstClr val="white"/>
                </a:solidFill>
              </a:rPr>
              <a:t>提 </a:t>
            </a:r>
            <a:r>
              <a:rPr lang="zh-TW" altLang="en-US" sz="3600" dirty="0">
                <a:solidFill>
                  <a:prstClr val="white"/>
                </a:solidFill>
              </a:rPr>
              <a:t>摩 太 後 </a:t>
            </a:r>
            <a:r>
              <a:rPr lang="zh-TW" altLang="en-US" sz="3600" dirty="0" smtClean="0">
                <a:solidFill>
                  <a:prstClr val="white"/>
                </a:solidFill>
              </a:rPr>
              <a:t>書 </a:t>
            </a:r>
            <a:r>
              <a:rPr lang="en-US" altLang="zh-TW" sz="3600" dirty="0" smtClean="0">
                <a:solidFill>
                  <a:prstClr val="white"/>
                </a:solidFill>
              </a:rPr>
              <a:t>(II Timothy 2:22)</a:t>
            </a:r>
          </a:p>
          <a:p>
            <a:pPr algn="ctr"/>
            <a:endParaRPr lang="en-US" altLang="zh-TW" sz="3600" dirty="0" smtClean="0">
              <a:solidFill>
                <a:prstClr val="white"/>
              </a:solidFill>
            </a:endParaRPr>
          </a:p>
          <a:p>
            <a:r>
              <a:rPr lang="zh-TW" altLang="en-US" sz="4000" b="1" dirty="0" smtClean="0">
                <a:solidFill>
                  <a:prstClr val="white"/>
                </a:solidFill>
              </a:rPr>
              <a:t>你 </a:t>
            </a:r>
            <a:r>
              <a:rPr lang="zh-TW" altLang="en-US" sz="4000" b="1" dirty="0">
                <a:solidFill>
                  <a:prstClr val="white"/>
                </a:solidFill>
              </a:rPr>
              <a:t>要 逃 避 少 年 的 私 慾 、 同 那 清 心 禱 告 主 的 人 追 求 公 義 、 信 德 、 仁 愛 、 和 平 </a:t>
            </a:r>
            <a:r>
              <a:rPr lang="zh-TW" altLang="en-US" sz="4000" b="1" dirty="0" smtClean="0">
                <a:solidFill>
                  <a:prstClr val="white"/>
                </a:solidFill>
              </a:rPr>
              <a:t>。</a:t>
            </a:r>
            <a:endParaRPr lang="en-US" altLang="zh-TW" sz="4000" b="1" dirty="0" smtClean="0">
              <a:solidFill>
                <a:prstClr val="white"/>
              </a:solidFill>
            </a:endParaRPr>
          </a:p>
          <a:p>
            <a:endParaRPr lang="en-US" sz="1600" dirty="0">
              <a:solidFill>
                <a:prstClr val="white"/>
              </a:solidFill>
            </a:endParaRPr>
          </a:p>
          <a:p>
            <a:r>
              <a:rPr lang="en-US" sz="3600" dirty="0">
                <a:solidFill>
                  <a:prstClr val="white"/>
                </a:solidFill>
              </a:rPr>
              <a:t> Flee the evil desires of youth and pursue righteousness, faith, love and peace, along with those who call on the Lord out of a pure heart.</a:t>
            </a:r>
          </a:p>
        </p:txBody>
      </p:sp>
    </p:spTree>
    <p:extLst>
      <p:ext uri="{BB962C8B-B14F-4D97-AF65-F5344CB8AC3E}">
        <p14:creationId xmlns:p14="http://schemas.microsoft.com/office/powerpoint/2010/main" val="3418899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zh-TW" altLang="en-US" b="1" dirty="0" smtClean="0"/>
              <a:t>父</a:t>
            </a:r>
            <a:r>
              <a:rPr lang="zh-TW" altLang="en-US" b="1" dirty="0" smtClean="0"/>
              <a:t>亲    </a:t>
            </a:r>
            <a:r>
              <a:rPr lang="en-US" altLang="zh-TW" dirty="0" smtClean="0"/>
              <a:t>Father</a:t>
            </a:r>
            <a:endParaRPr lang="en-US" dirty="0"/>
          </a:p>
        </p:txBody>
      </p:sp>
      <p:sp>
        <p:nvSpPr>
          <p:cNvPr id="3" name="Subtitle 2"/>
          <p:cNvSpPr>
            <a:spLocks noGrp="1"/>
          </p:cNvSpPr>
          <p:nvPr>
            <p:ph type="subTitle" idx="1"/>
          </p:nvPr>
        </p:nvSpPr>
        <p:spPr>
          <a:xfrm>
            <a:off x="457200" y="1828800"/>
            <a:ext cx="8229600" cy="4648200"/>
          </a:xfrm>
        </p:spPr>
        <p:txBody>
          <a:bodyPr>
            <a:normAutofit/>
          </a:bodyPr>
          <a:lstStyle/>
          <a:p>
            <a:pPr algn="l"/>
            <a:r>
              <a:rPr lang="en-US" altLang="zh-CN" sz="3600" b="1" dirty="0" smtClean="0">
                <a:solidFill>
                  <a:schemeClr val="tx1"/>
                </a:solidFill>
              </a:rPr>
              <a:t>1</a:t>
            </a:r>
            <a:r>
              <a:rPr lang="zh-CN" altLang="en-US" sz="3600" b="1" dirty="0" smtClean="0">
                <a:solidFill>
                  <a:schemeClr val="tx1"/>
                </a:solidFill>
              </a:rPr>
              <a:t>。 爱在心</a:t>
            </a:r>
            <a:r>
              <a:rPr lang="zh-CN" altLang="en-US" sz="3600" b="1" dirty="0" smtClean="0">
                <a:solidFill>
                  <a:schemeClr val="tx1"/>
                </a:solidFill>
              </a:rPr>
              <a:t>里， 口</a:t>
            </a:r>
            <a:r>
              <a:rPr lang="zh-CN" altLang="en-US" sz="3600" b="1" dirty="0" smtClean="0">
                <a:solidFill>
                  <a:schemeClr val="tx1"/>
                </a:solidFill>
              </a:rPr>
              <a:t>难开。</a:t>
            </a:r>
            <a:endParaRPr lang="en-US" altLang="zh-CN" sz="3600" b="1" dirty="0" smtClean="0">
              <a:solidFill>
                <a:schemeClr val="tx1"/>
              </a:solidFill>
            </a:endParaRPr>
          </a:p>
          <a:p>
            <a:pPr algn="l"/>
            <a:r>
              <a:rPr lang="en-US" altLang="zh-CN" sz="3600" b="1" dirty="0" smtClean="0">
                <a:solidFill>
                  <a:schemeClr val="tx1"/>
                </a:solidFill>
              </a:rPr>
              <a:t>2</a:t>
            </a:r>
            <a:r>
              <a:rPr lang="zh-CN" altLang="en-US" sz="3600" b="1" dirty="0" smtClean="0">
                <a:solidFill>
                  <a:schemeClr val="tx1"/>
                </a:solidFill>
              </a:rPr>
              <a:t>。 认清自己不完美， 却能负责任。</a:t>
            </a:r>
            <a:endParaRPr lang="en-US" altLang="zh-CN" sz="3600" b="1" dirty="0" smtClean="0">
              <a:solidFill>
                <a:schemeClr val="tx1"/>
              </a:solidFill>
            </a:endParaRPr>
          </a:p>
          <a:p>
            <a:pPr algn="l"/>
            <a:r>
              <a:rPr lang="en-US" altLang="zh-CN" sz="3600" b="1" dirty="0" smtClean="0">
                <a:solidFill>
                  <a:schemeClr val="tx1"/>
                </a:solidFill>
              </a:rPr>
              <a:t>3</a:t>
            </a:r>
            <a:r>
              <a:rPr lang="zh-CN" altLang="en-US" sz="3600" b="1" dirty="0" smtClean="0">
                <a:solidFill>
                  <a:schemeClr val="tx1"/>
                </a:solidFill>
              </a:rPr>
              <a:t>。 对孩子</a:t>
            </a:r>
            <a:r>
              <a:rPr lang="zh-CN" altLang="en-US" sz="3600" b="1" dirty="0">
                <a:solidFill>
                  <a:schemeClr val="tx1"/>
                </a:solidFill>
              </a:rPr>
              <a:t>要赋予管</a:t>
            </a:r>
            <a:r>
              <a:rPr lang="zh-CN" altLang="en-US" sz="3600" b="1" dirty="0" smtClean="0">
                <a:solidFill>
                  <a:schemeClr val="tx1"/>
                </a:solidFill>
              </a:rPr>
              <a:t>理， 却要给他们</a:t>
            </a:r>
            <a:endParaRPr lang="en-US" altLang="zh-CN" sz="3600" b="1" dirty="0" smtClean="0">
              <a:solidFill>
                <a:schemeClr val="tx1"/>
              </a:solidFill>
            </a:endParaRPr>
          </a:p>
          <a:p>
            <a:pPr algn="l"/>
            <a:r>
              <a:rPr lang="en-US" altLang="zh-CN" sz="3600" b="1" dirty="0">
                <a:solidFill>
                  <a:schemeClr val="tx1"/>
                </a:solidFill>
              </a:rPr>
              <a:t>	</a:t>
            </a:r>
            <a:r>
              <a:rPr lang="zh-CN" altLang="en-US" sz="3600" b="1" dirty="0" smtClean="0">
                <a:solidFill>
                  <a:schemeClr val="tx1"/>
                </a:solidFill>
              </a:rPr>
              <a:t>有犯错的空间。</a:t>
            </a:r>
            <a:r>
              <a:rPr lang="en-US" altLang="zh-CN" sz="3600" b="1" dirty="0" smtClean="0">
                <a:solidFill>
                  <a:schemeClr val="tx1"/>
                </a:solidFill>
              </a:rPr>
              <a:t> </a:t>
            </a:r>
          </a:p>
          <a:p>
            <a:pPr algn="l"/>
            <a:r>
              <a:rPr lang="en-US" altLang="zh-CN" sz="3600" b="1" dirty="0" smtClean="0">
                <a:solidFill>
                  <a:schemeClr val="tx1"/>
                </a:solidFill>
              </a:rPr>
              <a:t>4</a:t>
            </a:r>
            <a:r>
              <a:rPr lang="zh-CN" altLang="en-US" sz="3600" b="1" dirty="0" smtClean="0">
                <a:solidFill>
                  <a:schemeClr val="tx1"/>
                </a:solidFill>
              </a:rPr>
              <a:t>。 妻儿对父亲要赞赏， 鼓励，安慰 </a:t>
            </a:r>
            <a:r>
              <a:rPr lang="zh-CN" altLang="en-US" sz="3600" b="1" dirty="0">
                <a:solidFill>
                  <a:schemeClr val="tx1"/>
                </a:solidFill>
              </a:rPr>
              <a:t>。</a:t>
            </a:r>
            <a:endParaRPr lang="en-US" altLang="zh-CN" sz="3600" b="1" dirty="0" smtClean="0">
              <a:solidFill>
                <a:schemeClr val="tx1"/>
              </a:solidFill>
            </a:endParaRPr>
          </a:p>
          <a:p>
            <a:pPr algn="l"/>
            <a:r>
              <a:rPr lang="en-US" altLang="zh-CN" sz="3600" b="1" dirty="0" smtClean="0">
                <a:solidFill>
                  <a:schemeClr val="tx1"/>
                </a:solidFill>
              </a:rPr>
              <a:t>5</a:t>
            </a:r>
            <a:r>
              <a:rPr lang="zh-CN" altLang="en-US" sz="3600" b="1" dirty="0" smtClean="0">
                <a:solidFill>
                  <a:schemeClr val="tx1"/>
                </a:solidFill>
              </a:rPr>
              <a:t>。要有可倾诉的知己。</a:t>
            </a:r>
            <a:endParaRPr lang="en-US" altLang="zh-CN" sz="3600" b="1" dirty="0" smtClean="0">
              <a:solidFill>
                <a:schemeClr val="tx1"/>
              </a:solidFill>
            </a:endParaRPr>
          </a:p>
          <a:p>
            <a:endParaRPr lang="en-US" b="1" dirty="0"/>
          </a:p>
        </p:txBody>
      </p:sp>
    </p:spTree>
    <p:extLst>
      <p:ext uri="{BB962C8B-B14F-4D97-AF65-F5344CB8AC3E}">
        <p14:creationId xmlns:p14="http://schemas.microsoft.com/office/powerpoint/2010/main" val="4119891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1163</Words>
  <Application>Microsoft Office PowerPoint</Application>
  <PresentationFormat>On-screen Show (4:3)</PresentationFormat>
  <Paragraphs>160</Paragraphs>
  <Slides>21</Slides>
  <Notes>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10_Office 佈景主題</vt:lpstr>
      <vt:lpstr>PowerPoint Presentation</vt:lpstr>
      <vt:lpstr>父亲   Father</vt:lpstr>
      <vt:lpstr> </vt:lpstr>
      <vt:lpstr>PowerPoint Presentation</vt:lpstr>
      <vt:lpstr>PowerPoint Presentation</vt:lpstr>
      <vt:lpstr>PowerPoint Presentation</vt:lpstr>
      <vt:lpstr> </vt:lpstr>
      <vt:lpstr>PowerPoint Presentation</vt:lpstr>
      <vt:lpstr>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 </vt:lpstr>
      <vt:lpstr>PowerPoint Presentation</vt:lpstr>
      <vt:lpstr>父亲    Father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父亲</dc:title>
  <dc:creator>WT</dc:creator>
  <cp:lastModifiedBy>Ray Hwong</cp:lastModifiedBy>
  <cp:revision>12</cp:revision>
  <dcterms:created xsi:type="dcterms:W3CDTF">2016-06-16T00:16:07Z</dcterms:created>
  <dcterms:modified xsi:type="dcterms:W3CDTF">2016-06-19T06:40:45Z</dcterms:modified>
</cp:coreProperties>
</file>