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15" r:id="rId3"/>
    <p:sldMasterId id="2147485839" r:id="rId4"/>
    <p:sldMasterId id="2147485875" r:id="rId5"/>
    <p:sldMasterId id="2147485893" r:id="rId6"/>
  </p:sldMasterIdLst>
  <p:notesMasterIdLst>
    <p:notesMasterId r:id="rId20"/>
  </p:notesMasterIdLst>
  <p:sldIdLst>
    <p:sldId id="1499" r:id="rId7"/>
    <p:sldId id="1500" r:id="rId8"/>
    <p:sldId id="1365" r:id="rId9"/>
    <p:sldId id="1497" r:id="rId10"/>
    <p:sldId id="1507" r:id="rId11"/>
    <p:sldId id="1498" r:id="rId12"/>
    <p:sldId id="1508" r:id="rId13"/>
    <p:sldId id="1509" r:id="rId14"/>
    <p:sldId id="1506" r:id="rId15"/>
    <p:sldId id="1503" r:id="rId16"/>
    <p:sldId id="1504" r:id="rId17"/>
    <p:sldId id="1505" r:id="rId18"/>
    <p:sldId id="1502" r:id="rId19"/>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97" autoAdjust="0"/>
  </p:normalViewPr>
  <p:slideViewPr>
    <p:cSldViewPr snapToGrid="0" snapToObjects="1">
      <p:cViewPr varScale="1">
        <p:scale>
          <a:sx n="74" d="100"/>
          <a:sy n="74" d="100"/>
        </p:scale>
        <p:origin x="1266" y="72"/>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7/9/2016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4"/>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1" y="3071816"/>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5"/>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6"/>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2"/>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7/9/2016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7/9/2016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1"/>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19"/>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29"/>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2" y="1990729"/>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0" y="846142"/>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2"/>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4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D0197B17-36AF-49D6-862F-4540592607E5}" type="slidenum">
              <a:rPr lang="en-US" altLang="zh-TW"/>
              <a:pPr>
                <a:defRPr/>
              </a:pPr>
              <a:t>‹#›</a:t>
            </a:fld>
            <a:endParaRPr lang="en-US" altLang="zh-TW"/>
          </a:p>
        </p:txBody>
      </p:sp>
    </p:spTree>
    <p:extLst>
      <p:ext uri="{BB962C8B-B14F-4D97-AF65-F5344CB8AC3E}">
        <p14:creationId xmlns:p14="http://schemas.microsoft.com/office/powerpoint/2010/main" val="37146160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CA5D572-D5CD-41B6-B25A-F9C2D3C56474}" type="slidenum">
              <a:rPr lang="en-US" altLang="zh-TW"/>
              <a:pPr>
                <a:defRPr/>
              </a:pPr>
              <a:t>‹#›</a:t>
            </a:fld>
            <a:endParaRPr lang="en-US" altLang="zh-TW"/>
          </a:p>
        </p:txBody>
      </p:sp>
    </p:spTree>
    <p:extLst>
      <p:ext uri="{BB962C8B-B14F-4D97-AF65-F5344CB8AC3E}">
        <p14:creationId xmlns:p14="http://schemas.microsoft.com/office/powerpoint/2010/main" val="27007034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2"/>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D1AA427F-07BB-4FA3-8AB9-8D7387855EFD}" type="slidenum">
              <a:rPr lang="en-US" altLang="zh-TW"/>
              <a:pPr>
                <a:defRPr/>
              </a:pPr>
              <a:t>‹#›</a:t>
            </a:fld>
            <a:endParaRPr lang="en-US" altLang="zh-TW"/>
          </a:p>
        </p:txBody>
      </p:sp>
    </p:spTree>
    <p:extLst>
      <p:ext uri="{BB962C8B-B14F-4D97-AF65-F5344CB8AC3E}">
        <p14:creationId xmlns:p14="http://schemas.microsoft.com/office/powerpoint/2010/main" val="32504395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1F72B410-022B-42D0-9BB4-FB90D9AC5B62}" type="slidenum">
              <a:rPr lang="en-US" altLang="zh-TW"/>
              <a:pPr>
                <a:defRPr/>
              </a:pPr>
              <a:t>‹#›</a:t>
            </a:fld>
            <a:endParaRPr lang="en-US" altLang="zh-TW"/>
          </a:p>
        </p:txBody>
      </p:sp>
    </p:spTree>
    <p:extLst>
      <p:ext uri="{BB962C8B-B14F-4D97-AF65-F5344CB8AC3E}">
        <p14:creationId xmlns:p14="http://schemas.microsoft.com/office/powerpoint/2010/main" val="37166256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120098D2-11AB-458C-AF0D-1766DAA964C1}" type="slidenum">
              <a:rPr lang="en-US" altLang="zh-TW"/>
              <a:pPr>
                <a:defRPr/>
              </a:pPr>
              <a:t>‹#›</a:t>
            </a:fld>
            <a:endParaRPr lang="en-US" altLang="zh-TW"/>
          </a:p>
        </p:txBody>
      </p:sp>
    </p:spTree>
    <p:extLst>
      <p:ext uri="{BB962C8B-B14F-4D97-AF65-F5344CB8AC3E}">
        <p14:creationId xmlns:p14="http://schemas.microsoft.com/office/powerpoint/2010/main" val="24278212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E03DD6CC-9B32-4D71-A004-4611305D57B1}" type="slidenum">
              <a:rPr lang="en-US" altLang="zh-TW"/>
              <a:pPr>
                <a:defRPr/>
              </a:pPr>
              <a:t>‹#›</a:t>
            </a:fld>
            <a:endParaRPr lang="en-US" altLang="zh-TW"/>
          </a:p>
        </p:txBody>
      </p:sp>
    </p:spTree>
    <p:extLst>
      <p:ext uri="{BB962C8B-B14F-4D97-AF65-F5344CB8AC3E}">
        <p14:creationId xmlns:p14="http://schemas.microsoft.com/office/powerpoint/2010/main" val="14583470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40DDDD8E-ACB7-42D7-A077-83DECD910584}" type="slidenum">
              <a:rPr lang="en-US" altLang="zh-TW"/>
              <a:pPr>
                <a:defRPr/>
              </a:pPr>
              <a:t>‹#›</a:t>
            </a:fld>
            <a:endParaRPr lang="en-US" altLang="zh-TW"/>
          </a:p>
        </p:txBody>
      </p:sp>
    </p:spTree>
    <p:extLst>
      <p:ext uri="{BB962C8B-B14F-4D97-AF65-F5344CB8AC3E}">
        <p14:creationId xmlns:p14="http://schemas.microsoft.com/office/powerpoint/2010/main" val="8880989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C9F21821-EB44-4B51-B0D9-66DB26935400}" type="slidenum">
              <a:rPr lang="en-US" altLang="zh-TW"/>
              <a:pPr>
                <a:defRPr/>
              </a:pPr>
              <a:t>‹#›</a:t>
            </a:fld>
            <a:endParaRPr lang="en-US" altLang="zh-TW"/>
          </a:p>
        </p:txBody>
      </p:sp>
    </p:spTree>
    <p:extLst>
      <p:ext uri="{BB962C8B-B14F-4D97-AF65-F5344CB8AC3E}">
        <p14:creationId xmlns:p14="http://schemas.microsoft.com/office/powerpoint/2010/main" val="20997087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EA285416-561D-4950-BBD9-D903500ECFFF}" type="slidenum">
              <a:rPr lang="en-US" altLang="zh-TW"/>
              <a:pPr>
                <a:defRPr/>
              </a:pPr>
              <a:t>‹#›</a:t>
            </a:fld>
            <a:endParaRPr lang="en-US" altLang="zh-TW"/>
          </a:p>
        </p:txBody>
      </p:sp>
    </p:spTree>
    <p:extLst>
      <p:ext uri="{BB962C8B-B14F-4D97-AF65-F5344CB8AC3E}">
        <p14:creationId xmlns:p14="http://schemas.microsoft.com/office/powerpoint/2010/main" val="14470822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480A69FA-22E3-43F5-B4CE-D38F13A9CA2B}" type="slidenum">
              <a:rPr lang="en-US" altLang="zh-TW"/>
              <a:pPr>
                <a:defRPr/>
              </a:pPr>
              <a:t>‹#›</a:t>
            </a:fld>
            <a:endParaRPr lang="en-US" altLang="zh-TW"/>
          </a:p>
        </p:txBody>
      </p:sp>
    </p:spTree>
    <p:extLst>
      <p:ext uri="{BB962C8B-B14F-4D97-AF65-F5344CB8AC3E}">
        <p14:creationId xmlns:p14="http://schemas.microsoft.com/office/powerpoint/2010/main" val="11956660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5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5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181CC180-D59E-48AA-AA9C-688416434789}" type="slidenum">
              <a:rPr lang="en-US" altLang="zh-TW"/>
              <a:pPr>
                <a:defRPr/>
              </a:pPr>
              <a:t>‹#›</a:t>
            </a:fld>
            <a:endParaRPr lang="en-US" altLang="zh-TW"/>
          </a:p>
        </p:txBody>
      </p:sp>
    </p:spTree>
    <p:extLst>
      <p:ext uri="{BB962C8B-B14F-4D97-AF65-F5344CB8AC3E}">
        <p14:creationId xmlns:p14="http://schemas.microsoft.com/office/powerpoint/2010/main" val="5263463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96452" y="1122363"/>
            <a:ext cx="6751097"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196452" y="3602038"/>
            <a:ext cx="6751097"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495810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7204521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1905718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1936510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56354" y="2088320"/>
            <a:ext cx="36593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01502" y="2088320"/>
            <a:ext cx="364916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4981239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2138784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8177419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514824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447330"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68603" y="758881"/>
            <a:ext cx="2441517"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5" y="2971800"/>
            <a:ext cx="4451213"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884075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6598139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2704651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
        <p:nvSpPr>
          <p:cNvPr id="11" name="TextBox 10"/>
          <p:cNvSpPr txBox="1"/>
          <p:nvPr/>
        </p:nvSpPr>
        <p:spPr>
          <a:xfrm>
            <a:off x="627459" y="735241"/>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457200"/>
            <a:r>
              <a:rPr lang="en-US" sz="8000" dirty="0">
                <a:solidFill>
                  <a:prstClr val="white"/>
                </a:solidFill>
                <a:effectLst/>
              </a:rPr>
              <a:t>“</a:t>
            </a:r>
          </a:p>
        </p:txBody>
      </p:sp>
      <p:sp>
        <p:nvSpPr>
          <p:cNvPr id="13" name="TextBox 12"/>
          <p:cNvSpPr txBox="1"/>
          <p:nvPr/>
        </p:nvSpPr>
        <p:spPr>
          <a:xfrm>
            <a:off x="7993467" y="2972093"/>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457200"/>
            <a:r>
              <a:rPr lang="en-US" sz="8000" dirty="0">
                <a:solidFill>
                  <a:prstClr val="white"/>
                </a:solidFill>
                <a:effectLst/>
              </a:rPr>
              <a:t>”</a:t>
            </a:r>
          </a:p>
        </p:txBody>
      </p:sp>
    </p:spTree>
    <p:extLst>
      <p:ext uri="{BB962C8B-B14F-4D97-AF65-F5344CB8AC3E}">
        <p14:creationId xmlns:p14="http://schemas.microsoft.com/office/powerpoint/2010/main" val="40174837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7392268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371646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47" y="4195899"/>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819015" y="2298987"/>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5347" y="4772161"/>
            <a:ext cx="247421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332026" y="4195899"/>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426747" y="2298987"/>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331011" y="4772160"/>
            <a:ext cx="2475252"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980067" y="4195899"/>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6114603" y="2298987"/>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79973" y="4772162"/>
            <a:ext cx="2470694"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5501004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2189028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7/9/2016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8883433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6"/>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30" indent="0" algn="ctr">
              <a:buNone/>
              <a:defRPr/>
            </a:lvl2pPr>
            <a:lvl3pPr marL="914259" indent="0" algn="ctr">
              <a:buNone/>
              <a:defRPr/>
            </a:lvl3pPr>
            <a:lvl4pPr marL="1371388" indent="0" algn="ctr">
              <a:buNone/>
              <a:defRPr/>
            </a:lvl4pPr>
            <a:lvl5pPr marL="1828516" indent="0" algn="ctr">
              <a:buNone/>
              <a:defRPr/>
            </a:lvl5pPr>
            <a:lvl6pPr marL="2285646" indent="0" algn="ctr">
              <a:buNone/>
              <a:defRPr/>
            </a:lvl6pPr>
            <a:lvl7pPr marL="2742775" indent="0" algn="ctr">
              <a:buNone/>
              <a:defRPr/>
            </a:lvl7pPr>
            <a:lvl8pPr marL="3199904" indent="0" algn="ctr">
              <a:buNone/>
              <a:defRPr/>
            </a:lvl8pPr>
            <a:lvl9pPr marL="3657033"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5002387-6B02-47E1-B1D0-E8F7C516E286}" type="slidenum">
              <a:rPr lang="en-US" altLang="zh-TW"/>
              <a:pPr>
                <a:defRPr/>
              </a:pPr>
              <a:t>‹#›</a:t>
            </a:fld>
            <a:endParaRPr lang="en-US" altLang="zh-TW"/>
          </a:p>
        </p:txBody>
      </p:sp>
    </p:spTree>
    <p:extLst>
      <p:ext uri="{BB962C8B-B14F-4D97-AF65-F5344CB8AC3E}">
        <p14:creationId xmlns:p14="http://schemas.microsoft.com/office/powerpoint/2010/main" val="35061537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3E461E5-3805-498F-91AA-8F0FE3458CC5}" type="slidenum">
              <a:rPr lang="en-US" altLang="zh-TW"/>
              <a:pPr>
                <a:defRPr/>
              </a:pPr>
              <a:t>‹#›</a:t>
            </a:fld>
            <a:endParaRPr lang="en-US" altLang="zh-TW"/>
          </a:p>
        </p:txBody>
      </p:sp>
    </p:spTree>
    <p:extLst>
      <p:ext uri="{BB962C8B-B14F-4D97-AF65-F5344CB8AC3E}">
        <p14:creationId xmlns:p14="http://schemas.microsoft.com/office/powerpoint/2010/main" val="38895097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0"/>
            <a:ext cx="7772400" cy="1362076"/>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30" indent="0">
              <a:buNone/>
              <a:defRPr sz="1800"/>
            </a:lvl2pPr>
            <a:lvl3pPr marL="914259" indent="0">
              <a:buNone/>
              <a:defRPr sz="1600"/>
            </a:lvl3pPr>
            <a:lvl4pPr marL="1371388" indent="0">
              <a:buNone/>
              <a:defRPr sz="1400"/>
            </a:lvl4pPr>
            <a:lvl5pPr marL="1828516" indent="0">
              <a:buNone/>
              <a:defRPr sz="1400"/>
            </a:lvl5pPr>
            <a:lvl6pPr marL="2285646" indent="0">
              <a:buNone/>
              <a:defRPr sz="1400"/>
            </a:lvl6pPr>
            <a:lvl7pPr marL="2742775" indent="0">
              <a:buNone/>
              <a:defRPr sz="1400"/>
            </a:lvl7pPr>
            <a:lvl8pPr marL="3199904" indent="0">
              <a:buNone/>
              <a:defRPr sz="1400"/>
            </a:lvl8pPr>
            <a:lvl9pPr marL="3657033"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E72002C-3BAC-409A-981B-2D4DC82B19CC}" type="slidenum">
              <a:rPr lang="en-US" altLang="zh-TW"/>
              <a:pPr>
                <a:defRPr/>
              </a:pPr>
              <a:t>‹#›</a:t>
            </a:fld>
            <a:endParaRPr lang="en-US" altLang="zh-TW"/>
          </a:p>
        </p:txBody>
      </p:sp>
    </p:spTree>
    <p:extLst>
      <p:ext uri="{BB962C8B-B14F-4D97-AF65-F5344CB8AC3E}">
        <p14:creationId xmlns:p14="http://schemas.microsoft.com/office/powerpoint/2010/main" val="6503874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8F2AF81-FC32-49EF-B81A-C400BDFDEE64}" type="slidenum">
              <a:rPr lang="en-US" altLang="zh-TW"/>
              <a:pPr>
                <a:defRPr/>
              </a:pPr>
              <a:t>‹#›</a:t>
            </a:fld>
            <a:endParaRPr lang="en-US" altLang="zh-TW"/>
          </a:p>
        </p:txBody>
      </p:sp>
    </p:spTree>
    <p:extLst>
      <p:ext uri="{BB962C8B-B14F-4D97-AF65-F5344CB8AC3E}">
        <p14:creationId xmlns:p14="http://schemas.microsoft.com/office/powerpoint/2010/main" val="8912764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5"/>
            <a:ext cx="4040188" cy="639762"/>
          </a:xfrm>
        </p:spPr>
        <p:txBody>
          <a:bodyPr anchor="b"/>
          <a:lstStyle>
            <a:lvl1pPr marL="0" indent="0">
              <a:buNone/>
              <a:defRPr sz="2400" b="1"/>
            </a:lvl1pPr>
            <a:lvl2pPr marL="457130" indent="0">
              <a:buNone/>
              <a:defRPr sz="2000" b="1"/>
            </a:lvl2pPr>
            <a:lvl3pPr marL="914259" indent="0">
              <a:buNone/>
              <a:defRPr sz="1800" b="1"/>
            </a:lvl3pPr>
            <a:lvl4pPr marL="1371388" indent="0">
              <a:buNone/>
              <a:defRPr sz="1600" b="1"/>
            </a:lvl4pPr>
            <a:lvl5pPr marL="1828516" indent="0">
              <a:buNone/>
              <a:defRPr sz="1600" b="1"/>
            </a:lvl5pPr>
            <a:lvl6pPr marL="2285646" indent="0">
              <a:buNone/>
              <a:defRPr sz="1600" b="1"/>
            </a:lvl6pPr>
            <a:lvl7pPr marL="2742775" indent="0">
              <a:buNone/>
              <a:defRPr sz="1600" b="1"/>
            </a:lvl7pPr>
            <a:lvl8pPr marL="3199904" indent="0">
              <a:buNone/>
              <a:defRPr sz="1600" b="1"/>
            </a:lvl8pPr>
            <a:lvl9pPr marL="3657033"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1" y="1535115"/>
            <a:ext cx="4041775" cy="639762"/>
          </a:xfrm>
        </p:spPr>
        <p:txBody>
          <a:bodyPr anchor="b"/>
          <a:lstStyle>
            <a:lvl1pPr marL="0" indent="0">
              <a:buNone/>
              <a:defRPr sz="2400" b="1"/>
            </a:lvl1pPr>
            <a:lvl2pPr marL="457130" indent="0">
              <a:buNone/>
              <a:defRPr sz="2000" b="1"/>
            </a:lvl2pPr>
            <a:lvl3pPr marL="914259" indent="0">
              <a:buNone/>
              <a:defRPr sz="1800" b="1"/>
            </a:lvl3pPr>
            <a:lvl4pPr marL="1371388" indent="0">
              <a:buNone/>
              <a:defRPr sz="1600" b="1"/>
            </a:lvl4pPr>
            <a:lvl5pPr marL="1828516" indent="0">
              <a:buNone/>
              <a:defRPr sz="1600" b="1"/>
            </a:lvl5pPr>
            <a:lvl6pPr marL="2285646" indent="0">
              <a:buNone/>
              <a:defRPr sz="1600" b="1"/>
            </a:lvl6pPr>
            <a:lvl7pPr marL="2742775" indent="0">
              <a:buNone/>
              <a:defRPr sz="1600" b="1"/>
            </a:lvl7pPr>
            <a:lvl8pPr marL="3199904" indent="0">
              <a:buNone/>
              <a:defRPr sz="1600" b="1"/>
            </a:lvl8pPr>
            <a:lvl9pPr marL="3657033"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2E5AFAF3-ABA8-44ED-837A-1F7D7D054D19}" type="slidenum">
              <a:rPr lang="en-US" altLang="zh-TW"/>
              <a:pPr>
                <a:defRPr/>
              </a:pPr>
              <a:t>‹#›</a:t>
            </a:fld>
            <a:endParaRPr lang="en-US" altLang="zh-TW"/>
          </a:p>
        </p:txBody>
      </p:sp>
    </p:spTree>
    <p:extLst>
      <p:ext uri="{BB962C8B-B14F-4D97-AF65-F5344CB8AC3E}">
        <p14:creationId xmlns:p14="http://schemas.microsoft.com/office/powerpoint/2010/main" val="371384401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DFDC13BE-52B8-43FA-8506-54A0D027BB98}" type="slidenum">
              <a:rPr lang="en-US" altLang="zh-TW"/>
              <a:pPr>
                <a:defRPr/>
              </a:pPr>
              <a:t>‹#›</a:t>
            </a:fld>
            <a:endParaRPr lang="en-US" altLang="zh-TW"/>
          </a:p>
        </p:txBody>
      </p:sp>
    </p:spTree>
    <p:extLst>
      <p:ext uri="{BB962C8B-B14F-4D97-AF65-F5344CB8AC3E}">
        <p14:creationId xmlns:p14="http://schemas.microsoft.com/office/powerpoint/2010/main" val="27534849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935D122C-CA99-4FB4-AECD-6DD2F89433AC}" type="slidenum">
              <a:rPr lang="en-US" altLang="zh-TW"/>
              <a:pPr>
                <a:defRPr/>
              </a:pPr>
              <a:t>‹#›</a:t>
            </a:fld>
            <a:endParaRPr lang="en-US" altLang="zh-TW"/>
          </a:p>
        </p:txBody>
      </p:sp>
    </p:spTree>
    <p:extLst>
      <p:ext uri="{BB962C8B-B14F-4D97-AF65-F5344CB8AC3E}">
        <p14:creationId xmlns:p14="http://schemas.microsoft.com/office/powerpoint/2010/main" val="22757895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51"/>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5"/>
            <a:ext cx="3008313" cy="4691063"/>
          </a:xfrm>
        </p:spPr>
        <p:txBody>
          <a:bodyPr/>
          <a:lstStyle>
            <a:lvl1pPr marL="0" indent="0">
              <a:buNone/>
              <a:defRPr sz="1400"/>
            </a:lvl1pPr>
            <a:lvl2pPr marL="457130" indent="0">
              <a:buNone/>
              <a:defRPr sz="1200"/>
            </a:lvl2pPr>
            <a:lvl3pPr marL="914259" indent="0">
              <a:buNone/>
              <a:defRPr sz="1000"/>
            </a:lvl3pPr>
            <a:lvl4pPr marL="1371388" indent="0">
              <a:buNone/>
              <a:defRPr sz="900"/>
            </a:lvl4pPr>
            <a:lvl5pPr marL="1828516" indent="0">
              <a:buNone/>
              <a:defRPr sz="900"/>
            </a:lvl5pPr>
            <a:lvl6pPr marL="2285646" indent="0">
              <a:buNone/>
              <a:defRPr sz="900"/>
            </a:lvl6pPr>
            <a:lvl7pPr marL="2742775" indent="0">
              <a:buNone/>
              <a:defRPr sz="900"/>
            </a:lvl7pPr>
            <a:lvl8pPr marL="3199904" indent="0">
              <a:buNone/>
              <a:defRPr sz="900"/>
            </a:lvl8pPr>
            <a:lvl9pPr marL="3657033"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BA9B057-CFF9-4B10-8707-346B2B6FD878}" type="slidenum">
              <a:rPr lang="en-US" altLang="zh-TW"/>
              <a:pPr>
                <a:defRPr/>
              </a:pPr>
              <a:t>‹#›</a:t>
            </a:fld>
            <a:endParaRPr lang="en-US" altLang="zh-TW"/>
          </a:p>
        </p:txBody>
      </p:sp>
    </p:spTree>
    <p:extLst>
      <p:ext uri="{BB962C8B-B14F-4D97-AF65-F5344CB8AC3E}">
        <p14:creationId xmlns:p14="http://schemas.microsoft.com/office/powerpoint/2010/main" val="352603896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88" indent="0">
              <a:buNone/>
              <a:defRPr sz="2000"/>
            </a:lvl4pPr>
            <a:lvl5pPr marL="1828516" indent="0">
              <a:buNone/>
              <a:defRPr sz="2000"/>
            </a:lvl5pPr>
            <a:lvl6pPr marL="2285646" indent="0">
              <a:buNone/>
              <a:defRPr sz="2000"/>
            </a:lvl6pPr>
            <a:lvl7pPr marL="2742775" indent="0">
              <a:buNone/>
              <a:defRPr sz="2000"/>
            </a:lvl7pPr>
            <a:lvl8pPr marL="3199904" indent="0">
              <a:buNone/>
              <a:defRPr sz="2000"/>
            </a:lvl8pPr>
            <a:lvl9pPr marL="3657033"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88" indent="0">
              <a:buNone/>
              <a:defRPr sz="900"/>
            </a:lvl4pPr>
            <a:lvl5pPr marL="1828516" indent="0">
              <a:buNone/>
              <a:defRPr sz="900"/>
            </a:lvl5pPr>
            <a:lvl6pPr marL="2285646" indent="0">
              <a:buNone/>
              <a:defRPr sz="900"/>
            </a:lvl6pPr>
            <a:lvl7pPr marL="2742775" indent="0">
              <a:buNone/>
              <a:defRPr sz="900"/>
            </a:lvl7pPr>
            <a:lvl8pPr marL="3199904" indent="0">
              <a:buNone/>
              <a:defRPr sz="900"/>
            </a:lvl8pPr>
            <a:lvl9pPr marL="3657033"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A3F4AF20-F958-4254-AFB5-90F41C27E978}" type="slidenum">
              <a:rPr lang="en-US" altLang="zh-TW"/>
              <a:pPr>
                <a:defRPr/>
              </a:pPr>
              <a:t>‹#›</a:t>
            </a:fld>
            <a:endParaRPr lang="en-US" altLang="zh-TW"/>
          </a:p>
        </p:txBody>
      </p:sp>
    </p:spTree>
    <p:extLst>
      <p:ext uri="{BB962C8B-B14F-4D97-AF65-F5344CB8AC3E}">
        <p14:creationId xmlns:p14="http://schemas.microsoft.com/office/powerpoint/2010/main" val="11016551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6D164CB8-1E39-42CE-A5A7-36CC0D9C99C6}" type="slidenum">
              <a:rPr lang="en-US" altLang="zh-TW"/>
              <a:pPr>
                <a:defRPr/>
              </a:pPr>
              <a:t>‹#›</a:t>
            </a:fld>
            <a:endParaRPr lang="en-US" altLang="zh-TW"/>
          </a:p>
        </p:txBody>
      </p:sp>
    </p:spTree>
    <p:extLst>
      <p:ext uri="{BB962C8B-B14F-4D97-AF65-F5344CB8AC3E}">
        <p14:creationId xmlns:p14="http://schemas.microsoft.com/office/powerpoint/2010/main" val="10510855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9"/>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9"/>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C7EEE88-13FC-496A-AF6A-51D1BC04BE39}" type="slidenum">
              <a:rPr lang="en-US" altLang="zh-TW"/>
              <a:pPr>
                <a:defRPr/>
              </a:pPr>
              <a:t>‹#›</a:t>
            </a:fld>
            <a:endParaRPr lang="en-US" altLang="zh-TW"/>
          </a:p>
        </p:txBody>
      </p:sp>
    </p:spTree>
    <p:extLst>
      <p:ext uri="{BB962C8B-B14F-4D97-AF65-F5344CB8AC3E}">
        <p14:creationId xmlns:p14="http://schemas.microsoft.com/office/powerpoint/2010/main" val="8471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5"/>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29"/>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0"/>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fld id="{617FEABE-E1D0-4FF0-9F01-BC4284D51100}"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4159624700"/>
      </p:ext>
    </p:extLst>
  </p:cSld>
  <p:clrMap bg1="lt1" tx1="dk1" bg2="lt2" tx2="dk2" accent1="accent1" accent2="accent2" accent3="accent3" accent4="accent4" accent5="accent5" accent6="accent6" hlink="hlink" folHlink="folHlink"/>
  <p:sldLayoutIdLst>
    <p:sldLayoutId id="2147485840" r:id="rId1"/>
    <p:sldLayoutId id="2147485841" r:id="rId2"/>
    <p:sldLayoutId id="2147485842" r:id="rId3"/>
    <p:sldLayoutId id="2147485843" r:id="rId4"/>
    <p:sldLayoutId id="2147485844" r:id="rId5"/>
    <p:sldLayoutId id="2147485845" r:id="rId6"/>
    <p:sldLayoutId id="2147485846" r:id="rId7"/>
    <p:sldLayoutId id="2147485847" r:id="rId8"/>
    <p:sldLayoutId id="2147485848" r:id="rId9"/>
    <p:sldLayoutId id="2147485849" r:id="rId10"/>
    <p:sldLayoutId id="214748585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457200"/>
            <a:fld id="{48A87A34-81AB-432B-8DAE-1953F412C126}" type="datetimeFigureOut">
              <a:rPr lang="en-US" dirty="0">
                <a:solidFill>
                  <a:prstClr val="white">
                    <a:tint val="75000"/>
                  </a:prstClr>
                </a:solidFill>
              </a:rPr>
              <a:pPr defTabSz="457200"/>
              <a:t>7/9/2016</a:t>
            </a:fld>
            <a:endParaRPr lang="en-US" dirty="0">
              <a:solidFill>
                <a:prstClr val="white">
                  <a:tint val="75000"/>
                </a:prstClr>
              </a:solidFill>
            </a:endParaRPr>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457200"/>
            <a:endParaRPr lang="en-US" dirty="0">
              <a:solidFill>
                <a:prstClr val="white">
                  <a:tint val="75000"/>
                </a:prstClr>
              </a:solidFill>
            </a:endParaRPr>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457200"/>
            <a:fld id="{6D22F896-40B5-4ADD-8801-0D06FADFA095}" type="slidenum">
              <a:rPr lang="en-US" dirty="0">
                <a:solidFill>
                  <a:prstClr val="white">
                    <a:tint val="75000"/>
                  </a:prstClr>
                </a:solidFill>
              </a:rPr>
              <a:pPr defTabSz="457200"/>
              <a:t>‹#›</a:t>
            </a:fld>
            <a:endParaRPr lang="en-US" dirty="0">
              <a:solidFill>
                <a:prstClr val="white">
                  <a:tint val="75000"/>
                </a:prstClr>
              </a:solidFill>
            </a:endParaRPr>
          </a:p>
        </p:txBody>
      </p:sp>
    </p:spTree>
    <p:extLst>
      <p:ext uri="{BB962C8B-B14F-4D97-AF65-F5344CB8AC3E}">
        <p14:creationId xmlns:p14="http://schemas.microsoft.com/office/powerpoint/2010/main" val="2100684963"/>
      </p:ext>
    </p:extLst>
  </p:cSld>
  <p:clrMap bg1="dk1" tx1="lt1" bg2="dk2" tx2="lt2" accent1="accent1" accent2="accent2" accent3="accent3" accent4="accent4" accent5="accent5" accent6="accent6" hlink="hlink" folHlink="folHlink"/>
  <p:sldLayoutIdLst>
    <p:sldLayoutId id="2147485876" r:id="rId1"/>
    <p:sldLayoutId id="2147485877" r:id="rId2"/>
    <p:sldLayoutId id="2147485878" r:id="rId3"/>
    <p:sldLayoutId id="2147485879" r:id="rId4"/>
    <p:sldLayoutId id="2147485880" r:id="rId5"/>
    <p:sldLayoutId id="2147485881" r:id="rId6"/>
    <p:sldLayoutId id="2147485882" r:id="rId7"/>
    <p:sldLayoutId id="2147485883" r:id="rId8"/>
    <p:sldLayoutId id="2147485884" r:id="rId9"/>
    <p:sldLayoutId id="2147485885" r:id="rId10"/>
    <p:sldLayoutId id="2147485886" r:id="rId11"/>
    <p:sldLayoutId id="2147485887" r:id="rId12"/>
    <p:sldLayoutId id="2147485888" r:id="rId13"/>
    <p:sldLayoutId id="2147485889" r:id="rId14"/>
    <p:sldLayoutId id="2147485890" r:id="rId15"/>
    <p:sldLayoutId id="2147485891" r:id="rId16"/>
    <p:sldLayoutId id="2147485892"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13" rIns="91425" bIns="45713"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13" rIns="91425" bIns="45713"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353"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1" y="6245225"/>
            <a:ext cx="2895600" cy="476250"/>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353"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353" fontAlgn="base">
              <a:spcBef>
                <a:spcPct val="0"/>
              </a:spcBef>
              <a:spcAft>
                <a:spcPct val="0"/>
              </a:spcAft>
              <a:defRPr/>
            </a:pPr>
            <a:fld id="{06772A37-FBCC-4529-B649-7F08F5981711}" type="slidenum">
              <a:rPr lang="en-US" altLang="zh-TW" smtClean="0"/>
              <a:pPr defTabSz="914353" fontAlgn="base">
                <a:spcBef>
                  <a:spcPct val="0"/>
                </a:spcBef>
                <a:spcAft>
                  <a:spcPct val="0"/>
                </a:spcAft>
                <a:defRPr/>
              </a:pPr>
              <a:t>‹#›</a:t>
            </a:fld>
            <a:endParaRPr lang="en-US" altLang="zh-TW"/>
          </a:p>
        </p:txBody>
      </p:sp>
    </p:spTree>
    <p:extLst>
      <p:ext uri="{BB962C8B-B14F-4D97-AF65-F5344CB8AC3E}">
        <p14:creationId xmlns:p14="http://schemas.microsoft.com/office/powerpoint/2010/main" val="3176081496"/>
      </p:ext>
    </p:extLst>
  </p:cSld>
  <p:clrMap bg1="lt1" tx1="dk1" bg2="lt2" tx2="dk2" accent1="accent1" accent2="accent2" accent3="accent3" accent4="accent4" accent5="accent5" accent6="accent6" hlink="hlink" folHlink="folHlink"/>
  <p:sldLayoutIdLst>
    <p:sldLayoutId id="2147485894" r:id="rId1"/>
    <p:sldLayoutId id="2147485895" r:id="rId2"/>
    <p:sldLayoutId id="2147485896" r:id="rId3"/>
    <p:sldLayoutId id="2147485897" r:id="rId4"/>
    <p:sldLayoutId id="2147485898" r:id="rId5"/>
    <p:sldLayoutId id="2147485899" r:id="rId6"/>
    <p:sldLayoutId id="2147485900" r:id="rId7"/>
    <p:sldLayoutId id="2147485901" r:id="rId8"/>
    <p:sldLayoutId id="2147485902" r:id="rId9"/>
    <p:sldLayoutId id="2147485903" r:id="rId10"/>
    <p:sldLayoutId id="214748590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30" algn="ctr" rtl="0" fontAlgn="base">
        <a:spcBef>
          <a:spcPct val="0"/>
        </a:spcBef>
        <a:spcAft>
          <a:spcPct val="0"/>
        </a:spcAft>
        <a:defRPr sz="4400">
          <a:solidFill>
            <a:schemeClr val="tx2"/>
          </a:solidFill>
          <a:latin typeface="Arial" charset="0"/>
        </a:defRPr>
      </a:lvl6pPr>
      <a:lvl7pPr marL="914259" algn="ctr" rtl="0" fontAlgn="base">
        <a:spcBef>
          <a:spcPct val="0"/>
        </a:spcBef>
        <a:spcAft>
          <a:spcPct val="0"/>
        </a:spcAft>
        <a:defRPr sz="4400">
          <a:solidFill>
            <a:schemeClr val="tx2"/>
          </a:solidFill>
          <a:latin typeface="Arial" charset="0"/>
        </a:defRPr>
      </a:lvl7pPr>
      <a:lvl8pPr marL="1371388" algn="ctr" rtl="0" fontAlgn="base">
        <a:spcBef>
          <a:spcPct val="0"/>
        </a:spcBef>
        <a:spcAft>
          <a:spcPct val="0"/>
        </a:spcAft>
        <a:defRPr sz="4400">
          <a:solidFill>
            <a:schemeClr val="tx2"/>
          </a:solidFill>
          <a:latin typeface="Arial" charset="0"/>
        </a:defRPr>
      </a:lvl8pPr>
      <a:lvl9pPr marL="1828516" algn="ctr" rtl="0" fontAlgn="base">
        <a:spcBef>
          <a:spcPct val="0"/>
        </a:spcBef>
        <a:spcAft>
          <a:spcPct val="0"/>
        </a:spcAft>
        <a:defRPr sz="4400">
          <a:solidFill>
            <a:schemeClr val="tx2"/>
          </a:solidFill>
          <a:latin typeface="Arial" charset="0"/>
        </a:defRPr>
      </a:lvl9pPr>
    </p:titleStyle>
    <p:bodyStyle>
      <a:lvl1pPr marL="341295" indent="-341295" algn="l" rtl="0" eaLnBrk="0" fontAlgn="base" hangingPunct="0">
        <a:spcBef>
          <a:spcPct val="20000"/>
        </a:spcBef>
        <a:spcAft>
          <a:spcPct val="0"/>
        </a:spcAft>
        <a:buChar char="•"/>
        <a:defRPr sz="3200">
          <a:solidFill>
            <a:schemeClr val="tx1"/>
          </a:solidFill>
          <a:latin typeface="+mn-lt"/>
          <a:ea typeface="+mn-ea"/>
          <a:cs typeface="+mn-cs"/>
        </a:defRPr>
      </a:lvl1pPr>
      <a:lvl2pPr marL="741325" indent="-284149" algn="l" rtl="0" eaLnBrk="0" fontAlgn="base" hangingPunct="0">
        <a:spcBef>
          <a:spcPct val="20000"/>
        </a:spcBef>
        <a:spcAft>
          <a:spcPct val="0"/>
        </a:spcAft>
        <a:buChar char="–"/>
        <a:defRPr sz="2800">
          <a:solidFill>
            <a:schemeClr val="tx1"/>
          </a:solidFill>
          <a:latin typeface="+mn-lt"/>
        </a:defRPr>
      </a:lvl2pPr>
      <a:lvl3pPr marL="1141355" indent="-227001" algn="l" rtl="0" eaLnBrk="0" fontAlgn="base" hangingPunct="0">
        <a:spcBef>
          <a:spcPct val="20000"/>
        </a:spcBef>
        <a:spcAft>
          <a:spcPct val="0"/>
        </a:spcAft>
        <a:buChar char="•"/>
        <a:defRPr sz="2400">
          <a:solidFill>
            <a:schemeClr val="tx1"/>
          </a:solidFill>
          <a:latin typeface="+mn-lt"/>
        </a:defRPr>
      </a:lvl3pPr>
      <a:lvl4pPr marL="1598531" indent="-227001" algn="l" rtl="0" eaLnBrk="0" fontAlgn="base" hangingPunct="0">
        <a:spcBef>
          <a:spcPct val="20000"/>
        </a:spcBef>
        <a:spcAft>
          <a:spcPct val="0"/>
        </a:spcAft>
        <a:buChar char="–"/>
        <a:defRPr sz="2000">
          <a:solidFill>
            <a:schemeClr val="tx1"/>
          </a:solidFill>
          <a:latin typeface="+mn-lt"/>
        </a:defRPr>
      </a:lvl4pPr>
      <a:lvl5pPr marL="2055708" indent="-227001" algn="l" rtl="0" eaLnBrk="0" fontAlgn="base" hangingPunct="0">
        <a:spcBef>
          <a:spcPct val="20000"/>
        </a:spcBef>
        <a:spcAft>
          <a:spcPct val="0"/>
        </a:spcAft>
        <a:buChar char="»"/>
        <a:defRPr sz="2000">
          <a:solidFill>
            <a:schemeClr val="tx1"/>
          </a:solidFill>
          <a:latin typeface="+mn-lt"/>
        </a:defRPr>
      </a:lvl5pPr>
      <a:lvl6pPr marL="2514211" indent="-228565" algn="l" rtl="0" fontAlgn="base">
        <a:spcBef>
          <a:spcPct val="20000"/>
        </a:spcBef>
        <a:spcAft>
          <a:spcPct val="0"/>
        </a:spcAft>
        <a:buChar char="»"/>
        <a:defRPr sz="2000">
          <a:solidFill>
            <a:schemeClr val="tx1"/>
          </a:solidFill>
          <a:latin typeface="+mn-lt"/>
        </a:defRPr>
      </a:lvl6pPr>
      <a:lvl7pPr marL="2971340" indent="-228565" algn="l" rtl="0" fontAlgn="base">
        <a:spcBef>
          <a:spcPct val="20000"/>
        </a:spcBef>
        <a:spcAft>
          <a:spcPct val="0"/>
        </a:spcAft>
        <a:buChar char="»"/>
        <a:defRPr sz="2000">
          <a:solidFill>
            <a:schemeClr val="tx1"/>
          </a:solidFill>
          <a:latin typeface="+mn-lt"/>
        </a:defRPr>
      </a:lvl7pPr>
      <a:lvl8pPr marL="3428470" indent="-228565" algn="l" rtl="0" fontAlgn="base">
        <a:spcBef>
          <a:spcPct val="20000"/>
        </a:spcBef>
        <a:spcAft>
          <a:spcPct val="0"/>
        </a:spcAft>
        <a:buChar char="»"/>
        <a:defRPr sz="2000">
          <a:solidFill>
            <a:schemeClr val="tx1"/>
          </a:solidFill>
          <a:latin typeface="+mn-lt"/>
        </a:defRPr>
      </a:lvl8pPr>
      <a:lvl9pPr marL="3885598" indent="-228565"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88" algn="l" defTabSz="914259" rtl="0" eaLnBrk="1" latinLnBrk="0" hangingPunct="1">
        <a:defRPr sz="1800" kern="1200">
          <a:solidFill>
            <a:schemeClr val="tx1"/>
          </a:solidFill>
          <a:latin typeface="+mn-lt"/>
          <a:ea typeface="+mn-ea"/>
          <a:cs typeface="+mn-cs"/>
        </a:defRPr>
      </a:lvl4pPr>
      <a:lvl5pPr marL="1828516" algn="l" defTabSz="914259" rtl="0" eaLnBrk="1" latinLnBrk="0" hangingPunct="1">
        <a:defRPr sz="1800" kern="1200">
          <a:solidFill>
            <a:schemeClr val="tx1"/>
          </a:solidFill>
          <a:latin typeface="+mn-lt"/>
          <a:ea typeface="+mn-ea"/>
          <a:cs typeface="+mn-cs"/>
        </a:defRPr>
      </a:lvl5pPr>
      <a:lvl6pPr marL="2285646" algn="l" defTabSz="914259" rtl="0" eaLnBrk="1" latinLnBrk="0" hangingPunct="1">
        <a:defRPr sz="1800" kern="1200">
          <a:solidFill>
            <a:schemeClr val="tx1"/>
          </a:solidFill>
          <a:latin typeface="+mn-lt"/>
          <a:ea typeface="+mn-ea"/>
          <a:cs typeface="+mn-cs"/>
        </a:defRPr>
      </a:lvl6pPr>
      <a:lvl7pPr marL="2742775" algn="l" defTabSz="914259" rtl="0" eaLnBrk="1" latinLnBrk="0" hangingPunct="1">
        <a:defRPr sz="1800" kern="1200">
          <a:solidFill>
            <a:schemeClr val="tx1"/>
          </a:solidFill>
          <a:latin typeface="+mn-lt"/>
          <a:ea typeface="+mn-ea"/>
          <a:cs typeface="+mn-cs"/>
        </a:defRPr>
      </a:lvl7pPr>
      <a:lvl8pPr marL="3199904" algn="l" defTabSz="914259" rtl="0" eaLnBrk="1" latinLnBrk="0" hangingPunct="1">
        <a:defRPr sz="1800" kern="1200">
          <a:solidFill>
            <a:schemeClr val="tx1"/>
          </a:solidFill>
          <a:latin typeface="+mn-lt"/>
          <a:ea typeface="+mn-ea"/>
          <a:cs typeface="+mn-cs"/>
        </a:defRPr>
      </a:lvl8pPr>
      <a:lvl9pPr marL="3657033" algn="l" defTabSz="91425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3859514"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9514" y="0"/>
            <a:ext cx="5143500" cy="6858000"/>
          </a:xfrm>
          <a:prstGeom prst="rect">
            <a:avLst/>
          </a:prstGeom>
        </p:spPr>
      </p:pic>
    </p:spTree>
    <p:extLst>
      <p:ext uri="{BB962C8B-B14F-4D97-AF65-F5344CB8AC3E}">
        <p14:creationId xmlns:p14="http://schemas.microsoft.com/office/powerpoint/2010/main" val="2553973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7500" y="1161146"/>
            <a:ext cx="8543473" cy="5094513"/>
          </a:xfrm>
        </p:spPr>
        <p:txBody>
          <a:bodyPr>
            <a:normAutofit lnSpcReduction="10000"/>
          </a:bodyPr>
          <a:lstStyle/>
          <a:p>
            <a:pPr marL="457200" indent="-457200" algn="l">
              <a:lnSpc>
                <a:spcPct val="200000"/>
              </a:lnSpc>
              <a:buFont typeface="+mj-lt"/>
              <a:buAutoNum type="arabicPeriod"/>
            </a:pPr>
            <a:r>
              <a:rPr lang="en-US" sz="4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The joy of the Lord is my strength!</a:t>
            </a:r>
          </a:p>
          <a:p>
            <a:pPr marL="457200" indent="-457200" algn="l">
              <a:lnSpc>
                <a:spcPct val="200000"/>
              </a:lnSpc>
              <a:buFont typeface="+mj-lt"/>
              <a:buAutoNum type="arabicPeriod"/>
            </a:pPr>
            <a:r>
              <a:rPr lang="en-US" sz="40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Saturate yourself in the promises of God</a:t>
            </a:r>
          </a:p>
          <a:p>
            <a:pPr marL="457200" indent="-457200" algn="l">
              <a:lnSpc>
                <a:spcPct val="200000"/>
              </a:lnSpc>
              <a:buFont typeface="+mj-lt"/>
              <a:buAutoNum type="arabicPeriod"/>
            </a:pPr>
            <a:r>
              <a:rPr lang="en-US" sz="40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To have influence, be a friend</a:t>
            </a:r>
            <a:endParaRPr lang="en-US" sz="40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2693589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4800" dirty="0" smtClean="0">
                <a:solidFill>
                  <a:srgbClr val="FFFFFF"/>
                </a:solidFill>
                <a:latin typeface="DFKai-SB" panose="03000509000000000000" pitchFamily="65" charset="-120"/>
                <a:ea typeface="DFKai-SB" panose="03000509000000000000" pitchFamily="65" charset="-120"/>
              </a:rPr>
              <a:t>創造喜樂的</a:t>
            </a:r>
            <a:r>
              <a:rPr lang="zh-TW" altLang="en-US" sz="4800" dirty="0">
                <a:solidFill>
                  <a:srgbClr val="FFFFFF"/>
                </a:solidFill>
                <a:latin typeface="DFKai-SB" panose="03000509000000000000" pitchFamily="65" charset="-120"/>
                <a:ea typeface="DFKai-SB" panose="03000509000000000000" pitchFamily="65" charset="-120"/>
              </a:rPr>
              <a:t>事奉環境</a:t>
            </a:r>
            <a:endParaRPr lang="en-US" altLang="zh-TW" sz="105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12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Creating Joyful Environment to Serve the Lord</a:t>
            </a:r>
            <a:endParaRPr lang="en-US" altLang="zh-TW" sz="10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3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2400" kern="0" dirty="0">
              <a:solidFill>
                <a:prstClr val="white"/>
              </a:solidFill>
              <a:latin typeface="Mongolian Baiti" panose="03000500000000000000" pitchFamily="66" charset="0"/>
              <a:ea typeface="Adobe Gothic Std B" pitchFamily="34" charset="-128"/>
              <a:cs typeface="Mongolian Baiti" panose="03000500000000000000" pitchFamily="66"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8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7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800" b="1" kern="0" dirty="0" smtClean="0">
                <a:solidFill>
                  <a:prstClr val="white"/>
                </a:solidFill>
                <a:latin typeface="Mongolian Baiti" panose="03000500000000000000" pitchFamily="66" charset="0"/>
                <a:cs typeface="Mongolian Baiti" panose="03000500000000000000" pitchFamily="66" charset="0"/>
              </a:rPr>
              <a:t>June 26,  2016</a:t>
            </a:r>
            <a:endParaRPr lang="en-US" altLang="zh-TW" sz="28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27739766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398" y="1238706"/>
            <a:ext cx="8864601" cy="517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那時，門徒增多，有說希臘話的猶太人向希伯來人發怨言，因為在天天的供給上忽略了他們的寡婦。 </a:t>
            </a:r>
            <a:r>
              <a:rPr lang="zh-TW" altLang="en-US" sz="3600" dirty="0" smtClean="0">
                <a:solidFill>
                  <a:srgbClr val="FFFFFF"/>
                </a:solidFill>
                <a:latin typeface="DFKai-SB" pitchFamily="65" charset="-120"/>
                <a:ea typeface="DFKai-SB" pitchFamily="65" charset="-120"/>
                <a:cs typeface="Arial" charset="0"/>
              </a:rPr>
              <a:t>十</a:t>
            </a:r>
            <a:r>
              <a:rPr lang="zh-TW" altLang="en-US" sz="3600" dirty="0">
                <a:solidFill>
                  <a:srgbClr val="FFFFFF"/>
                </a:solidFill>
                <a:latin typeface="DFKai-SB" pitchFamily="65" charset="-120"/>
                <a:ea typeface="DFKai-SB" pitchFamily="65" charset="-120"/>
                <a:cs typeface="Arial" charset="0"/>
              </a:rPr>
              <a:t>二使徒叫眾門徒來，對他們說：「我們撇下</a:t>
            </a:r>
            <a:r>
              <a:rPr lang="zh-TW" altLang="en-US" sz="16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神的道去管理飯食，原是不合宜的。 </a:t>
            </a:r>
            <a:r>
              <a:rPr lang="zh-TW" altLang="en-US" sz="3600" dirty="0" smtClean="0">
                <a:solidFill>
                  <a:srgbClr val="FFFFFF"/>
                </a:solidFill>
                <a:latin typeface="DFKai-SB" pitchFamily="65" charset="-120"/>
                <a:ea typeface="DFKai-SB" pitchFamily="65" charset="-120"/>
                <a:cs typeface="Arial" charset="0"/>
              </a:rPr>
              <a:t>所</a:t>
            </a:r>
            <a:r>
              <a:rPr lang="zh-TW" altLang="en-US" sz="3600" dirty="0">
                <a:solidFill>
                  <a:srgbClr val="FFFFFF"/>
                </a:solidFill>
                <a:latin typeface="DFKai-SB" pitchFamily="65" charset="-120"/>
                <a:ea typeface="DFKai-SB" pitchFamily="65" charset="-120"/>
                <a:cs typeface="Arial" charset="0"/>
              </a:rPr>
              <a:t>以弟兄們，當從你們中間選出七個有好名聲、被聖靈充滿、智慧充足的人，我們就派他們管理這事</a:t>
            </a:r>
            <a:r>
              <a:rPr lang="zh-TW" altLang="en-US" sz="3600" dirty="0" smtClean="0">
                <a:solidFill>
                  <a:srgbClr val="FFFFFF"/>
                </a:solidFill>
                <a:latin typeface="DFKai-SB" pitchFamily="65" charset="-120"/>
                <a:ea typeface="DFKai-SB" pitchFamily="65" charset="-120"/>
                <a:cs typeface="Arial" charset="0"/>
              </a:rPr>
              <a:t>。 但</a:t>
            </a:r>
            <a:r>
              <a:rPr lang="zh-TW" altLang="en-US" sz="3600" dirty="0">
                <a:solidFill>
                  <a:srgbClr val="FFFFFF"/>
                </a:solidFill>
                <a:latin typeface="DFKai-SB" pitchFamily="65" charset="-120"/>
                <a:ea typeface="DFKai-SB" pitchFamily="65" charset="-120"/>
                <a:cs typeface="Arial" charset="0"/>
              </a:rPr>
              <a:t>我們要專心以祈禱、傳道為事。」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使徒行</a:t>
            </a:r>
            <a:r>
              <a:rPr lang="zh-TW" altLang="en-US" dirty="0" smtClean="0">
                <a:solidFill>
                  <a:srgbClr val="FFFFFF"/>
                </a:solidFill>
                <a:latin typeface="DFKai-SB" pitchFamily="65" charset="-120"/>
                <a:ea typeface="DFKai-SB" pitchFamily="65" charset="-120"/>
                <a:cs typeface="Arial" charset="0"/>
              </a:rPr>
              <a:t>傳 </a:t>
            </a:r>
            <a:r>
              <a:rPr lang="en-US" altLang="zh-TW" dirty="0" smtClean="0">
                <a:solidFill>
                  <a:srgbClr val="FFFFFF"/>
                </a:solidFill>
                <a:latin typeface="DFKai-SB" pitchFamily="65" charset="-120"/>
                <a:ea typeface="DFKai-SB" pitchFamily="65" charset="-120"/>
                <a:cs typeface="Arial" charset="0"/>
              </a:rPr>
              <a:t>Acts 6:1-4)</a:t>
            </a:r>
            <a:endParaRPr lang="en-US" altLang="zh-TW"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0" dirty="0" smtClean="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41086041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398" y="464006"/>
            <a:ext cx="8864601" cy="600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en-US" altLang="zh-TW" b="1" i="1" dirty="0">
                <a:solidFill>
                  <a:srgbClr val="FFFFFF"/>
                </a:solidFill>
                <a:latin typeface="Arial Narrow" panose="020B0606020202030204" pitchFamily="34" charset="0"/>
                <a:ea typeface="DFKai-SB" pitchFamily="65" charset="-120"/>
                <a:cs typeface="Arial" charset="0"/>
              </a:rPr>
              <a:t>In those days when the number of disciples was increasing, the Hellenistic </a:t>
            </a:r>
            <a:r>
              <a:rPr lang="en-US" altLang="zh-TW" b="1" i="1" dirty="0" smtClean="0">
                <a:solidFill>
                  <a:srgbClr val="FFFFFF"/>
                </a:solidFill>
                <a:latin typeface="Arial Narrow" panose="020B0606020202030204" pitchFamily="34" charset="0"/>
                <a:ea typeface="DFKai-SB" pitchFamily="65" charset="-120"/>
                <a:cs typeface="Arial" charset="0"/>
              </a:rPr>
              <a:t>Jews </a:t>
            </a:r>
            <a:r>
              <a:rPr lang="en-US" altLang="zh-TW" b="1" i="1" dirty="0">
                <a:solidFill>
                  <a:srgbClr val="FFFFFF"/>
                </a:solidFill>
                <a:latin typeface="Arial Narrow" panose="020B0606020202030204" pitchFamily="34" charset="0"/>
                <a:ea typeface="DFKai-SB" pitchFamily="65" charset="-120"/>
                <a:cs typeface="Arial" charset="0"/>
              </a:rPr>
              <a:t>among them complained against the Hebraic Jews because their widows were being overlooked in the daily distribution of food. </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So the Twelve gathered all the disciples together and said, “It would not be right for us to neglect the ministry of the word of God in order to wait on tables. </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Brothers and sisters, choose seven men from among you who are known to be full of the Spirit and wisdom. We will turn this responsibility over to </a:t>
            </a:r>
            <a:r>
              <a:rPr lang="en-US" altLang="zh-TW" b="1" i="1" dirty="0" smtClean="0">
                <a:solidFill>
                  <a:srgbClr val="FFFFFF"/>
                </a:solidFill>
                <a:latin typeface="Arial Narrow" panose="020B0606020202030204" pitchFamily="34" charset="0"/>
                <a:ea typeface="DFKai-SB" pitchFamily="65" charset="-120"/>
                <a:cs typeface="Arial" charset="0"/>
              </a:rPr>
              <a:t>them </a:t>
            </a:r>
            <a:r>
              <a:rPr lang="en-US" altLang="zh-TW" b="1" i="1" dirty="0">
                <a:solidFill>
                  <a:srgbClr val="FFFFFF"/>
                </a:solidFill>
                <a:latin typeface="Arial Narrow" panose="020B0606020202030204" pitchFamily="34" charset="0"/>
                <a:ea typeface="DFKai-SB" pitchFamily="65" charset="-120"/>
                <a:cs typeface="Arial" charset="0"/>
              </a:rPr>
              <a:t>and will give our attention to prayer and the ministry of the word</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dirty="0" smtClean="0">
                <a:solidFill>
                  <a:srgbClr val="FFFFFF"/>
                </a:solidFill>
                <a:latin typeface="DFKai-SB" pitchFamily="65" charset="-120"/>
                <a:ea typeface="DFKai-SB" pitchFamily="65" charset="-120"/>
                <a:cs typeface="Arial" charset="0"/>
              </a:rPr>
              <a:t>(</a:t>
            </a:r>
            <a:r>
              <a:rPr lang="zh-TW" altLang="en-US" b="1" dirty="0">
                <a:solidFill>
                  <a:srgbClr val="FFFFFF"/>
                </a:solidFill>
                <a:latin typeface="DFKai-SB" pitchFamily="65" charset="-120"/>
                <a:ea typeface="DFKai-SB" pitchFamily="65" charset="-120"/>
                <a:cs typeface="Arial" charset="0"/>
              </a:rPr>
              <a:t>使徒行傳 </a:t>
            </a:r>
            <a:r>
              <a:rPr lang="en-US" altLang="zh-TW" b="1" dirty="0">
                <a:solidFill>
                  <a:srgbClr val="FFFFFF"/>
                </a:solidFill>
                <a:latin typeface="DFKai-SB" pitchFamily="65" charset="-120"/>
                <a:ea typeface="DFKai-SB" pitchFamily="65" charset="-120"/>
                <a:cs typeface="Arial" charset="0"/>
              </a:rPr>
              <a:t>Acts 6:1-4)</a:t>
            </a:r>
          </a:p>
        </p:txBody>
      </p:sp>
    </p:spTree>
    <p:extLst>
      <p:ext uri="{BB962C8B-B14F-4D97-AF65-F5344CB8AC3E}">
        <p14:creationId xmlns:p14="http://schemas.microsoft.com/office/powerpoint/2010/main" val="1096771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03200"/>
            <a:ext cx="8661400" cy="649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63212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342899" y="1035505"/>
            <a:ext cx="8521702" cy="5416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400" u="sng" dirty="0" smtClean="0">
                <a:solidFill>
                  <a:srgbClr val="FFFF00"/>
                </a:solidFill>
                <a:latin typeface="DFKai-SB" pitchFamily="65" charset="-120"/>
                <a:ea typeface="DFKai-SB" pitchFamily="65" charset="-120"/>
                <a:cs typeface="Arial" charset="0"/>
              </a:rPr>
              <a:t>教會與職場有組織行為的共通點</a:t>
            </a:r>
            <a:endParaRPr lang="en-US" altLang="zh-TW" sz="4400" u="sng" dirty="0" smtClean="0">
              <a:solidFill>
                <a:srgbClr val="FFFF00"/>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4000" i="1" u="sng" dirty="0" smtClean="0">
                <a:solidFill>
                  <a:srgbClr val="FFFF00"/>
                </a:solidFill>
                <a:latin typeface="Arial Narrow" panose="020B0606020202030204" pitchFamily="34" charset="0"/>
                <a:ea typeface="DFKai-SB" pitchFamily="65" charset="-120"/>
                <a:cs typeface="Arial" charset="0"/>
              </a:rPr>
              <a:t>Organizational behaviors are the common ground for church and marketplace</a:t>
            </a:r>
          </a:p>
          <a:p>
            <a:pPr defTabSz="914400" eaLnBrk="1" fontAlgn="base" hangingPunct="1">
              <a:spcBef>
                <a:spcPct val="0"/>
              </a:spcBef>
              <a:spcAft>
                <a:spcPct val="0"/>
              </a:spcAft>
              <a:buFontTx/>
              <a:buNone/>
            </a:pPr>
            <a:endParaRPr lang="en-US" altLang="zh-TW" dirty="0" smtClean="0">
              <a:solidFill>
                <a:srgbClr val="FFFFFF"/>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a:solidFill>
                  <a:srgbClr val="FFFFFF"/>
                </a:solidFill>
                <a:latin typeface="DFKai-SB" pitchFamily="65" charset="-120"/>
                <a:ea typeface="DFKai-SB" pitchFamily="65" charset="-120"/>
                <a:cs typeface="Arial" charset="0"/>
              </a:rPr>
              <a:t>共</a:t>
            </a:r>
            <a:r>
              <a:rPr lang="zh-TW" altLang="en-US" sz="4000" dirty="0" smtClean="0">
                <a:solidFill>
                  <a:srgbClr val="FFFFFF"/>
                </a:solidFill>
                <a:latin typeface="DFKai-SB" pitchFamily="65" charset="-120"/>
                <a:ea typeface="DFKai-SB" pitchFamily="65" charset="-120"/>
                <a:cs typeface="Arial" charset="0"/>
              </a:rPr>
              <a:t>識 </a:t>
            </a:r>
            <a:r>
              <a:rPr lang="en-US" altLang="zh-TW" sz="4000" i="1" dirty="0" smtClean="0">
                <a:solidFill>
                  <a:srgbClr val="FFFFFF"/>
                </a:solidFill>
                <a:latin typeface="Arial Narrow" panose="020B0606020202030204" pitchFamily="34" charset="0"/>
                <a:ea typeface="DFKai-SB" pitchFamily="65" charset="-120"/>
                <a:cs typeface="Arial" charset="0"/>
              </a:rPr>
              <a:t>consensus</a:t>
            </a:r>
          </a:p>
          <a:p>
            <a:pPr marL="571500" indent="-571500" defTabSz="914400" eaLnBrk="1" fontAlgn="base" hangingPunct="1">
              <a:spcBef>
                <a:spcPct val="0"/>
              </a:spcBef>
              <a:spcAft>
                <a:spcPct val="0"/>
              </a:spcAft>
              <a:buFont typeface="Arial" panose="020B0604020202020204" pitchFamily="34" charset="0"/>
              <a:buChar char="•"/>
            </a:pPr>
            <a:endParaRPr lang="en-US" altLang="zh-TW" sz="1200" dirty="0" smtClean="0">
              <a:solidFill>
                <a:srgbClr val="FFFFFF"/>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smtClean="0">
                <a:solidFill>
                  <a:srgbClr val="FFFFFF"/>
                </a:solidFill>
                <a:latin typeface="DFKai-SB" pitchFamily="65" charset="-120"/>
                <a:ea typeface="DFKai-SB" pitchFamily="65" charset="-120"/>
                <a:cs typeface="Arial" charset="0"/>
              </a:rPr>
              <a:t>制度 </a:t>
            </a:r>
            <a:r>
              <a:rPr lang="en-US" altLang="zh-TW" sz="4000" dirty="0" smtClean="0">
                <a:solidFill>
                  <a:srgbClr val="FFFFFF"/>
                </a:solidFill>
                <a:latin typeface="DFKai-SB" pitchFamily="65" charset="-120"/>
                <a:ea typeface="DFKai-SB" pitchFamily="65" charset="-120"/>
                <a:cs typeface="Arial" charset="0"/>
              </a:rPr>
              <a:t>(</a:t>
            </a:r>
            <a:r>
              <a:rPr lang="zh-TW" altLang="en-US" sz="4000" dirty="0" smtClean="0">
                <a:solidFill>
                  <a:srgbClr val="FFFFFF"/>
                </a:solidFill>
                <a:latin typeface="DFKai-SB" pitchFamily="65" charset="-120"/>
                <a:ea typeface="DFKai-SB" pitchFamily="65" charset="-120"/>
                <a:cs typeface="Arial" charset="0"/>
              </a:rPr>
              <a:t>管理的細節</a:t>
            </a:r>
            <a:r>
              <a:rPr lang="en-US" altLang="zh-TW" sz="4000" dirty="0" smtClean="0">
                <a:solidFill>
                  <a:srgbClr val="FFFFFF"/>
                </a:solidFill>
                <a:latin typeface="DFKai-SB" pitchFamily="65" charset="-120"/>
                <a:ea typeface="DFKai-SB" pitchFamily="65" charset="-120"/>
                <a:cs typeface="Arial" charset="0"/>
              </a:rPr>
              <a:t>) </a:t>
            </a:r>
            <a:r>
              <a:rPr lang="en-US" altLang="zh-TW" sz="4000" i="1" dirty="0" smtClean="0">
                <a:solidFill>
                  <a:srgbClr val="FFFFFF"/>
                </a:solidFill>
                <a:latin typeface="Arial Narrow" panose="020B0606020202030204" pitchFamily="34" charset="0"/>
                <a:ea typeface="DFKai-SB" pitchFamily="65" charset="-120"/>
                <a:cs typeface="Arial" charset="0"/>
              </a:rPr>
              <a:t>admin structure </a:t>
            </a:r>
          </a:p>
          <a:p>
            <a:pPr marL="571500" indent="-571500" defTabSz="914400" eaLnBrk="1" fontAlgn="base" hangingPunct="1">
              <a:spcBef>
                <a:spcPct val="0"/>
              </a:spcBef>
              <a:spcAft>
                <a:spcPct val="0"/>
              </a:spcAft>
              <a:buFont typeface="Arial" panose="020B0604020202020204" pitchFamily="34" charset="0"/>
              <a:buChar char="•"/>
            </a:pPr>
            <a:endParaRPr lang="en-US" altLang="zh-TW" sz="1200" dirty="0" smtClean="0">
              <a:solidFill>
                <a:srgbClr val="FFFFFF"/>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000" dirty="0" smtClean="0">
                <a:solidFill>
                  <a:srgbClr val="FFFFFF"/>
                </a:solidFill>
                <a:latin typeface="DFKai-SB" pitchFamily="65" charset="-120"/>
                <a:ea typeface="DFKai-SB" pitchFamily="65" charset="-120"/>
                <a:cs typeface="Arial" charset="0"/>
              </a:rPr>
              <a:t>信</a:t>
            </a:r>
            <a:r>
              <a:rPr lang="zh-TW" altLang="en-US" sz="4000" dirty="0">
                <a:solidFill>
                  <a:srgbClr val="FFFFFF"/>
                </a:solidFill>
                <a:latin typeface="DFKai-SB" pitchFamily="65" charset="-120"/>
                <a:ea typeface="DFKai-SB" pitchFamily="65" charset="-120"/>
                <a:cs typeface="Arial" charset="0"/>
              </a:rPr>
              <a:t>任感與士</a:t>
            </a:r>
            <a:r>
              <a:rPr lang="zh-TW" altLang="en-US" sz="4000" dirty="0" smtClean="0">
                <a:solidFill>
                  <a:srgbClr val="FFFFFF"/>
                </a:solidFill>
                <a:latin typeface="DFKai-SB" pitchFamily="65" charset="-120"/>
                <a:ea typeface="DFKai-SB" pitchFamily="65" charset="-120"/>
                <a:cs typeface="Arial" charset="0"/>
              </a:rPr>
              <a:t>氣 </a:t>
            </a:r>
            <a:r>
              <a:rPr lang="en-US" altLang="zh-TW" sz="4000" i="1" dirty="0" smtClean="0">
                <a:solidFill>
                  <a:srgbClr val="FFFFFF"/>
                </a:solidFill>
                <a:latin typeface="Arial Narrow" panose="020B0606020202030204" pitchFamily="34" charset="0"/>
                <a:ea typeface="DFKai-SB" pitchFamily="65" charset="-120"/>
                <a:cs typeface="Arial" charset="0"/>
              </a:rPr>
              <a:t>trust and morale</a:t>
            </a:r>
          </a:p>
          <a:p>
            <a:pPr defTabSz="914400" eaLnBrk="1" fontAlgn="base" hangingPunct="1">
              <a:spcBef>
                <a:spcPct val="0"/>
              </a:spcBef>
              <a:spcAft>
                <a:spcPct val="0"/>
              </a:spcAft>
              <a:buFontTx/>
              <a:buNone/>
            </a:pP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0" dirty="0" smtClean="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11237261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342897" y="1302205"/>
            <a:ext cx="8674101" cy="363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800" u="sng" dirty="0">
                <a:solidFill>
                  <a:srgbClr val="FFFF00"/>
                </a:solidFill>
                <a:latin typeface="DFKai-SB" pitchFamily="65" charset="-120"/>
                <a:ea typeface="DFKai-SB" pitchFamily="65" charset="-120"/>
                <a:cs typeface="Arial" charset="0"/>
              </a:rPr>
              <a:t>服事的定位與品</a:t>
            </a:r>
            <a:r>
              <a:rPr lang="zh-TW" altLang="en-US" sz="4800" u="sng" dirty="0" smtClean="0">
                <a:solidFill>
                  <a:srgbClr val="FFFF00"/>
                </a:solidFill>
                <a:latin typeface="DFKai-SB" pitchFamily="65" charset="-120"/>
                <a:ea typeface="DFKai-SB" pitchFamily="65" charset="-120"/>
                <a:cs typeface="Arial" charset="0"/>
              </a:rPr>
              <a:t>質</a:t>
            </a:r>
            <a:endParaRPr lang="en-US" altLang="zh-TW" sz="4800" u="sng" dirty="0" smtClean="0">
              <a:solidFill>
                <a:srgbClr val="FFFF00"/>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i="1" u="sng" dirty="0" smtClean="0">
                <a:solidFill>
                  <a:srgbClr val="FFFF00"/>
                </a:solidFill>
                <a:latin typeface="Arial Narrow" panose="020B0606020202030204" pitchFamily="34" charset="0"/>
                <a:ea typeface="DFKai-SB" pitchFamily="65" charset="-120"/>
                <a:cs typeface="Arial" charset="0"/>
              </a:rPr>
              <a:t>Identification and evaluation of service to the Lord</a:t>
            </a:r>
          </a:p>
          <a:p>
            <a:pPr defTabSz="914400" eaLnBrk="1" fontAlgn="base" hangingPunct="1">
              <a:spcBef>
                <a:spcPct val="0"/>
              </a:spcBef>
              <a:spcAft>
                <a:spcPct val="0"/>
              </a:spcAft>
              <a:buFontTx/>
              <a:buNone/>
            </a:pPr>
            <a:endParaRPr lang="en-US" altLang="zh-TW" sz="3600" dirty="0" smtClean="0">
              <a:solidFill>
                <a:srgbClr val="FFFFFF"/>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400" dirty="0">
                <a:solidFill>
                  <a:srgbClr val="FFFFFF"/>
                </a:solidFill>
                <a:latin typeface="DFKai-SB" pitchFamily="65" charset="-120"/>
                <a:ea typeface="DFKai-SB" pitchFamily="65" charset="-120"/>
                <a:cs typeface="Arial" charset="0"/>
              </a:rPr>
              <a:t>做不好</a:t>
            </a:r>
            <a:r>
              <a:rPr lang="zh-TW" altLang="en-US" sz="2000" dirty="0" smtClean="0">
                <a:solidFill>
                  <a:srgbClr val="FFFFFF"/>
                </a:solidFill>
                <a:latin typeface="DFKai-SB" pitchFamily="65" charset="-120"/>
                <a:ea typeface="DFKai-SB" pitchFamily="65" charset="-120"/>
                <a:cs typeface="Arial" charset="0"/>
              </a:rPr>
              <a:t> </a:t>
            </a:r>
            <a:r>
              <a:rPr lang="zh-TW" altLang="en-US" sz="4400" dirty="0" smtClean="0">
                <a:solidFill>
                  <a:srgbClr val="FFFFFF"/>
                </a:solidFill>
                <a:latin typeface="DFKai-SB" pitchFamily="65" charset="-120"/>
                <a:ea typeface="DFKai-SB" pitchFamily="65" charset="-120"/>
                <a:cs typeface="Arial" charset="0"/>
              </a:rPr>
              <a:t> </a:t>
            </a:r>
            <a:r>
              <a:rPr lang="en-US" altLang="zh-TW" sz="4000" i="1" dirty="0" smtClean="0">
                <a:solidFill>
                  <a:srgbClr val="FFFFFF"/>
                </a:solidFill>
                <a:latin typeface="Arial Narrow" panose="020B0606020202030204" pitchFamily="34" charset="0"/>
                <a:ea typeface="DFKai-SB" pitchFamily="65" charset="-120"/>
                <a:cs typeface="Arial" charset="0"/>
              </a:rPr>
              <a:t>did not do a good job</a:t>
            </a:r>
          </a:p>
          <a:p>
            <a:pPr marL="571500" indent="-571500" defTabSz="914400" eaLnBrk="1" fontAlgn="base" hangingPunct="1">
              <a:spcBef>
                <a:spcPct val="0"/>
              </a:spcBef>
              <a:spcAft>
                <a:spcPct val="0"/>
              </a:spcAft>
              <a:buFont typeface="Arial" panose="020B0604020202020204" pitchFamily="34" charset="0"/>
              <a:buChar char="•"/>
            </a:pPr>
            <a:endParaRPr lang="en-US" altLang="zh-TW" sz="1200" dirty="0" smtClean="0">
              <a:solidFill>
                <a:srgbClr val="FFFFFF"/>
              </a:solidFill>
              <a:latin typeface="DFKai-SB" pitchFamily="65" charset="-120"/>
              <a:ea typeface="DFKai-SB" pitchFamily="65" charset="-120"/>
              <a:cs typeface="Arial" charset="0"/>
            </a:endParaRPr>
          </a:p>
          <a:p>
            <a:pPr marL="571500" indent="-571500" defTabSz="914400" eaLnBrk="1" fontAlgn="base" hangingPunct="1">
              <a:spcBef>
                <a:spcPct val="0"/>
              </a:spcBef>
              <a:spcAft>
                <a:spcPct val="0"/>
              </a:spcAft>
              <a:buFont typeface="Arial" panose="020B0604020202020204" pitchFamily="34" charset="0"/>
              <a:buChar char="•"/>
            </a:pPr>
            <a:r>
              <a:rPr lang="zh-TW" altLang="en-US" sz="4400" dirty="0">
                <a:solidFill>
                  <a:srgbClr val="FFFFFF"/>
                </a:solidFill>
                <a:latin typeface="DFKai-SB" pitchFamily="65" charset="-120"/>
                <a:ea typeface="DFKai-SB" pitchFamily="65" charset="-120"/>
                <a:cs typeface="Arial" charset="0"/>
              </a:rPr>
              <a:t>不好好做</a:t>
            </a:r>
            <a:r>
              <a:rPr lang="zh-TW" altLang="en-US" sz="4400" dirty="0" smtClean="0">
                <a:solidFill>
                  <a:srgbClr val="FFFFFF"/>
                </a:solidFill>
                <a:latin typeface="DFKai-SB" pitchFamily="65" charset="-120"/>
                <a:ea typeface="DFKai-SB" pitchFamily="65" charset="-120"/>
                <a:cs typeface="Arial" charset="0"/>
              </a:rPr>
              <a:t> </a:t>
            </a:r>
            <a:r>
              <a:rPr lang="en-US" altLang="zh-TW" sz="4000" i="1" dirty="0" smtClean="0">
                <a:solidFill>
                  <a:srgbClr val="FFFFFF"/>
                </a:solidFill>
                <a:latin typeface="Arial Narrow" panose="020B0606020202030204" pitchFamily="34" charset="0"/>
                <a:ea typeface="DFKai-SB" pitchFamily="65" charset="-120"/>
                <a:cs typeface="Arial" charset="0"/>
              </a:rPr>
              <a:t>did not want to do a good job</a:t>
            </a:r>
            <a:endParaRPr lang="en-US" altLang="zh-TW" sz="36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0" dirty="0" smtClean="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32634024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398" y="108406"/>
            <a:ext cx="8864601" cy="689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我照</a:t>
            </a:r>
            <a:r>
              <a:rPr lang="zh-TW" altLang="en-US" sz="1800" dirty="0">
                <a:solidFill>
                  <a:srgbClr val="FFFFFF"/>
                </a:solidFill>
                <a:latin typeface="DFKai-SB" pitchFamily="65" charset="-120"/>
                <a:ea typeface="DFKai-SB" pitchFamily="65" charset="-120"/>
                <a:cs typeface="Arial" charset="0"/>
              </a:rPr>
              <a:t>　</a:t>
            </a:r>
            <a:r>
              <a:rPr lang="zh-TW" altLang="en-US" sz="3600" dirty="0">
                <a:solidFill>
                  <a:srgbClr val="FFFFFF"/>
                </a:solidFill>
                <a:latin typeface="DFKai-SB" pitchFamily="65" charset="-120"/>
                <a:ea typeface="DFKai-SB" pitchFamily="65" charset="-120"/>
                <a:cs typeface="Arial" charset="0"/>
              </a:rPr>
              <a:t>神所給我的恩，好像一個聰明的工頭，立好了根基，有別人在上面建造；只是各人要謹慎怎樣在上面建造</a:t>
            </a:r>
            <a:r>
              <a:rPr lang="zh-TW" altLang="en-US" sz="3600" dirty="0" smtClean="0">
                <a:solidFill>
                  <a:srgbClr val="FFFFFF"/>
                </a:solidFill>
                <a:latin typeface="DFKai-SB" pitchFamily="65" charset="-120"/>
                <a:ea typeface="DFKai-SB" pitchFamily="65" charset="-120"/>
                <a:cs typeface="Arial" charset="0"/>
              </a:rPr>
              <a:t>。 因</a:t>
            </a:r>
            <a:r>
              <a:rPr lang="zh-TW" altLang="en-US" sz="3600" dirty="0">
                <a:solidFill>
                  <a:srgbClr val="FFFFFF"/>
                </a:solidFill>
                <a:latin typeface="DFKai-SB" pitchFamily="65" charset="-120"/>
                <a:ea typeface="DFKai-SB" pitchFamily="65" charset="-120"/>
                <a:cs typeface="Arial" charset="0"/>
              </a:rPr>
              <a:t>為那已經立好的根基就是耶穌基督，此外沒有人能立別的根基</a:t>
            </a:r>
            <a:r>
              <a:rPr lang="zh-TW" altLang="en-US" sz="3600" dirty="0" smtClean="0">
                <a:solidFill>
                  <a:srgbClr val="FFFFFF"/>
                </a:solidFill>
                <a:latin typeface="DFKai-SB" pitchFamily="65" charset="-120"/>
                <a:ea typeface="DFKai-SB" pitchFamily="65" charset="-120"/>
                <a:cs typeface="Arial" charset="0"/>
              </a:rPr>
              <a:t>。 若</a:t>
            </a:r>
            <a:r>
              <a:rPr lang="zh-TW" altLang="en-US" sz="3600" dirty="0">
                <a:solidFill>
                  <a:srgbClr val="FFFFFF"/>
                </a:solidFill>
                <a:latin typeface="DFKai-SB" pitchFamily="65" charset="-120"/>
                <a:ea typeface="DFKai-SB" pitchFamily="65" charset="-120"/>
                <a:cs typeface="Arial" charset="0"/>
              </a:rPr>
              <a:t>有人用金、銀、寶石、草木、禾秸在這根基上建造， </a:t>
            </a:r>
            <a:r>
              <a:rPr lang="zh-TW" altLang="en-US" sz="3600" dirty="0" smtClean="0">
                <a:solidFill>
                  <a:srgbClr val="FFFFFF"/>
                </a:solidFill>
                <a:latin typeface="DFKai-SB" pitchFamily="65" charset="-120"/>
                <a:ea typeface="DFKai-SB" pitchFamily="65" charset="-120"/>
                <a:cs typeface="Arial" charset="0"/>
              </a:rPr>
              <a:t>各</a:t>
            </a:r>
            <a:r>
              <a:rPr lang="zh-TW" altLang="en-US" sz="3600" dirty="0">
                <a:solidFill>
                  <a:srgbClr val="FFFFFF"/>
                </a:solidFill>
                <a:latin typeface="DFKai-SB" pitchFamily="65" charset="-120"/>
                <a:ea typeface="DFKai-SB" pitchFamily="65" charset="-120"/>
                <a:cs typeface="Arial" charset="0"/>
              </a:rPr>
              <a:t>人的工程必然顯露，因為那日子要將它表明出來，有火發現；這火要試驗各人的工程怎樣。 </a:t>
            </a:r>
            <a:r>
              <a:rPr lang="zh-TW" altLang="en-US" sz="3600" dirty="0" smtClean="0">
                <a:solidFill>
                  <a:srgbClr val="FFFFFF"/>
                </a:solidFill>
                <a:latin typeface="DFKai-SB" pitchFamily="65" charset="-120"/>
                <a:ea typeface="DFKai-SB" pitchFamily="65" charset="-120"/>
                <a:cs typeface="Arial" charset="0"/>
              </a:rPr>
              <a:t>人</a:t>
            </a:r>
            <a:r>
              <a:rPr lang="zh-TW" altLang="en-US" sz="3600" dirty="0">
                <a:solidFill>
                  <a:srgbClr val="FFFFFF"/>
                </a:solidFill>
                <a:latin typeface="DFKai-SB" pitchFamily="65" charset="-120"/>
                <a:ea typeface="DFKai-SB" pitchFamily="65" charset="-120"/>
                <a:cs typeface="Arial" charset="0"/>
              </a:rPr>
              <a:t>在那根基上所建造的工程若存得住，他就要得賞賜。 </a:t>
            </a:r>
            <a:r>
              <a:rPr lang="zh-TW" altLang="en-US" sz="3600" dirty="0" smtClean="0">
                <a:solidFill>
                  <a:srgbClr val="FFFFFF"/>
                </a:solidFill>
                <a:latin typeface="DFKai-SB" pitchFamily="65" charset="-120"/>
                <a:ea typeface="DFKai-SB" pitchFamily="65" charset="-120"/>
                <a:cs typeface="Arial" charset="0"/>
              </a:rPr>
              <a:t>人</a:t>
            </a:r>
            <a:r>
              <a:rPr lang="zh-TW" altLang="en-US" sz="3600" dirty="0">
                <a:solidFill>
                  <a:srgbClr val="FFFFFF"/>
                </a:solidFill>
                <a:latin typeface="DFKai-SB" pitchFamily="65" charset="-120"/>
                <a:ea typeface="DFKai-SB" pitchFamily="65" charset="-120"/>
                <a:cs typeface="Arial" charset="0"/>
              </a:rPr>
              <a:t>的工程若被燒了，他就要受虧損，自己卻要得救；雖然得救，乃像從火裡經過的一</a:t>
            </a:r>
            <a:r>
              <a:rPr lang="zh-TW" altLang="en-US" sz="3600" dirty="0" smtClean="0">
                <a:solidFill>
                  <a:srgbClr val="FFFFFF"/>
                </a:solidFill>
                <a:latin typeface="DFKai-SB" pitchFamily="65" charset="-120"/>
                <a:ea typeface="DFKai-SB" pitchFamily="65" charset="-120"/>
                <a:cs typeface="Arial" charset="0"/>
              </a:rPr>
              <a:t>樣。 </a:t>
            </a:r>
            <a:r>
              <a:rPr lang="en-US" altLang="zh-TW"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哥林多前</a:t>
            </a:r>
            <a:r>
              <a:rPr lang="zh-TW" altLang="en-US" dirty="0" smtClean="0">
                <a:solidFill>
                  <a:srgbClr val="FFFFFF"/>
                </a:solidFill>
                <a:latin typeface="DFKai-SB" pitchFamily="65" charset="-120"/>
                <a:ea typeface="DFKai-SB" pitchFamily="65" charset="-120"/>
                <a:cs typeface="Arial" charset="0"/>
              </a:rPr>
              <a:t>書 </a:t>
            </a:r>
            <a:r>
              <a:rPr lang="en-US" altLang="zh-TW" dirty="0" smtClean="0">
                <a:solidFill>
                  <a:srgbClr val="FFFFFF"/>
                </a:solidFill>
                <a:latin typeface="DFKai-SB" pitchFamily="65" charset="-120"/>
                <a:ea typeface="DFKai-SB" pitchFamily="65" charset="-120"/>
                <a:cs typeface="Arial" charset="0"/>
              </a:rPr>
              <a:t>1 Cor. 3:10-15)</a:t>
            </a:r>
            <a:endParaRPr lang="en-US" altLang="zh-TW"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0" dirty="0" smtClean="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3659389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398" y="235406"/>
            <a:ext cx="8864601" cy="64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defTabSz="914400" eaLnBrk="1" fontAlgn="base" hangingPunct="1">
              <a:spcBef>
                <a:spcPct val="0"/>
              </a:spcBef>
              <a:spcAft>
                <a:spcPct val="0"/>
              </a:spcAft>
              <a:buNone/>
            </a:pPr>
            <a:r>
              <a:rPr lang="en-US" altLang="zh-TW" b="1" i="1" dirty="0" smtClean="0">
                <a:solidFill>
                  <a:srgbClr val="FFFFFF"/>
                </a:solidFill>
                <a:latin typeface="Arial Narrow" panose="020B0606020202030204" pitchFamily="34" charset="0"/>
                <a:ea typeface="DFKai-SB" pitchFamily="65" charset="-120"/>
                <a:cs typeface="Arial" charset="0"/>
              </a:rPr>
              <a:t>By </a:t>
            </a:r>
            <a:r>
              <a:rPr lang="en-US" altLang="zh-TW" b="1" i="1" dirty="0">
                <a:solidFill>
                  <a:srgbClr val="FFFFFF"/>
                </a:solidFill>
                <a:latin typeface="Arial Narrow" panose="020B0606020202030204" pitchFamily="34" charset="0"/>
                <a:ea typeface="DFKai-SB" pitchFamily="65" charset="-120"/>
                <a:cs typeface="Arial" charset="0"/>
              </a:rPr>
              <a:t>the grace God has given me, I laid a foundation as a wise builder, and someone else is building on it. But each one should build with care</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For no one can lay any foundation other than the one already laid, which is Jesus Christ</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If anyone builds on this foundation using gold, silver, costly stones, wood, hay or straw</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their work will be shown for what it is, because the Day will bring it to light. It will be revealed with fire, and the fire will test the quality of each person’s work</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If what has been built survives, the builder will receive a reward</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i="1" dirty="0">
                <a:solidFill>
                  <a:srgbClr val="FFFFFF"/>
                </a:solidFill>
                <a:latin typeface="Arial Narrow" panose="020B0606020202030204" pitchFamily="34" charset="0"/>
                <a:ea typeface="DFKai-SB" pitchFamily="65" charset="-120"/>
                <a:cs typeface="Arial" charset="0"/>
              </a:rPr>
              <a:t>If it is burned up, the builder will suffer loss but yet will be saved—even though only as one escaping through the flames</a:t>
            </a:r>
            <a:r>
              <a:rPr lang="en-US" altLang="zh-TW" b="1" i="1" dirty="0" smtClean="0">
                <a:solidFill>
                  <a:srgbClr val="FFFFFF"/>
                </a:solidFill>
                <a:latin typeface="Arial Narrow" panose="020B0606020202030204" pitchFamily="34" charset="0"/>
                <a:ea typeface="DFKai-SB" pitchFamily="65" charset="-120"/>
                <a:cs typeface="Arial" charset="0"/>
              </a:rPr>
              <a:t>.   </a:t>
            </a:r>
            <a:r>
              <a:rPr lang="en-US" altLang="zh-TW" b="1" dirty="0" smtClean="0">
                <a:solidFill>
                  <a:srgbClr val="FFFFFF"/>
                </a:solidFill>
                <a:latin typeface="DFKai-SB" pitchFamily="65" charset="-120"/>
                <a:ea typeface="DFKai-SB" pitchFamily="65" charset="-120"/>
                <a:cs typeface="Arial" charset="0"/>
              </a:rPr>
              <a:t>(1 </a:t>
            </a:r>
            <a:r>
              <a:rPr lang="en-US" altLang="zh-TW" b="1" dirty="0">
                <a:solidFill>
                  <a:srgbClr val="FFFFFF"/>
                </a:solidFill>
                <a:latin typeface="DFKai-SB" pitchFamily="65" charset="-120"/>
                <a:ea typeface="DFKai-SB" pitchFamily="65" charset="-120"/>
                <a:cs typeface="Arial" charset="0"/>
              </a:rPr>
              <a:t>Cor. 3:10-15</a:t>
            </a:r>
            <a:r>
              <a:rPr lang="en-US" altLang="zh-TW" b="1" dirty="0" smtClean="0">
                <a:solidFill>
                  <a:srgbClr val="FFFFFF"/>
                </a:solidFill>
                <a:latin typeface="DFKai-SB" pitchFamily="65" charset="-120"/>
                <a:ea typeface="DFKai-SB" pitchFamily="65" charset="-120"/>
                <a:cs typeface="Arial" charset="0"/>
              </a:rPr>
              <a:t>)</a:t>
            </a:r>
            <a:endParaRPr lang="en-US" altLang="zh-TW" sz="1800" b="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13311388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393700" y="2411928"/>
            <a:ext cx="8750300" cy="273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742950" indent="-742950" defTabSz="914400" eaLnBrk="1" fontAlgn="base" hangingPunct="1">
              <a:spcBef>
                <a:spcPct val="0"/>
              </a:spcBef>
              <a:spcAft>
                <a:spcPct val="0"/>
              </a:spcAft>
              <a:buFont typeface="+mj-lt"/>
              <a:buAutoNum type="arabicPeriod"/>
            </a:pPr>
            <a:r>
              <a:rPr lang="zh-TW" altLang="en-US" sz="4800" dirty="0" smtClean="0">
                <a:solidFill>
                  <a:srgbClr val="FFFFFF"/>
                </a:solidFill>
                <a:latin typeface="DFKai-SB" pitchFamily="65" charset="-120"/>
                <a:ea typeface="DFKai-SB" pitchFamily="65" charset="-120"/>
                <a:cs typeface="Arial" charset="0"/>
              </a:rPr>
              <a:t>快樂的服事 </a:t>
            </a:r>
            <a:r>
              <a:rPr lang="en-US" altLang="zh-TW" sz="4000" i="1" dirty="0" smtClean="0">
                <a:solidFill>
                  <a:srgbClr val="FFFFFF"/>
                </a:solidFill>
                <a:latin typeface="Arial Narrow" panose="020B0606020202030204" pitchFamily="34" charset="0"/>
                <a:ea typeface="DFKai-SB" pitchFamily="65" charset="-120"/>
                <a:cs typeface="Arial" charset="0"/>
              </a:rPr>
              <a:t>serving joyfully</a:t>
            </a:r>
          </a:p>
          <a:p>
            <a:pPr marL="742950" indent="-742950" defTabSz="914400" eaLnBrk="1" fontAlgn="base" hangingPunct="1">
              <a:spcBef>
                <a:spcPct val="0"/>
              </a:spcBef>
              <a:spcAft>
                <a:spcPct val="0"/>
              </a:spcAft>
              <a:buFont typeface="+mj-lt"/>
              <a:buAutoNum type="arabicPeriod"/>
            </a:pPr>
            <a:endParaRPr lang="en-US" altLang="zh-TW" sz="1400"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800" dirty="0" smtClean="0">
                <a:solidFill>
                  <a:srgbClr val="FFFFFF"/>
                </a:solidFill>
                <a:latin typeface="DFKai-SB" pitchFamily="65" charset="-120"/>
                <a:ea typeface="DFKai-SB" pitchFamily="65" charset="-120"/>
                <a:cs typeface="Arial" charset="0"/>
              </a:rPr>
              <a:t>恩賜的配搭 </a:t>
            </a:r>
            <a:r>
              <a:rPr lang="en-US" altLang="zh-TW" sz="4000" i="1" dirty="0" smtClean="0">
                <a:solidFill>
                  <a:srgbClr val="FFFFFF"/>
                </a:solidFill>
                <a:latin typeface="Arial Narrow" panose="020B0606020202030204" pitchFamily="34" charset="0"/>
                <a:ea typeface="DFKai-SB" pitchFamily="65" charset="-120"/>
                <a:cs typeface="Arial" charset="0"/>
              </a:rPr>
              <a:t>synergy of gifting</a:t>
            </a:r>
          </a:p>
          <a:p>
            <a:pPr marL="742950" indent="-742950" defTabSz="914400" eaLnBrk="1" fontAlgn="base" hangingPunct="1">
              <a:spcBef>
                <a:spcPct val="0"/>
              </a:spcBef>
              <a:spcAft>
                <a:spcPct val="0"/>
              </a:spcAft>
              <a:buFont typeface="+mj-lt"/>
              <a:buAutoNum type="arabicPeriod"/>
            </a:pPr>
            <a:endParaRPr lang="en-US" altLang="zh-TW" sz="1400"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800" dirty="0" smtClean="0">
                <a:solidFill>
                  <a:srgbClr val="FFFFFF"/>
                </a:solidFill>
                <a:latin typeface="DFKai-SB" pitchFamily="65" charset="-120"/>
                <a:ea typeface="DFKai-SB" pitchFamily="65" charset="-120"/>
                <a:cs typeface="Arial" charset="0"/>
              </a:rPr>
              <a:t>積</a:t>
            </a:r>
            <a:r>
              <a:rPr lang="zh-TW" altLang="en-US" sz="4800" dirty="0">
                <a:solidFill>
                  <a:srgbClr val="FFFFFF"/>
                </a:solidFill>
                <a:latin typeface="DFKai-SB" pitchFamily="65" charset="-120"/>
                <a:ea typeface="DFKai-SB" pitchFamily="65" charset="-120"/>
                <a:cs typeface="Arial" charset="0"/>
              </a:rPr>
              <a:t>極的溝</a:t>
            </a:r>
            <a:r>
              <a:rPr lang="zh-TW" altLang="en-US" sz="4800" dirty="0" smtClean="0">
                <a:solidFill>
                  <a:srgbClr val="FFFFFF"/>
                </a:solidFill>
                <a:latin typeface="DFKai-SB" pitchFamily="65" charset="-120"/>
                <a:ea typeface="DFKai-SB" pitchFamily="65" charset="-120"/>
                <a:cs typeface="Arial" charset="0"/>
              </a:rPr>
              <a:t>通 </a:t>
            </a:r>
            <a:r>
              <a:rPr lang="en-US" altLang="zh-TW" sz="4000" i="1" dirty="0" smtClean="0">
                <a:solidFill>
                  <a:srgbClr val="FFFFFF"/>
                </a:solidFill>
                <a:latin typeface="Arial Narrow" panose="020B0606020202030204" pitchFamily="34" charset="0"/>
                <a:ea typeface="DFKai-SB" pitchFamily="65" charset="-120"/>
                <a:cs typeface="Arial" charset="0"/>
              </a:rPr>
              <a:t>actively communicating</a:t>
            </a:r>
            <a:endParaRPr lang="en-US" altLang="zh-TW" sz="3600" i="1" dirty="0" smtClean="0">
              <a:solidFill>
                <a:srgbClr val="FFFFFF"/>
              </a:solidFill>
              <a:latin typeface="Arial Narrow" panose="020B0606020202030204" pitchFamily="34" charset="0"/>
              <a:ea typeface="DFKai-SB" pitchFamily="65" charset="-120"/>
              <a:cs typeface="Arial" charset="0"/>
            </a:endParaRPr>
          </a:p>
        </p:txBody>
      </p:sp>
      <p:sp>
        <p:nvSpPr>
          <p:cNvPr id="2" name="TextBox 1"/>
          <p:cNvSpPr txBox="1"/>
          <p:nvPr/>
        </p:nvSpPr>
        <p:spPr>
          <a:xfrm>
            <a:off x="101600" y="520700"/>
            <a:ext cx="8902700" cy="2862322"/>
          </a:xfrm>
          <a:prstGeom prst="rect">
            <a:avLst/>
          </a:prstGeom>
          <a:noFill/>
        </p:spPr>
        <p:txBody>
          <a:bodyPr wrap="square" rtlCol="0">
            <a:spAutoFit/>
          </a:bodyPr>
          <a:lstStyle/>
          <a:p>
            <a:pPr algn="ctr"/>
            <a:r>
              <a:rPr lang="zh-TW" altLang="en-US" sz="4800" u="sng" dirty="0">
                <a:solidFill>
                  <a:srgbClr val="FFFF00"/>
                </a:solidFill>
                <a:latin typeface="DFKai-SB" panose="03000509000000000000" pitchFamily="65" charset="-120"/>
                <a:ea typeface="DFKai-SB" panose="03000509000000000000" pitchFamily="65" charset="-120"/>
              </a:rPr>
              <a:t>創造喜樂的事奉環</a:t>
            </a:r>
            <a:r>
              <a:rPr lang="zh-TW" altLang="en-US" sz="4800" u="sng" dirty="0" smtClean="0">
                <a:solidFill>
                  <a:srgbClr val="FFFF00"/>
                </a:solidFill>
                <a:latin typeface="DFKai-SB" panose="03000509000000000000" pitchFamily="65" charset="-120"/>
                <a:ea typeface="DFKai-SB" panose="03000509000000000000" pitchFamily="65" charset="-120"/>
              </a:rPr>
              <a:t>境</a:t>
            </a:r>
            <a:endParaRPr lang="en-US" altLang="zh-TW" sz="4800" u="sng" dirty="0" smtClean="0">
              <a:solidFill>
                <a:srgbClr val="FFFF00"/>
              </a:solidFill>
              <a:latin typeface="DFKai-SB" panose="03000509000000000000" pitchFamily="65" charset="-120"/>
              <a:ea typeface="DFKai-SB" panose="03000509000000000000" pitchFamily="65" charset="-120"/>
            </a:endParaRPr>
          </a:p>
          <a:p>
            <a:pPr lvl="0" algn="ctr" defTabSz="456919"/>
            <a:r>
              <a:rPr lang="en-US" altLang="zh-TW" sz="36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Creating Joyful Environment to Serve the Lord</a:t>
            </a:r>
            <a:endParaRPr lang="en-US" altLang="zh-TW" sz="1600" b="1" u="sng" kern="0" dirty="0">
              <a:solidFill>
                <a:srgbClr val="FFFF00"/>
              </a:solidFill>
              <a:latin typeface="DFKai-SB" pitchFamily="65" charset="-120"/>
              <a:ea typeface="DFKai-SB" pitchFamily="65" charset="-120"/>
              <a:cs typeface="Arial" charset="0"/>
            </a:endParaRPr>
          </a:p>
          <a:p>
            <a:pPr algn="ctr"/>
            <a:endParaRPr lang="en-US" altLang="zh-TW" sz="4800" u="sng" dirty="0" smtClean="0">
              <a:solidFill>
                <a:srgbClr val="FFFF00"/>
              </a:solidFill>
              <a:latin typeface="DFKai-SB" panose="03000509000000000000" pitchFamily="65" charset="-120"/>
              <a:ea typeface="DFKai-SB" panose="03000509000000000000" pitchFamily="65" charset="-120"/>
            </a:endParaRPr>
          </a:p>
          <a:p>
            <a:pPr algn="ctr"/>
            <a:endParaRPr lang="zh-TW" altLang="en-US" sz="4800" u="sng"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935122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52397" y="210036"/>
            <a:ext cx="8775701" cy="6647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dirty="0">
                <a:solidFill>
                  <a:srgbClr val="FFFFFF"/>
                </a:solidFill>
                <a:latin typeface="DFKai-SB" pitchFamily="65" charset="-120"/>
                <a:ea typeface="DFKai-SB" pitchFamily="65" charset="-120"/>
                <a:cs typeface="Arial" charset="0"/>
              </a:rPr>
              <a:t>你們要常在我裡面，我也常在你們裡面。枝子若不常在葡萄樹上，自己就不能結果子；你們若不常在我裡面，也是這樣。 </a:t>
            </a:r>
            <a:r>
              <a:rPr lang="zh-TW" altLang="en-US" sz="3600" dirty="0" smtClean="0">
                <a:solidFill>
                  <a:srgbClr val="FFFFFF"/>
                </a:solidFill>
                <a:latin typeface="DFKai-SB" pitchFamily="65" charset="-120"/>
                <a:ea typeface="DFKai-SB" pitchFamily="65" charset="-120"/>
                <a:cs typeface="Arial" charset="0"/>
              </a:rPr>
              <a:t> 我</a:t>
            </a:r>
            <a:r>
              <a:rPr lang="zh-TW" altLang="en-US" sz="3600" dirty="0">
                <a:solidFill>
                  <a:srgbClr val="FFFFFF"/>
                </a:solidFill>
                <a:latin typeface="DFKai-SB" pitchFamily="65" charset="-120"/>
                <a:ea typeface="DFKai-SB" pitchFamily="65" charset="-120"/>
                <a:cs typeface="Arial" charset="0"/>
              </a:rPr>
              <a:t>是葡萄樹，你們是枝子。常在我裡面的，我也常在他裡面，這人就多結果子；因為離了我，你們就不能做甚麼</a:t>
            </a:r>
            <a:r>
              <a:rPr lang="zh-TW" altLang="en-US" sz="3600" dirty="0" smtClean="0">
                <a:solidFill>
                  <a:srgbClr val="FFFFFF"/>
                </a:solidFill>
                <a:latin typeface="DFKai-SB" pitchFamily="65" charset="-120"/>
                <a:ea typeface="DFKai-SB" pitchFamily="65" charset="-120"/>
                <a:cs typeface="Arial" charset="0"/>
              </a:rPr>
              <a:t>。 </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dirty="0" smtClean="0">
                <a:solidFill>
                  <a:srgbClr val="FFFFFF"/>
                </a:solidFill>
                <a:latin typeface="DFKai-SB" pitchFamily="65" charset="-120"/>
                <a:ea typeface="DFKai-SB" pitchFamily="65" charset="-120"/>
                <a:cs typeface="Arial" charset="0"/>
              </a:rPr>
              <a:t>(</a:t>
            </a:r>
            <a:r>
              <a:rPr lang="zh-TW" altLang="en-US" dirty="0">
                <a:solidFill>
                  <a:srgbClr val="FFFFFF"/>
                </a:solidFill>
                <a:latin typeface="DFKai-SB" pitchFamily="65" charset="-120"/>
                <a:ea typeface="DFKai-SB" pitchFamily="65" charset="-120"/>
                <a:cs typeface="Arial" charset="0"/>
              </a:rPr>
              <a:t>約翰福</a:t>
            </a:r>
            <a:r>
              <a:rPr lang="zh-TW" altLang="en-US" dirty="0" smtClean="0">
                <a:solidFill>
                  <a:srgbClr val="FFFFFF"/>
                </a:solidFill>
                <a:latin typeface="DFKai-SB" pitchFamily="65" charset="-120"/>
                <a:ea typeface="DFKai-SB" pitchFamily="65" charset="-120"/>
                <a:cs typeface="Arial" charset="0"/>
              </a:rPr>
              <a:t>音 </a:t>
            </a:r>
            <a:r>
              <a:rPr lang="en-US" altLang="zh-TW" dirty="0" smtClean="0">
                <a:solidFill>
                  <a:srgbClr val="FFFFFF"/>
                </a:solidFill>
                <a:latin typeface="DFKai-SB" pitchFamily="65" charset="-120"/>
                <a:ea typeface="DFKai-SB" pitchFamily="65" charset="-120"/>
                <a:cs typeface="Arial" charset="0"/>
              </a:rPr>
              <a:t>John </a:t>
            </a:r>
            <a:r>
              <a:rPr lang="en-US" altLang="zh-TW" dirty="0">
                <a:solidFill>
                  <a:srgbClr val="FFFFFF"/>
                </a:solidFill>
                <a:latin typeface="DFKai-SB" pitchFamily="65" charset="-120"/>
                <a:ea typeface="DFKai-SB" pitchFamily="65" charset="-120"/>
                <a:cs typeface="Arial" charset="0"/>
              </a:rPr>
              <a:t>15:4-5) </a:t>
            </a:r>
            <a:endParaRPr lang="en-US" altLang="zh-TW"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800"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i="1" dirty="0" smtClean="0">
                <a:solidFill>
                  <a:srgbClr val="FFFFFF"/>
                </a:solidFill>
                <a:latin typeface="Arial Narrow" panose="020B0606020202030204" pitchFamily="34" charset="0"/>
                <a:ea typeface="DFKai-SB" pitchFamily="65" charset="-120"/>
                <a:cs typeface="Arial" charset="0"/>
              </a:rPr>
              <a:t>Remain </a:t>
            </a:r>
            <a:r>
              <a:rPr lang="en-US" altLang="zh-TW" i="1" dirty="0">
                <a:solidFill>
                  <a:srgbClr val="FFFFFF"/>
                </a:solidFill>
                <a:latin typeface="Arial Narrow" panose="020B0606020202030204" pitchFamily="34" charset="0"/>
                <a:ea typeface="DFKai-SB" pitchFamily="65" charset="-120"/>
                <a:cs typeface="Arial" charset="0"/>
              </a:rPr>
              <a:t>in me, as I also remain in you. No branch can bear fruit by itself; it must remain in the vine. Neither can you bear fruit unless you remain in </a:t>
            </a:r>
            <a:r>
              <a:rPr lang="en-US" altLang="zh-TW" i="1" dirty="0" smtClean="0">
                <a:solidFill>
                  <a:srgbClr val="FFFFFF"/>
                </a:solidFill>
                <a:latin typeface="Arial Narrow" panose="020B0606020202030204" pitchFamily="34" charset="0"/>
                <a:ea typeface="DFKai-SB" pitchFamily="65" charset="-120"/>
                <a:cs typeface="Arial" charset="0"/>
              </a:rPr>
              <a:t>me. I </a:t>
            </a:r>
            <a:r>
              <a:rPr lang="en-US" altLang="zh-TW" i="1" dirty="0">
                <a:solidFill>
                  <a:srgbClr val="FFFFFF"/>
                </a:solidFill>
                <a:latin typeface="Arial Narrow" panose="020B0606020202030204" pitchFamily="34" charset="0"/>
                <a:ea typeface="DFKai-SB" pitchFamily="65" charset="-120"/>
                <a:cs typeface="Arial" charset="0"/>
              </a:rPr>
              <a:t>am the vine; you are the branches. If you remain in me and I in you, you will bear much fruit; apart from me you can do nothing. </a:t>
            </a:r>
          </a:p>
          <a:p>
            <a:pPr defTabSz="914400" eaLnBrk="1" fontAlgn="base" hangingPunct="1">
              <a:spcBef>
                <a:spcPct val="0"/>
              </a:spcBef>
              <a:spcAft>
                <a:spcPct val="0"/>
              </a:spcAft>
              <a:buFontTx/>
              <a:buNone/>
            </a:pPr>
            <a:endParaRPr lang="en-US" altLang="zh-TW" sz="1000" b="1" i="1" dirty="0" smtClean="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1179835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96253" y="2781703"/>
            <a:ext cx="9047747" cy="2123654"/>
          </a:xfrm>
          <a:prstGeom prst="rect">
            <a:avLst/>
          </a:prstGeom>
          <a:noFill/>
        </p:spPr>
        <p:txBody>
          <a:bodyPr wrap="square" lIns="91435" tIns="45718" rIns="91435" bIns="45718" rtlCol="0">
            <a:spAutoFit/>
          </a:bodyPr>
          <a:lstStyle/>
          <a:p>
            <a:pPr algn="ctr" defTabSz="456919"/>
            <a:r>
              <a:rPr lang="en-US" altLang="zh-TW" sz="4400"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play video</a:t>
            </a:r>
          </a:p>
          <a:p>
            <a:pPr algn="ctr" defTabSz="456919"/>
            <a:endParaRPr lang="en-US" altLang="zh-TW" sz="2800" dirty="0">
              <a:solidFill>
                <a:srgbClr val="FFFF00"/>
              </a:solidFill>
              <a:latin typeface="DFKai-SB" panose="03000509000000000000" pitchFamily="65" charset="-120"/>
              <a:ea typeface="DFKai-SB" panose="03000509000000000000" pitchFamily="65" charset="-120"/>
            </a:endParaRPr>
          </a:p>
          <a:p>
            <a:pPr algn="ctr" defTabSz="456919"/>
            <a:r>
              <a:rPr lang="en-US" altLang="zh-TW" sz="6000" dirty="0" smtClean="0">
                <a:solidFill>
                  <a:srgbClr val="FFFFFF"/>
                </a:solidFill>
                <a:latin typeface="DFKai-SB" panose="03000509000000000000" pitchFamily="65" charset="-120"/>
                <a:ea typeface="DFKai-SB" panose="03000509000000000000" pitchFamily="65" charset="-120"/>
              </a:rPr>
              <a:t>『</a:t>
            </a:r>
            <a:r>
              <a:rPr lang="zh-TW" altLang="en-US" sz="6000" dirty="0">
                <a:solidFill>
                  <a:srgbClr val="FFFFFF"/>
                </a:solidFill>
                <a:latin typeface="DFKai-SB" panose="03000509000000000000" pitchFamily="65" charset="-120"/>
                <a:ea typeface="DFKai-SB" panose="03000509000000000000" pitchFamily="65" charset="-120"/>
              </a:rPr>
              <a:t>返璞歸</a:t>
            </a:r>
            <a:r>
              <a:rPr lang="zh-TW" altLang="en-US" sz="6000" dirty="0" smtClean="0">
                <a:solidFill>
                  <a:srgbClr val="FFFFFF"/>
                </a:solidFill>
                <a:latin typeface="DFKai-SB" panose="03000509000000000000" pitchFamily="65" charset="-120"/>
                <a:ea typeface="DFKai-SB" panose="03000509000000000000" pitchFamily="65" charset="-120"/>
              </a:rPr>
              <a:t>真</a:t>
            </a:r>
            <a:r>
              <a:rPr lang="en-US" altLang="zh-TW" sz="6000" dirty="0" smtClean="0">
                <a:solidFill>
                  <a:srgbClr val="FFFFFF"/>
                </a:solidFill>
                <a:latin typeface="DFKai-SB" panose="03000509000000000000" pitchFamily="65" charset="-120"/>
                <a:ea typeface="DFKai-SB" panose="03000509000000000000" pitchFamily="65" charset="-120"/>
              </a:rPr>
              <a:t>』</a:t>
            </a:r>
            <a:endParaRPr lang="zh-TW" altLang="en-US" sz="6000" dirty="0">
              <a:solidFill>
                <a:srgbClr val="FFFFFF"/>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06960723"/>
      </p:ext>
    </p:extLst>
  </p:cSld>
  <p:clrMapOvr>
    <a:masterClrMapping/>
  </p:clrMapOvr>
  <p:timing>
    <p:tnLst>
      <p:par>
        <p:cTn id="1" dur="indefinite" restart="never" nodeType="tmRoot"/>
      </p:par>
    </p:tnLst>
  </p:timing>
</p:sld>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6.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14625</TotalTime>
  <Words>704</Words>
  <Application>Microsoft Office PowerPoint</Application>
  <PresentationFormat>On-screen Show (4:3)</PresentationFormat>
  <Paragraphs>73</Paragraphs>
  <Slides>13</Slides>
  <Notes>0</Notes>
  <HiddenSlides>0</HiddenSlides>
  <MMClips>0</MMClips>
  <ScaleCrop>false</ScaleCrop>
  <HeadingPairs>
    <vt:vector size="6" baseType="variant">
      <vt:variant>
        <vt:lpstr>Fonts Used</vt:lpstr>
      </vt:variant>
      <vt:variant>
        <vt:i4>16</vt:i4>
      </vt:variant>
      <vt:variant>
        <vt:lpstr>Theme</vt:lpstr>
      </vt:variant>
      <vt:variant>
        <vt:i4>6</vt:i4>
      </vt:variant>
      <vt:variant>
        <vt:lpstr>Slide Titles</vt:lpstr>
      </vt:variant>
      <vt:variant>
        <vt:i4>13</vt:i4>
      </vt:variant>
    </vt:vector>
  </HeadingPairs>
  <TitlesOfParts>
    <vt:vector size="35" baseType="lpstr">
      <vt:lpstr>Adobe Gothic Std B</vt:lpstr>
      <vt:lpstr>Arial Unicode MS</vt:lpstr>
      <vt:lpstr>DFKai-SB</vt:lpstr>
      <vt:lpstr>Microsoft YaHei</vt:lpstr>
      <vt:lpstr>新細明體</vt:lpstr>
      <vt:lpstr>宋体</vt:lpstr>
      <vt:lpstr>Arial</vt:lpstr>
      <vt:lpstr>Arial Narrow</vt:lpstr>
      <vt:lpstr>Bookman Old Style</vt:lpstr>
      <vt:lpstr>Calibri</vt:lpstr>
      <vt:lpstr>Microsoft Sans Serif</vt:lpstr>
      <vt:lpstr>Mongolian Baiti</vt:lpstr>
      <vt:lpstr>Rockwell</vt:lpstr>
      <vt:lpstr>Tahoma</vt:lpstr>
      <vt:lpstr>Verdana</vt:lpstr>
      <vt:lpstr>Wingdings</vt:lpstr>
      <vt:lpstr>Template</vt:lpstr>
      <vt:lpstr>默认设计模板</vt:lpstr>
      <vt:lpstr>10_Office 佈景主題</vt:lpstr>
      <vt:lpstr>9_Default Design</vt:lpstr>
      <vt:lpstr>Damask</vt:lpstr>
      <vt:lpstr>8_Default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770</cp:revision>
  <dcterms:created xsi:type="dcterms:W3CDTF">2014-11-02T05:55:36Z</dcterms:created>
  <dcterms:modified xsi:type="dcterms:W3CDTF">2016-07-09T21:43:04Z</dcterms:modified>
</cp:coreProperties>
</file>