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  <p:sldMasterId id="2147485893" r:id="rId5"/>
    <p:sldMasterId id="2147485905" r:id="rId6"/>
  </p:sldMasterIdLst>
  <p:notesMasterIdLst>
    <p:notesMasterId r:id="rId35"/>
  </p:notesMasterIdLst>
  <p:sldIdLst>
    <p:sldId id="1525" r:id="rId7"/>
    <p:sldId id="1532" r:id="rId8"/>
    <p:sldId id="1512" r:id="rId9"/>
    <p:sldId id="1502" r:id="rId10"/>
    <p:sldId id="1511" r:id="rId11"/>
    <p:sldId id="1505" r:id="rId12"/>
    <p:sldId id="1365" r:id="rId13"/>
    <p:sldId id="1539" r:id="rId14"/>
    <p:sldId id="1527" r:id="rId15"/>
    <p:sldId id="1528" r:id="rId16"/>
    <p:sldId id="1509" r:id="rId17"/>
    <p:sldId id="1518" r:id="rId18"/>
    <p:sldId id="1538" r:id="rId19"/>
    <p:sldId id="1537" r:id="rId20"/>
    <p:sldId id="1536" r:id="rId21"/>
    <p:sldId id="1519" r:id="rId22"/>
    <p:sldId id="1520" r:id="rId23"/>
    <p:sldId id="1521" r:id="rId24"/>
    <p:sldId id="1523" r:id="rId25"/>
    <p:sldId id="1514" r:id="rId26"/>
    <p:sldId id="1526" r:id="rId27"/>
    <p:sldId id="1515" r:id="rId28"/>
    <p:sldId id="1533" r:id="rId29"/>
    <p:sldId id="1534" r:id="rId30"/>
    <p:sldId id="1524" r:id="rId31"/>
    <p:sldId id="1535" r:id="rId32"/>
    <p:sldId id="1510" r:id="rId33"/>
    <p:sldId id="1513" r:id="rId34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33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7/9/2016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7/9/2016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7/9/2016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1537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9509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3874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1276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38440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34849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57895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60389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16551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510855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4718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15103545-B2BD-46E3-8D0F-552DB4CE598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7155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8F06205-BDD4-41E9-BB58-4374DE790D8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30843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27B8F48-5CD9-4EB8-B970-46CA64A7D7E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93985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B4BC76A-4EFC-4022-9B51-AA5B3C5D80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28608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AA1C146-DEA5-414B-A888-E14B998F1B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42965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63FDFB39-601E-47BE-B035-C962DAA22DD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850248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3926065-A7F1-4B0E-9AAC-2A4E7C91DF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92070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A956358F-6704-4737-97CC-3DA2DAC430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29843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1E5B5DDA-E451-4743-9D46-957E5B465A6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25021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E1DAB9A-3834-420D-8FF9-37BCDF00CE1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39965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8D03F2E-DD0C-4D77-8CBE-960931CB891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218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7608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94" r:id="rId1"/>
    <p:sldLayoutId id="2147485895" r:id="rId2"/>
    <p:sldLayoutId id="2147485896" r:id="rId3"/>
    <p:sldLayoutId id="2147485897" r:id="rId4"/>
    <p:sldLayoutId id="2147485898" r:id="rId5"/>
    <p:sldLayoutId id="2147485899" r:id="rId6"/>
    <p:sldLayoutId id="2147485900" r:id="rId7"/>
    <p:sldLayoutId id="2147485901" r:id="rId8"/>
    <p:sldLayoutId id="2147485902" r:id="rId9"/>
    <p:sldLayoutId id="2147485903" r:id="rId10"/>
    <p:sldLayoutId id="21474859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614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749AAA9-44F7-45FD-A578-E09E8AAD18F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231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6" r:id="rId1"/>
    <p:sldLayoutId id="2147485907" r:id="rId2"/>
    <p:sldLayoutId id="2147485908" r:id="rId3"/>
    <p:sldLayoutId id="2147485909" r:id="rId4"/>
    <p:sldLayoutId id="2147485910" r:id="rId5"/>
    <p:sldLayoutId id="2147485911" r:id="rId6"/>
    <p:sldLayoutId id="2147485912" r:id="rId7"/>
    <p:sldLayoutId id="2147485913" r:id="rId8"/>
    <p:sldLayoutId id="2147485914" r:id="rId9"/>
    <p:sldLayoutId id="2147485915" r:id="rId10"/>
    <p:sldLayoutId id="21474859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6" y="385156"/>
            <a:ext cx="8496303" cy="63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無論做甚麼，都要從心裡做，像是給主做的，不是給人做的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，因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你們知道從主那裡必得著基業為賞賜；你們所事奉的乃是主基督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Colossians 3:23-24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Whatever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 do, work at it with all your heart, as working for the Lord, not for human masters,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since you know that you will receive an inheritance from the Lord as a reward. It is the Lord Christ you are serving.</a:t>
            </a: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活出真實的自我</a:t>
            </a:r>
            <a:endParaRPr lang="en-US" altLang="zh-TW" sz="11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1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Becoming Your True Self</a:t>
            </a: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3,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見證分享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Testimony </a:t>
            </a: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2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8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8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8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9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黃麗仁 姐妹</a:t>
            </a:r>
            <a:endParaRPr lang="en-US" altLang="zh-TW" sz="36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09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101600"/>
            <a:ext cx="6591300" cy="659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6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84" y="156945"/>
            <a:ext cx="6532316" cy="652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67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397" y="1518136"/>
            <a:ext cx="8775701" cy="444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我留下平安給你們；我將我的平安賜給你們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所賜的，不像世人所賜的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們心裡不要憂愁，也不要膽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怯。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John 14:27)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Peace I leave with you; my peace I give you. I do not give to you as the world gives. Do not let your hearts be troubled and do not be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afraid. </a:t>
            </a:r>
            <a:endParaRPr lang="en-US" altLang="zh-TW" sz="36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活出真實的自我</a:t>
            </a:r>
            <a:endParaRPr lang="en-US" altLang="zh-TW" sz="11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1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Becoming Your True Self</a:t>
            </a: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3,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92097" y="1937235"/>
            <a:ext cx="8610604" cy="172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大衛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lang="en-US" altLang="zh-TW" sz="5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David’s Prayer</a:t>
            </a:r>
            <a:endParaRPr lang="en-US" altLang="zh-TW" sz="105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41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7000" y="16856"/>
            <a:ext cx="8839200" cy="701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耶和華啊，求你不要在怒中責備我，也不要在烈怒中懲罰我！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和華啊，求你可憐我，因為我軟弱。耶和華啊，求你醫治我，因為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我的骨頭發戰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我心也大大地驚惶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和華啊，你要到幾時才救我呢？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和華啊，求你轉回搭救我！因你的慈愛拯救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我。 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Psalm 6:1-4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Lord, do not rebuke me in your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anger or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discipline me in your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wrath.  Have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mercy on me, Lord, for </a:t>
            </a:r>
            <a:r>
              <a:rPr lang="en-US" altLang="zh-TW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 am </a:t>
            </a:r>
            <a:r>
              <a:rPr lang="en-US" altLang="zh-TW" b="1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faint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; heal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me, Lord, for my bones are in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agony.  </a:t>
            </a:r>
            <a:r>
              <a:rPr lang="en-US" altLang="zh-TW" b="1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My </a:t>
            </a:r>
            <a:r>
              <a:rPr lang="en-US" altLang="zh-TW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soul is in deep anguish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How long, Lord, how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long? Turn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, Lord, and deliver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me; save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me because of your unfailing love.</a:t>
            </a:r>
            <a:endParaRPr lang="en-US" altLang="zh-TW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7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6" y="0"/>
            <a:ext cx="8496303" cy="698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因唉哼而困乏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；我每夜流淚，把床榻漂起，把褥子濕透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因憂愁眼睛乾癟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，又因我一切的敵人眼睛昏花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們一切作孽的人，離開我吧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為耶和華聽了我哀哭的聲音。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和華聽了我的懇求；耶和華必收納我的禱告。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的一切仇敵都必羞愧，大大驚惶；他們必要退後，忽然羞愧。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Psalm 6:6-10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am </a:t>
            </a:r>
            <a:r>
              <a:rPr lang="en-US" altLang="zh-TW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worn out from my </a:t>
            </a:r>
            <a:r>
              <a:rPr lang="en-US" altLang="zh-TW" b="1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groaning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 All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night long I flood my bed with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weeping and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drench my couch with tears.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My </a:t>
            </a:r>
            <a:r>
              <a:rPr lang="en-US" altLang="zh-TW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eyes grow weak with sorrow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;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they fail because of all my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foes. Away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from me, all you who do evil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 </a:t>
            </a: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the Lord has heard my weeping</a:t>
            </a:r>
            <a:r>
              <a:rPr lang="en-US" altLang="zh-TW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12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601" y="1568905"/>
            <a:ext cx="8915398" cy="3508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標準</a:t>
            </a:r>
            <a:r>
              <a:rPr lang="zh-TW" altLang="en-US" sz="48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答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案？</a:t>
            </a:r>
            <a:r>
              <a:rPr lang="en-US" altLang="zh-TW" sz="105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   </a:t>
            </a:r>
            <a:r>
              <a:rPr lang="en-US" altLang="zh-TW" sz="4000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Standard Answers?</a:t>
            </a:r>
            <a:endParaRPr lang="en-US" altLang="zh-TW" sz="1100" b="1" u="sng" kern="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好基督徒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?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 “good Christian”?</a:t>
            </a: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40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偽裝比誠實和軟弱安全？ 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It’s more secure to pretend than to be honest and weak?</a:t>
            </a: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40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92097" y="1937235"/>
            <a:ext cx="8610604" cy="16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約伯的心路歷程</a:t>
            </a:r>
            <a:endParaRPr lang="en-US" altLang="zh-TW" sz="5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Healing Journey of Job</a:t>
            </a:r>
            <a:endParaRPr lang="en-US" altLang="zh-TW" sz="1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7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66697" y="1086336"/>
            <a:ext cx="8610604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約伯便起來，撕裂外袍，剃了頭，伏在地上下拜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，說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：「我赤身出於母胎，也必赤身歸回；賞賜的是耶和華，收取的也是耶和華。耶和華的名是應當稱頌的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這一切的事上約伯並不犯罪，也不以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神為愚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妄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1:20-22)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6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097" y="1086336"/>
            <a:ext cx="8610604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約伯就坐在爐灰中，拿瓦片刮身體。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的妻子對他說：「你仍然持守你的純正嗎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棄掉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神，死了吧！」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約伯卻對她說：「你說話像愚頑的婦一樣。噯！難道我們從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神手裡得福，不也受禍嗎？」在這一切的事上約伯並不以口犯罪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2:8-10)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6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92097" y="1213335"/>
            <a:ext cx="8610604" cy="537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此後，約伯開口咒詛自己的生日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，說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 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我生的那日和說懷了男胎的那夜都滅沒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3:1-3)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After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this, Job opened his mouth and cursed the day of his birth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said: May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day of my birth 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perish, and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night that 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said, ‘A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boy is conceived!’</a:t>
            </a:r>
            <a:endParaRPr lang="en-US" altLang="zh-TW" sz="3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8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097" y="1937236"/>
            <a:ext cx="8610604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人的道路既然遮隱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又把他四面圍困，為何有光賜給他呢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en-US" altLang="zh-TW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我未曾吃飯就發出歎息；我唉哼的聲音湧出如水。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我所恐懼的臨到我身，我所懼怕的迎我而來。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不得安逸，不得平靜，也不得安息，卻有患難來到。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3:23-26)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097" y="794236"/>
            <a:ext cx="8610604" cy="586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提幔人以利法回答說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：人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若想與你說話，你就厭煩嗎？但誰能忍住不說呢？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素來教導許多的人，又堅固軟弱的手。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的言語曾扶助那將要跌倒的人；你又使軟弱的膝穩固。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現在禍患臨到你，你就昏迷，挨近你，你便驚惶。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的倚靠不是在你敬畏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的盼望不是在你行事純正嗎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4:1-6) </a:t>
            </a: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4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7" y="1947256"/>
            <a:ext cx="8610604" cy="284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那時，耶和華從旋風中回答約伯說：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誰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用無知的言語使我的旨意暗昧不明？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要如勇士束腰；我問你，你可以指示我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38:1-3)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8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6" y="385156"/>
            <a:ext cx="8496303" cy="650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約伯回答耶和華說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知道，你萬事都能做；你的旨意不能攔阻。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誰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用無知的言語使你的旨意隱藏呢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所說的是我不明白的；這些事太奇妙，是我不知道的。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你聽我，我要說話；我問你，求你指示我。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從前風聞有你，現在親眼看見你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Job 42:1-5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b="1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My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ears had heard of you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but now my eyes have seen you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09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8425"/>
            <a:ext cx="9144000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zh-TW" altLang="en-US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建立</a:t>
            </a:r>
            <a:r>
              <a:rPr lang="zh-TW" altLang="en-US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高 </a:t>
            </a:r>
            <a:r>
              <a:rPr lang="en-US" altLang="zh-TW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 </a:t>
            </a:r>
            <a:r>
              <a:rPr lang="zh-TW" altLang="en-US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教會</a:t>
            </a:r>
            <a:endParaRPr lang="en-US" altLang="zh-TW" sz="5400" dirty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endParaRPr lang="en-US" altLang="zh-TW" sz="100" dirty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Emotionally Healthy Church</a:t>
            </a:r>
            <a:endParaRPr lang="en-US" altLang="zh-TW" sz="105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2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54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培</a:t>
            </a:r>
            <a:r>
              <a:rPr lang="zh-TW" altLang="en-US" sz="5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養高 </a:t>
            </a:r>
            <a:r>
              <a:rPr lang="en-US" altLang="zh-TW" sz="5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 </a:t>
            </a:r>
            <a:r>
              <a:rPr lang="zh-TW" altLang="en-US" sz="5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的靈命</a:t>
            </a:r>
            <a:endParaRPr lang="en-US" altLang="zh-TW" sz="540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10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36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Emotionally Healthy Spirituality</a:t>
            </a:r>
            <a:endParaRPr lang="en-US" altLang="zh-TW" sz="1600" b="1" kern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9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彼得</a:t>
            </a:r>
            <a:r>
              <a:rPr lang="en-US" altLang="zh-TW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‧</a:t>
            </a: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史卡吉</a:t>
            </a: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羅</a:t>
            </a:r>
            <a:endParaRPr lang="en-US" altLang="zh-TW" sz="3600" kern="0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Peter </a:t>
            </a:r>
            <a:r>
              <a:rPr lang="en-US" altLang="zh-TW" sz="3600" kern="0" dirty="0" err="1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Scazzero</a:t>
            </a:r>
            <a:endParaRPr lang="en-US" altLang="zh-TW" sz="3600" kern="0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900" i="1" kern="0" dirty="0" smtClean="0">
              <a:solidFill>
                <a:srgbClr val="FFFF00"/>
              </a:solidFill>
              <a:latin typeface="Arial Narrow" panose="020B0606020202030204" pitchFamily="34" charset="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3600" i="1" kern="0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Arial" charset="0"/>
              </a:rPr>
              <a:t>New Life Fellowship Church</a:t>
            </a:r>
            <a:endParaRPr lang="en-US" altLang="zh-TW" sz="3600" i="1" kern="0" dirty="0">
              <a:solidFill>
                <a:srgbClr val="FFFF00"/>
              </a:solidFill>
              <a:latin typeface="Arial Narrow" panose="020B0606020202030204" pitchFamily="34" charset="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i="1" kern="0" dirty="0">
              <a:solidFill>
                <a:srgbClr val="FFFF00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i="1" kern="0" dirty="0">
              <a:solidFill>
                <a:srgbClr val="FFFF00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27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601" y="641805"/>
            <a:ext cx="8915398" cy="552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活出真實的自我</a:t>
            </a:r>
            <a:endParaRPr lang="en-US" altLang="zh-TW" sz="1100" u="sng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endParaRPr lang="en-US" altLang="zh-TW" sz="300" u="sng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en-US" altLang="zh-TW" sz="3600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Becoming Your True Self</a:t>
            </a:r>
            <a:endParaRPr lang="en-US" altLang="zh-TW" sz="1050" b="1" u="sng" kern="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誠實面對你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的內心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Be honest with your heart</a:t>
            </a: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找到值得信任的夥伴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Finding trustworthy partners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0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離</a:t>
            </a:r>
            <a:r>
              <a:rPr lang="zh-TW" altLang="en-US" sz="400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開你的舒</a:t>
            </a:r>
            <a:r>
              <a:rPr lang="zh-TW" altLang="en-US" sz="40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適區 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Leave your comfort zone</a:t>
            </a:r>
            <a:endParaRPr lang="en-US" altLang="zh-TW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15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601" y="265272"/>
            <a:ext cx="8737599" cy="658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zh-TW" altLang="en-US" sz="48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活出真實的自我</a:t>
            </a:r>
            <a:endParaRPr lang="en-US" altLang="zh-TW" sz="1050" u="sng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endParaRPr lang="en-US" altLang="zh-TW" sz="200" u="sng" dirty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en-US" altLang="zh-TW" u="sng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Becoming Your True </a:t>
            </a:r>
            <a:r>
              <a:rPr lang="en-US" altLang="zh-TW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Self</a:t>
            </a:r>
            <a:endParaRPr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表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裡一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致，合理的表現感覺和情緒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原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則導向，有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安全感，不受批評或讚美的影響</a:t>
            </a: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面對應付危機而不崩潰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受婚姻的合夥和親密的關係而不失去自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endParaRPr lang="en-US" altLang="zh-TW" sz="100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能</a:t>
            </a:r>
            <a:r>
              <a:rPr lang="zh-TW" altLang="en-US" sz="400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尊</a:t>
            </a:r>
            <a:r>
              <a:rPr lang="zh-TW" altLang="en-US" sz="40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重、傾聽別人，溝通而不對立</a:t>
            </a:r>
            <a:endParaRPr lang="en-US" altLang="zh-TW" sz="400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4" y="457200"/>
            <a:ext cx="8674106" cy="557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於是帶著彼得和西庇太的兩個兒子同去，就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憂愁起來，極其難過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，便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對他們說：「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我心裡甚是憂傷，幾乎要死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；你們在這裡等候，和我一同警醒。」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就稍往前走，俯伏在地，禱告說：「我父啊，倘若可行，求你叫這杯離開我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然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而，不要照我的意思，只要照你的意思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Matthew 26:37-39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6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5" y="723900"/>
            <a:ext cx="8496303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took Peter and the two sons of Zebedee along with him, and </a:t>
            </a:r>
            <a:r>
              <a:rPr lang="en-US" altLang="zh-TW" sz="3600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began to be sorrowful and troubled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Then he said to them, “</a:t>
            </a:r>
            <a:r>
              <a:rPr lang="en-US" altLang="zh-TW" sz="3600" b="1" dirty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My soul is overwhelmed with sorrow to the point of death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 Stay here and keep watch with me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.” 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Going a little farther, he fell with his face to the ground and prayed, “My Father, if it is possible, may this cup be taken from me. Yet not as I will, but as you will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.”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lang="en-US" altLang="zh-TW" sz="360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Matthew 26:37-39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6" y="385156"/>
            <a:ext cx="8496303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他對我說：「我的恩典夠你用的，因為我的能力是在人的軟弱上顯得完全。」所以，我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更喜歡誇自己的軟弱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，好叫基督的能力覆庇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2 Corinthians 12:9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 said to me, “My grace is sufficient for you, for my power is made perfect in weakness.” Therefore I will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boast all the more gladly about my weaknesses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so that Christ’s power may rest on me.</a:t>
            </a: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96" y="1938982"/>
            <a:ext cx="8496303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奧古斯丁 </a:t>
            </a:r>
            <a:r>
              <a:rPr lang="zh-TW" altLang="en-US" sz="2000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St. Augustine</a:t>
            </a:r>
            <a:r>
              <a:rPr lang="en-US" altLang="zh-TW" sz="4000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的禱告：</a:t>
            </a:r>
            <a:endParaRPr lang="en-US" altLang="zh-TW" sz="1000" dirty="0" smtClean="0">
              <a:solidFill>
                <a:srgbClr val="FFFF00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dirty="0">
              <a:solidFill>
                <a:srgbClr val="FFFF00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『</a:t>
            </a:r>
            <a:r>
              <a:rPr lang="zh-TW" altLang="en-US" sz="44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主啊！ 應允我，讓我能夠認識我自己，好叫我能夠認識祢。</a:t>
            </a:r>
            <a:r>
              <a:rPr lang="en-US" altLang="zh-TW" sz="44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』</a:t>
            </a:r>
            <a:endParaRPr lang="en-US" altLang="zh-TW" sz="4400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66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253" y="2781703"/>
            <a:ext cx="9047747" cy="304698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因祢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愛的大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endParaRPr lang="en-US" altLang="zh-TW" sz="60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Power of Your Love</a:t>
            </a:r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75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2400" y="1193800"/>
            <a:ext cx="90805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u="sng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同領聖餐</a:t>
            </a:r>
            <a:r>
              <a:rPr lang="zh-TW" altLang="en-US" sz="4000" u="sng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4000" u="sng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Holy Communion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2400" b="1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  <p:pic>
        <p:nvPicPr>
          <p:cNvPr id="111619" name="Picture 2" descr="http://blogs.c.yimg.jp/res/blog-73-29/sirokuma6102000/folder/643879/79/54005579/img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36788"/>
            <a:ext cx="5588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00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15483</TotalTime>
  <Words>1863</Words>
  <Application>Microsoft Office PowerPoint</Application>
  <PresentationFormat>On-screen Show (4:3)</PresentationFormat>
  <Paragraphs>215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47" baseType="lpstr">
      <vt:lpstr>Adobe Gothic Std B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9_Default Design</vt:lpstr>
      <vt:lpstr>8_Default Design</vt:lpstr>
      <vt:lpstr>11_Office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813</cp:revision>
  <dcterms:created xsi:type="dcterms:W3CDTF">2014-11-02T05:55:36Z</dcterms:created>
  <dcterms:modified xsi:type="dcterms:W3CDTF">2016-07-09T21:43:49Z</dcterms:modified>
</cp:coreProperties>
</file>