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4" r:id="rId2"/>
    <p:sldId id="303" r:id="rId3"/>
    <p:sldId id="313" r:id="rId4"/>
    <p:sldId id="305" r:id="rId5"/>
    <p:sldId id="318" r:id="rId6"/>
    <p:sldId id="319" r:id="rId7"/>
    <p:sldId id="306" r:id="rId8"/>
    <p:sldId id="316" r:id="rId9"/>
    <p:sldId id="307" r:id="rId10"/>
    <p:sldId id="32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CC"/>
    <a:srgbClr val="0033CC"/>
    <a:srgbClr val="0099CC"/>
    <a:srgbClr val="00FFFF"/>
    <a:srgbClr val="336699"/>
    <a:srgbClr val="80008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56" autoAdjust="0"/>
    <p:restoredTop sz="90755" autoAdjust="0"/>
  </p:normalViewPr>
  <p:slideViewPr>
    <p:cSldViewPr>
      <p:cViewPr varScale="1">
        <p:scale>
          <a:sx n="42" d="100"/>
          <a:sy n="42" d="100"/>
        </p:scale>
        <p:origin x="99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2FC2BD6-0933-4161-92A8-8ED1F4E1A78A}" type="datetimeFigureOut">
              <a:rPr lang="en-US" altLang="zh-TW"/>
              <a:pPr>
                <a:defRPr/>
              </a:pPr>
              <a:t>7/23/2016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0584F7-EE95-441B-9100-D435D2DF6AF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2566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22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B04101-679C-4EFA-8B55-4A9ABB48D0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7496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A8EBC4-1D38-482B-958B-576E2A35A01A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95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3926DA-B156-4E7E-9237-8C454000F4D7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1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42FD92-68EB-4DC3-8591-DB3F51DC13F3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17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D37BC1-BA53-4067-845E-E738F1597879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205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75333E-80D9-424C-8682-854FAEDF1091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766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5A5833-5715-4C96-8D2E-784CB5348364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A68BF5-6631-44DD-8549-AC844400310B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67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E74628-D7AB-4D99-9BED-38EEBDD0F4F1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74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400453-C17F-4F7F-B0DE-82DB81201ABA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56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9E9110-5D73-489E-A0A8-FE11FE1D7547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40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E1F9B-C860-4D09-A757-041CAB7C0F9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092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F36881-5946-434E-B3BF-0A9221B87E7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003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29706-6FDE-4B56-A27A-09059540917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11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7837F2-7560-4760-9B8B-29521038566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704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08584-E328-4CD1-B15E-47CF0425FC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848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425599-E9F2-4A79-BCB5-04AEA56910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557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AA9B2-E04A-451F-8196-C3589E4951B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597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815C25-0823-45A3-ABFE-8D48D75B9F9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968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4411C-4DBF-480F-B541-A5956BE7023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6472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8F3ED9-D0B7-457A-BC3A-7304E32BF29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20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A384C-6E4A-4750-B7ED-50B91B964EB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800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fld id="{84AFC6DD-804C-4A10-A5A4-71F2F390732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6477000"/>
            <a:ext cx="6858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1BEA729A-1903-4C34-8E7D-092064D27DB1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772400" cy="1524000"/>
          </a:xfrm>
        </p:spPr>
        <p:txBody>
          <a:bodyPr/>
          <a:lstStyle/>
          <a:p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mtClean="0">
                <a:latin typeface="DFKai-SB" pitchFamily="65" charset="-120"/>
                <a:ea typeface="DFKai-SB" pitchFamily="65" charset="-120"/>
              </a:rPr>
            </a:br>
            <a:r>
              <a:rPr lang="zh-TW" altLang="en-US" sz="8000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1000" smtClean="0">
                <a:solidFill>
                  <a:srgbClr val="181818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1000" smtClean="0">
                <a:solidFill>
                  <a:srgbClr val="181818"/>
                </a:solidFill>
                <a:latin typeface="DFKai-SB" pitchFamily="65" charset="-120"/>
                <a:ea typeface="DFKai-SB" pitchFamily="65" charset="-120"/>
              </a:rPr>
            </a:br>
            <a:r>
              <a:rPr lang="en-US" altLang="zh-TW" sz="1000" smtClean="0">
                <a:solidFill>
                  <a:srgbClr val="181818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TW" sz="1000" smtClean="0">
                <a:solidFill>
                  <a:srgbClr val="181818"/>
                </a:solidFill>
                <a:latin typeface="DFKai-SB" pitchFamily="65" charset="-120"/>
                <a:ea typeface="DFKai-SB" pitchFamily="65" charset="-120"/>
              </a:rPr>
            </a:br>
            <a:endParaRPr lang="en-US" altLang="en-US" smtClean="0"/>
          </a:p>
        </p:txBody>
      </p:sp>
      <p:sp>
        <p:nvSpPr>
          <p:cNvPr id="2052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486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zh-TW" altLang="en-US" sz="7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Narrow" panose="020B0606020202030204" pitchFamily="34" charset="0"/>
                <a:ea typeface="DFKai-SB" pitchFamily="65" charset="-120"/>
              </a:rPr>
              <a:t>擴張禱告的境界</a:t>
            </a:r>
            <a:endParaRPr lang="en-US" altLang="zh-TW" sz="7200" b="1" smtClean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 Narrow" panose="020B0606020202030204" pitchFamily="34" charset="0"/>
              <a:ea typeface="DFKai-SB" pitchFamily="65" charset="-120"/>
            </a:endParaRPr>
          </a:p>
          <a:p>
            <a:pPr marL="0" indent="0" algn="ctr">
              <a:lnSpc>
                <a:spcPts val="6600"/>
              </a:lnSpc>
              <a:buFontTx/>
              <a:buNone/>
            </a:pPr>
            <a:endParaRPr lang="en-US" altLang="zh-TW" sz="4800" smtClean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lnSpc>
                <a:spcPts val="6600"/>
              </a:lnSpc>
              <a:buFontTx/>
              <a:buNone/>
            </a:pPr>
            <a:r>
              <a:rPr lang="zh-TW" alt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波特蘭靈糧堂 </a:t>
            </a:r>
            <a:r>
              <a:rPr lang="en-US" altLang="zh-TW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 Unicode MS" panose="020B0604020202020204" pitchFamily="34" charset="-128"/>
              </a:rPr>
              <a:t>BOLIP</a:t>
            </a:r>
          </a:p>
          <a:p>
            <a:pPr marL="0" indent="0" algn="ctr">
              <a:lnSpc>
                <a:spcPts val="6600"/>
              </a:lnSpc>
              <a:spcBef>
                <a:spcPct val="0"/>
              </a:spcBef>
              <a:buFontTx/>
              <a:buNone/>
            </a:pPr>
            <a:r>
              <a:rPr lang="en-US" altLang="zh-TW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July</a:t>
            </a:r>
            <a:r>
              <a:rPr lang="zh-TW" alt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zh-TW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</a:t>
            </a:r>
            <a:r>
              <a:rPr lang="en-US" altLang="zh-TW" sz="3600" baseline="300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altLang="zh-TW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2016 </a:t>
            </a:r>
          </a:p>
          <a:p>
            <a:pPr marL="0" indent="0" algn="ctr">
              <a:lnSpc>
                <a:spcPts val="6600"/>
              </a:lnSpc>
              <a:spcBef>
                <a:spcPct val="0"/>
              </a:spcBef>
              <a:buFontTx/>
              <a:buNone/>
            </a:pPr>
            <a:r>
              <a:rPr lang="zh-TW" alt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黃薛媖師母</a:t>
            </a:r>
            <a:endParaRPr lang="en-US" altLang="zh-TW" sz="3600" smtClean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225"/>
            <a:ext cx="9144000" cy="685800"/>
          </a:xfrm>
        </p:spPr>
        <p:txBody>
          <a:bodyPr/>
          <a:lstStyle/>
          <a:p>
            <a:r>
              <a:rPr lang="zh-TW" altLang="en-US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禱告的定義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  <a:solidFill>
            <a:schemeClr val="tx1"/>
          </a:solidFill>
        </p:spPr>
        <p:txBody>
          <a:bodyPr/>
          <a:lstStyle/>
          <a:p>
            <a:pPr>
              <a:lnSpc>
                <a:spcPts val="3400"/>
              </a:lnSpc>
            </a:pP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讀經是吃靈糧，禱告是屬靈生命的呼吸</a:t>
            </a: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400"/>
              </a:lnSpc>
            </a:pPr>
            <a:r>
              <a:rPr lang="zh-TW" altLang="en-US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禱告是向神說話</a:t>
            </a:r>
            <a:r>
              <a:rPr lang="en-US" altLang="zh-TW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向 神表明人的心願 </a:t>
            </a:r>
            <a:endParaRPr lang="en-US" altLang="zh-TW" b="1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</a:pP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求告耶和華的名、懇求耶和華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  <a:p>
            <a:pPr lvl="1">
              <a:lnSpc>
                <a:spcPts val="3400"/>
              </a:lnSpc>
              <a:buFontTx/>
              <a:buNone/>
            </a:pP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(Gen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創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4:26;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Psal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27:7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34:</a:t>
            </a:r>
            <a:r>
              <a:rPr lang="en-US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400"/>
              </a:lnSpc>
              <a:buFontTx/>
              <a:buNone/>
            </a:pP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  <a:buFontTx/>
              <a:buChar char="•"/>
            </a:pPr>
            <a:r>
              <a:rPr lang="zh-TW" altLang="en-US" sz="3200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禱告是儆醒聆聽神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(Psal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5:3)</a:t>
            </a:r>
          </a:p>
          <a:p>
            <a:pPr lvl="1">
              <a:lnSpc>
                <a:spcPts val="3400"/>
              </a:lnSpc>
              <a:buFontTx/>
              <a:buNone/>
            </a:pP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 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坐在耶穌腳前聽他的道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(Luk</a:t>
            </a:r>
            <a:r>
              <a:rPr lang="en-US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路10:38-42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400"/>
              </a:lnSpc>
              <a:buFontTx/>
              <a:buNone/>
            </a:pP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  <a:buFontTx/>
              <a:buChar char="•"/>
            </a:pPr>
            <a:r>
              <a:rPr lang="zh-TW" altLang="en-US" sz="3200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禱告是為了尋求神的面，親近神           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(Heb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10:</a:t>
            </a:r>
            <a:r>
              <a:rPr lang="en-US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22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Job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伯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8:</a:t>
            </a:r>
            <a:r>
              <a:rPr lang="en-US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Psal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73:</a:t>
            </a:r>
            <a:r>
              <a:rPr lang="en-US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28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b="1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</a:pP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向神敞著臉，與神相處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(2 Corin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林後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3:18)    </a:t>
            </a:r>
          </a:p>
          <a:p>
            <a:pPr lvl="1">
              <a:lnSpc>
                <a:spcPts val="3400"/>
              </a:lnSpc>
              <a:buFontTx/>
              <a:buNone/>
            </a:pP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  <a:buFontTx/>
              <a:buNone/>
            </a:pPr>
            <a:endParaRPr lang="en-US" altLang="en-US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43EE203A-ED2D-4130-A132-EBFF46191132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685800"/>
          </a:xfrm>
        </p:spPr>
        <p:txBody>
          <a:bodyPr/>
          <a:lstStyle/>
          <a:p>
            <a:pPr marL="514350" indent="-514350">
              <a:lnSpc>
                <a:spcPts val="3400"/>
              </a:lnSpc>
              <a:defRPr/>
            </a:pPr>
            <a:r>
              <a:rPr lang="zh-TW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從祈求進入代求 </a:t>
            </a:r>
            <a:endParaRPr lang="en-US" altLang="zh-TW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pPr marL="0" indent="0">
              <a:lnSpc>
                <a:spcPts val="4000"/>
              </a:lnSpc>
              <a:buFontTx/>
              <a:buNone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我們在天上的父、願人都尊你的名為聖。願你的國降臨。願你的旨意行在地上、如同行在天上。我們日用的飲食、今日賜給我們。免我們的債、如同我們免了人的債。 不叫我們遇見試探．救我們脫離兇惡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〔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或作脫離惡者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〕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因為國度、權柄、榮耀、全是你的直到永遠、阿們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6:9-13)</a:t>
            </a: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高舉神的名，帶下神的國，並成就神的旨意在地上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生活基本需要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人與神的關係，人際關係 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神的保護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宣告神的國度、權柄、榮耀→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國度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是神掌權的範圍；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權柄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是神的運做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;『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榮耀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是神的彰顯。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 typeface="Times New Roman" panose="02020603050405020304" pitchFamily="18" charset="0"/>
              <a:buAutoNum type="arabicPeriod"/>
            </a:pPr>
            <a:endParaRPr lang="en-US" altLang="en-US" sz="2800" b="1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6C03FFF0-F897-428F-9CB9-ADEA7A8785EA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609600"/>
          </a:xfrm>
        </p:spPr>
        <p:txBody>
          <a:bodyPr/>
          <a:lstStyle/>
          <a:p>
            <a:r>
              <a:rPr lang="zh-TW" altLang="en-US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代求禱告的定義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61088"/>
          </a:xfrm>
        </p:spPr>
        <p:txBody>
          <a:bodyPr/>
          <a:lstStyle/>
          <a:p>
            <a:pPr marL="342900" lvl="1" indent="-342900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「代禱」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en-US" sz="3200" b="1" smtClean="0">
                <a:solidFill>
                  <a:schemeClr val="bg1"/>
                </a:solidFill>
                <a:latin typeface="Aegyptus" pitchFamily="18" charset="0"/>
                <a:ea typeface="Aegyptus" pitchFamily="18" charset="0"/>
                <a:cs typeface="Aegyptus" pitchFamily="18" charset="0"/>
              </a:rPr>
              <a:t>Intercessions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向神陳明別人的需要，是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為了另一個人的益處而來到上帝面前求告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是中間調停人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在神面前為國度或別人的需要做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中間調停人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3200" b="1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go in between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)(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64:7;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民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16:48)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 eaLnBrk="1" hangingPunct="1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「代禱」 是一場屬靈的爭戰，代禱者是為他人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的益處爭戰的人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 59：16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;)</a:t>
            </a:r>
          </a:p>
          <a:p>
            <a:pPr marL="342900" lvl="1" indent="-342900">
              <a:lnSpc>
                <a:spcPts val="4000"/>
              </a:lnSpc>
              <a:buFontTx/>
              <a:buNone/>
            </a:pP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64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並且無人求告你的名、無人奮力抓住你．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原來你掩面不顧我們、使我們因罪孽消化。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>
              <a:lnSpc>
                <a:spcPts val="4000"/>
              </a:lnSpc>
              <a:buFontTx/>
              <a:buNone/>
            </a:pP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民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16:48</a:t>
            </a:r>
            <a:r>
              <a:rPr lang="zh-TW" altLang="en-US" sz="3200" b="1" u="sng" smtClean="0">
                <a:solidFill>
                  <a:schemeClr val="bg1"/>
                </a:solidFill>
                <a:ea typeface="新細明體" pitchFamily="18" charset="-120"/>
              </a:rPr>
              <a:t> 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他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亞倫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站在活人死人中間瘟疫就止住了 </a:t>
            </a:r>
          </a:p>
          <a:p>
            <a:pPr marL="342900" lvl="1" indent="-342900">
              <a:lnSpc>
                <a:spcPts val="4000"/>
              </a:lnSpc>
              <a:buFontTx/>
              <a:buNone/>
            </a:pP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賽59：16 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他見無人拯救、無人代求、甚為詫異．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就用自己的膀臂施行拯救．以公義扶持自己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F0F7318C-1302-40E4-96B6-F4962C47E06E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609600"/>
          </a:xfrm>
        </p:spPr>
        <p:txBody>
          <a:bodyPr/>
          <a:lstStyle/>
          <a:p>
            <a:pPr>
              <a:defRPr/>
            </a:pPr>
            <a:r>
              <a:rPr lang="zh-TW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代</a:t>
            </a:r>
            <a:r>
              <a:rPr lang="zh-TW" altLang="en-US" b="1" u="sng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禱</a:t>
            </a:r>
            <a:r>
              <a:rPr lang="zh-TW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的真意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08688"/>
          </a:xfrm>
        </p:spPr>
        <p:txBody>
          <a:bodyPr/>
          <a:lstStyle/>
          <a:p>
            <a:pPr marL="342900" lvl="1" indent="-342900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就是回應神對我們說的話，領受神的心意與代求的需要，求神介入那個情境，釋放他的能力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3200" b="1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Amos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摩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3:7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7:4-6)</a:t>
            </a:r>
          </a:p>
          <a:p>
            <a:pPr marL="342900" lvl="1" indent="-342900">
              <a:lnSpc>
                <a:spcPts val="4000"/>
              </a:lnSpc>
              <a:buFontTx/>
              <a:buNone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 eaLnBrk="1" hangingPunct="1">
              <a:lnSpc>
                <a:spcPts val="40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Amos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摩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3:7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主耶和華若不將奧秘指示他的僕人眾先知、就一無所行 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 eaLnBrk="1" hangingPunct="1">
              <a:lnSpc>
                <a:spcPts val="40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Amos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摩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7:4-6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主耶和華又指示我一件事．他命火來懲罰以色列、火就吞滅深淵、險些將地燒滅， 我就說、主耶和華阿、求你止息．因為雅各微弱、他怎能站立得住呢。耶和華就後悔說、這災也可免了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4EEA8162-BA1C-4734-80FE-D8243D2BA5D2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609600"/>
          </a:xfrm>
        </p:spPr>
        <p:txBody>
          <a:bodyPr/>
          <a:lstStyle/>
          <a:p>
            <a:pPr>
              <a:defRPr/>
            </a:pPr>
            <a:r>
              <a:rPr lang="zh-TW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代</a:t>
            </a:r>
            <a:r>
              <a:rPr lang="zh-TW" altLang="en-US" b="1" u="sng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禱</a:t>
            </a:r>
            <a:r>
              <a:rPr lang="zh-TW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的真意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84888"/>
          </a:xfrm>
        </p:spPr>
        <p:txBody>
          <a:bodyPr/>
          <a:lstStyle/>
          <a:p>
            <a:pPr marL="342900" lvl="1" indent="-342900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代禱者是站在破口防堵，守望城牆的人               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en-US" sz="3200" b="1" smtClean="0">
                <a:solidFill>
                  <a:schemeClr val="bg1"/>
                </a:solidFill>
                <a:latin typeface="Aegyptus" pitchFamily="18" charset="0"/>
                <a:ea typeface="Aegyptus" pitchFamily="18" charset="0"/>
                <a:cs typeface="Aegyptus" pitchFamily="18" charset="0"/>
              </a:rPr>
              <a:t>Ezekiel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結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22: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30 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 </a:t>
            </a:r>
            <a:r>
              <a:rPr lang="en-US" altLang="zh-TW" sz="3200" b="1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Isaiah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62: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～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900" lvl="1" indent="-342900">
              <a:lnSpc>
                <a:spcPts val="4000"/>
              </a:lnSpc>
              <a:buFontTx/>
              <a:buChar char="•"/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代禱者是願意回應神的呼召，推動神點燃復興的人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神的作為明顯而大力的彰顯</a:t>
            </a:r>
            <a:r>
              <a:rPr lang="en-US" altLang="zh-TW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900" lvl="1" indent="-342900" eaLnBrk="1" hangingPunct="1">
              <a:lnSpc>
                <a:spcPts val="4000"/>
              </a:lnSpc>
              <a:buFontTx/>
              <a:buNone/>
            </a:pPr>
            <a:r>
              <a:rPr lang="en-US" altLang="en-US" sz="3200" b="1" u="sng" smtClean="0">
                <a:solidFill>
                  <a:schemeClr val="bg1"/>
                </a:solidFill>
                <a:latin typeface="Aegyptus" pitchFamily="18" charset="0"/>
                <a:ea typeface="Aegyptus" pitchFamily="18" charset="0"/>
                <a:cs typeface="Aegyptus" pitchFamily="18" charset="0"/>
              </a:rPr>
              <a:t>Ezekiel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結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22:</a:t>
            </a:r>
            <a:r>
              <a:rPr lang="en-US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30</a:t>
            </a:r>
            <a:r>
              <a:rPr lang="en-US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我在他們中間尋找一人重修牆垣、在我面前為這國站在破口防堵、使我不滅絕這國．卻找不著一個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1" indent="-342900" eaLnBrk="1" hangingPunct="1">
              <a:lnSpc>
                <a:spcPts val="40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Aegyptus" pitchFamily="18" charset="0"/>
                <a:ea typeface="新細明體" pitchFamily="18" charset="-120"/>
              </a:rPr>
              <a:t>Isaiah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62:</a:t>
            </a:r>
            <a:r>
              <a:rPr lang="en-US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～</a:t>
            </a:r>
            <a:r>
              <a:rPr lang="en-US" altLang="en-US" sz="32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耶路撒冷阿、我在你城上設立守望的．他們晝夜必不靜默．呼籲耶和華的、你們不要歇息、 也不要使他歇息、直等他建立耶路撒冷、使耶路撒冷在地上成為可讚美的。  </a:t>
            </a:r>
            <a:endParaRPr lang="en-US" altLang="zh-TW" sz="32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717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408BF1F0-3D9C-458D-B8E5-58E27E2AC8EA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838200"/>
          </a:xfrm>
        </p:spPr>
        <p:txBody>
          <a:bodyPr/>
          <a:lstStyle/>
          <a:p>
            <a:r>
              <a:rPr lang="zh-TW" altLang="en-US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耶穌是最偉大的代禱者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耶穌是最偉大的代禱者，祂整個生命就是代求的生命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8:34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耶穌為長遠活著的祭司在神右邊為我們代求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7:20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25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成為代禱者，就是要學像耶穌，與祂同工</a:t>
            </a: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8:34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誰能定他們的罪呢．有基督耶穌已經死了、而且從死裡復活、現今在　神的右邊、也替我們祈求</a:t>
            </a:r>
            <a:endParaRPr lang="en-US" altLang="zh-TW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</a:t>
            </a:r>
            <a:r>
              <a:rPr lang="en-US" altLang="zh-TW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7:20</a:t>
            </a:r>
            <a:r>
              <a:rPr lang="zh-TW" altLang="en-US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TW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25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再者、耶穌為祭司、 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凡靠著他進到　神面前的人、他都能拯救到底．因為他是長遠活著、替他們祈求</a:t>
            </a:r>
          </a:p>
          <a:p>
            <a:pPr>
              <a:buFontTx/>
              <a:buNone/>
            </a:pPr>
            <a:endParaRPr lang="en-US" altLang="zh-TW" b="1" smtClean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C4406225-02E5-450C-9D80-490C83BDB106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609600"/>
          </a:xfrm>
        </p:spPr>
        <p:txBody>
          <a:bodyPr/>
          <a:lstStyle/>
          <a:p>
            <a:r>
              <a:rPr lang="zh-TW" altLang="en-US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神呼召我們代禱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神呼召祂整個身體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教會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成為代禱者</a:t>
            </a:r>
            <a:r>
              <a:rPr lang="en-US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, 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我們都必須像我們的模範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--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耶穌一樣地禱告、代求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彼前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2:9)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  <a:p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為萬人懇求、禱告、代求、祝謝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提前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</a:t>
            </a:r>
            <a:r>
              <a:rPr lang="en-US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:1-2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神命令我們要彼此代禱</a:t>
            </a:r>
            <a:r>
              <a:rPr lang="en-US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  (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雅各書</a:t>
            </a:r>
            <a:r>
              <a:rPr lang="en-US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5:14-16)</a:t>
            </a:r>
          </a:p>
          <a:p>
            <a:pPr>
              <a:buFontTx/>
              <a:buNone/>
            </a:pP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Tx/>
              <a:buNone/>
            </a:pP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彼前</a:t>
            </a:r>
            <a:r>
              <a:rPr lang="en-US" altLang="zh-TW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2:9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惟有你們是被揀選的族類、是有君尊的祭司、是聖潔的國度、是屬　神的子民、要叫你們宣揚那召你們出黑暗入奇妙光明者的美德。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Tx/>
              <a:buNone/>
            </a:pP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提前</a:t>
            </a:r>
            <a:r>
              <a:rPr lang="en-US" altLang="zh-TW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2</a:t>
            </a:r>
            <a:r>
              <a:rPr lang="en-US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:1-2 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我勸你第一要為萬人懇求、禱告、代求、祝謝． 為君王和一切在位的也該如此．使我們可以敬虔端正、平安無事的度日。 </a:t>
            </a:r>
            <a:endParaRPr lang="en-US" altLang="zh-TW" sz="2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Tx/>
              <a:buNone/>
            </a:pP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雅各書</a:t>
            </a:r>
            <a:r>
              <a:rPr lang="en-US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5:14-16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所以你們要彼此認罪、互相代求、使你們可以得醫治。義人祈禱所發的力量、是大有功效的</a:t>
            </a:r>
            <a:endParaRPr lang="en-US" altLang="zh-TW" sz="2800" b="1" u="sng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C15DC723-20DF-4715-B262-6D59D6D671D6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1447800"/>
          </a:xfrm>
        </p:spPr>
        <p:txBody>
          <a:bodyPr/>
          <a:lstStyle/>
          <a:p>
            <a:r>
              <a:rPr lang="zh-TW" altLang="en-US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代禱的重要</a:t>
            </a:r>
            <a:r>
              <a:rPr lang="en-US" altLang="zh-TW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代禱挪去仇敵的攻擊使神搭救人脫離各樣苦難與死亡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林後</a:t>
            </a:r>
            <a:r>
              <a:rPr lang="en-US" altLang="zh-TW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1:8-11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弟兄們 ，我們希望你們知道我們以前在亞細亞省所遭遇過的苦難。當時我們受到了遠遠超過我們所能忍受的壓力，使我們連生存的希望都沒有了。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9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實際上 ，我們內心覺得自己已經被判了死刑。但這樣的情況發生，是要讓我們完全依靠那叫死人復活的上帝，不再依靠自己。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10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結果 ，他真的救我們脫離了死亡的危險。現在他也會救我們。我們並且指望將來他還會繼續救我們，</a:t>
            </a:r>
            <a:r>
              <a:rPr lang="en-US" altLang="zh-TW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11</a:t>
            </a:r>
            <a:r>
              <a:rPr lang="zh-TW" altLang="en-US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因為你們藉著禱告在幫助我們</a:t>
            </a:r>
            <a:r>
              <a:rPr lang="zh-TW" altLang="en-US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。現在有很多人在為我們禱告，將來一定會有很多人因為上帝回答了他們的禱告、賜給了我們恩惠，而為我們感謝上帝</a:t>
            </a:r>
            <a:endParaRPr lang="en-US" altLang="zh-TW" b="1" u="sng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07A46A82-F353-4965-B310-AACDBD91DEA3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685800"/>
          </a:xfrm>
        </p:spPr>
        <p:txBody>
          <a:bodyPr/>
          <a:lstStyle/>
          <a:p>
            <a:r>
              <a:rPr lang="zh-TW" altLang="en-US" sz="3600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代禱的重要</a:t>
            </a:r>
            <a:r>
              <a:rPr lang="en-US" altLang="zh-TW" sz="3600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u="sng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</a:rPr>
              <a:t>代禱帶下神的介入，施行拯救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0" indent="0">
              <a:lnSpc>
                <a:spcPts val="3700"/>
              </a:lnSpc>
              <a:buFontTx/>
              <a:buNone/>
            </a:pP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徒</a:t>
            </a:r>
            <a:r>
              <a:rPr lang="en-US" altLang="zh-TW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12:4-11</a:t>
            </a: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希律拿了彼得收在監裏 、交付四班兵丁看守、每班四個人</a:t>
            </a: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於是彼得被囚在監裏．教會卻為他切切的禱告　神。希律將要提他出來的前一夜、彼得被兩條鐵鍊鎖著、睡在兩個兵丁當中．看守的人也在門外看守。 忽然有主的一個使者、站在旁邊、屋裏有光照耀．天使拍彼得的肋旁、拍醒了他、說、快快起來．那鐵鍊就從他手上脫落下來。 使對他說、束上帶子．穿上鞋．他就那樣作．天使又說、披上外衣跟著我來。 彼得就出來跟著他、不知道天使所作是真的、只當見了異象。 過了第一層第二層監牢、就來到臨街的鐵門．那門自己開了。他們出來、走過一條街、天使便離開他去了。彼得醒悟過來、說、我現在真知道主差遣他的使者、救我脫離希律的手、和猶太百姓一切所盼望的</a:t>
            </a: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9D1FBB2B-CA96-4E08-9B02-EF2EFA7B9041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9131</TotalTime>
  <Words>1302</Words>
  <Application>Microsoft Office PowerPoint</Application>
  <PresentationFormat>On-screen Show (4:3)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Times New Roman</vt:lpstr>
      <vt:lpstr>Arial</vt:lpstr>
      <vt:lpstr>新細明體</vt:lpstr>
      <vt:lpstr>DFKai-SB</vt:lpstr>
      <vt:lpstr>Arial Narrow</vt:lpstr>
      <vt:lpstr>Arial Unicode MS</vt:lpstr>
      <vt:lpstr>Aegyptus</vt:lpstr>
      <vt:lpstr>Default Design</vt:lpstr>
      <vt:lpstr>    </vt:lpstr>
      <vt:lpstr>禱告的定義</vt:lpstr>
      <vt:lpstr>從祈求進入代求 </vt:lpstr>
      <vt:lpstr>代求禱告的定義</vt:lpstr>
      <vt:lpstr>代禱的真意</vt:lpstr>
      <vt:lpstr>代禱的真意</vt:lpstr>
      <vt:lpstr>耶穌是最偉大的代禱者</vt:lpstr>
      <vt:lpstr>神呼召我們代禱</vt:lpstr>
      <vt:lpstr>代禱的重要:代禱挪去仇敵的攻擊使神搭救人脫離各樣苦難與死亡</vt:lpstr>
      <vt:lpstr>代禱的重要:代禱帶下神的介入，施行拯救</vt:lpstr>
    </vt:vector>
  </TitlesOfParts>
  <Company>Jireh Solutions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被擄後歷史與兩約之間</dc:title>
  <dc:creator>annH</dc:creator>
  <cp:lastModifiedBy>Alfred Chen</cp:lastModifiedBy>
  <cp:revision>430</cp:revision>
  <cp:lastPrinted>2014-01-19T04:53:40Z</cp:lastPrinted>
  <dcterms:created xsi:type="dcterms:W3CDTF">2006-12-07T08:40:40Z</dcterms:created>
  <dcterms:modified xsi:type="dcterms:W3CDTF">2016-07-23T23:56:01Z</dcterms:modified>
</cp:coreProperties>
</file>