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8"/>
  </p:notesMasterIdLst>
  <p:handoutMasterIdLst>
    <p:handoutMasterId r:id="rId9"/>
  </p:handoutMasterIdLst>
  <p:sldIdLst>
    <p:sldId id="318" r:id="rId3"/>
    <p:sldId id="305" r:id="rId4"/>
    <p:sldId id="317" r:id="rId5"/>
    <p:sldId id="316" r:id="rId6"/>
    <p:sldId id="307" r:id="rId7"/>
  </p:sldIdLst>
  <p:sldSz cx="9144000" cy="6858000" type="screen4x3"/>
  <p:notesSz cx="6950075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00CC"/>
    <a:srgbClr val="0033CC"/>
    <a:srgbClr val="0099CC"/>
    <a:srgbClr val="00FFFF"/>
    <a:srgbClr val="336699"/>
    <a:srgbClr val="800080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6656" autoAdjust="0"/>
    <p:restoredTop sz="90755" autoAdjust="0"/>
  </p:normalViewPr>
  <p:slideViewPr>
    <p:cSldViewPr>
      <p:cViewPr>
        <p:scale>
          <a:sx n="50" d="100"/>
          <a:sy n="50" d="100"/>
        </p:scale>
        <p:origin x="-832" y="-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.xml"/><Relationship Id="rId2" Type="http://schemas.openxmlformats.org/officeDocument/2006/relationships/slide" Target="slides/slide3.xml"/><Relationship Id="rId1" Type="http://schemas.openxmlformats.org/officeDocument/2006/relationships/slide" Target="slides/slide2.xml"/><Relationship Id="rId4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1963"/>
          </a:xfrm>
          <a:prstGeom prst="rect">
            <a:avLst/>
          </a:prstGeom>
        </p:spPr>
        <p:txBody>
          <a:bodyPr vert="horz" wrap="square" lIns="92492" tIns="46246" rIns="92492" bIns="46246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7000" y="0"/>
            <a:ext cx="3011488" cy="461963"/>
          </a:xfrm>
          <a:prstGeom prst="rect">
            <a:avLst/>
          </a:prstGeom>
        </p:spPr>
        <p:txBody>
          <a:bodyPr vert="horz" wrap="square" lIns="92492" tIns="46246" rIns="92492" bIns="46246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BB9DC5B-21F2-4196-9C4C-EDE10302A8A0}" type="datetimeFigureOut">
              <a:rPr lang="en-US" altLang="zh-TW"/>
              <a:pPr>
                <a:defRPr/>
              </a:pPr>
              <a:t>7/23/2016</a:t>
            </a:fld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3011488" cy="461963"/>
          </a:xfrm>
          <a:prstGeom prst="rect">
            <a:avLst/>
          </a:prstGeom>
        </p:spPr>
        <p:txBody>
          <a:bodyPr vert="horz" wrap="square" lIns="92492" tIns="46246" rIns="92492" bIns="46246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7000" y="8772525"/>
            <a:ext cx="3011488" cy="461963"/>
          </a:xfrm>
          <a:prstGeom prst="rect">
            <a:avLst/>
          </a:prstGeom>
        </p:spPr>
        <p:txBody>
          <a:bodyPr vert="horz" wrap="square" lIns="92492" tIns="46246" rIns="92492" bIns="4624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24DEA9D-BD1C-4994-8AD2-C5D6601207D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779544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14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92" tIns="46246" rIns="92492" bIns="46246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8588" y="0"/>
            <a:ext cx="3011487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92" tIns="46246" rIns="92492" bIns="46246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TW"/>
          </a:p>
        </p:txBody>
      </p:sp>
      <p:sp>
        <p:nvSpPr>
          <p:cNvPr id="19460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65225" y="692150"/>
            <a:ext cx="46196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7100" y="4387850"/>
            <a:ext cx="5095875" cy="415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92" tIns="46246" rIns="92492" bIns="462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4113"/>
            <a:ext cx="3011488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92" tIns="46246" rIns="92492" bIns="46246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8588" y="8774113"/>
            <a:ext cx="3011487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92" tIns="46246" rIns="92492" bIns="4624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2DE13A9-72EA-4561-BC00-68D9210B77A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238093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0888" indent="-2889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55700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633EA25-65FF-4D54-B542-372DC3843DE4}" type="slidenum">
              <a:rPr lang="en-US" altLang="en-US"/>
              <a:pPr eaLnBrk="1" hangingPunct="1"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204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483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0888" indent="-2889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55700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7A298D8-1595-4685-B415-518DCDF59999}" type="slidenum">
              <a:rPr lang="en-US" altLang="en-US"/>
              <a:pPr eaLnBrk="1" hangingPunct="1"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215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496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0888" indent="-2889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55700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6694C46-B5EA-429E-BB79-1C2B453F64E9}" type="slidenum">
              <a:rPr lang="en-US" altLang="en-US"/>
              <a:pPr eaLnBrk="1" hangingPunct="1"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225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039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0888" indent="-2889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55700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D107EDB-7CA9-47CE-96DD-B414DB99AC54}" type="slidenum">
              <a:rPr lang="en-US" altLang="en-US"/>
              <a:pPr eaLnBrk="1" hangingPunct="1">
                <a:spcBef>
                  <a:spcPct val="0"/>
                </a:spcBef>
              </a:pPr>
              <a:t>5</a:t>
            </a:fld>
            <a:endParaRPr lang="en-US" altLang="en-US"/>
          </a:p>
        </p:txBody>
      </p:sp>
      <p:sp>
        <p:nvSpPr>
          <p:cNvPr id="235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376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CA5B38-A5B4-4CDD-B05D-DBC6746894C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43238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CF2851-80C5-46BE-BA68-EDC929E539A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45432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C4E051-3083-4D69-A7DB-1B1F5458B70F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52041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FAE49C-8D1B-4096-A0F5-1EBF38A7BF7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76619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5BF53B-4BDA-459F-BA61-DF8C08DBAB2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62107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5633C8-5CF1-4B8F-8426-F50304D90C3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56590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481833-2665-4AA2-BF21-5AE73E42CDA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25671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1CAB5C-605C-425B-92C2-8A7B47ADA39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12137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17944F-2283-4DF4-B314-883ABAE7345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69659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94F7B9-9873-45C1-AC09-9C7911D23F13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07375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68459D-25C4-440D-A05C-D6486A15B9D1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969078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3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1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2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3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1" hangingPunct="1">
              <a:defRPr b="0">
                <a:latin typeface="Verdana" panose="020B0604030504040204" pitchFamily="34" charset="0"/>
                <a:ea typeface="標楷體" pitchFamily="65" charset="-120"/>
              </a:defRPr>
            </a:lvl1pPr>
          </a:lstStyle>
          <a:p>
            <a:fld id="{65548B66-6C04-465D-B0C7-86318FB94E5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60317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1" hangingPunct="1">
              <a:defRPr b="0">
                <a:latin typeface="Verdana" panose="020B0604030504040204" pitchFamily="34" charset="0"/>
                <a:ea typeface="標楷體" pitchFamily="65" charset="-120"/>
              </a:defRPr>
            </a:lvl1pPr>
          </a:lstStyle>
          <a:p>
            <a:fld id="{38A883F5-BFB5-474E-9542-700BB2A7710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64023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08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1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2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26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3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34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1" hangingPunct="1">
              <a:defRPr b="0">
                <a:latin typeface="Verdana" panose="020B0604030504040204" pitchFamily="34" charset="0"/>
                <a:ea typeface="標楷體" pitchFamily="65" charset="-120"/>
              </a:defRPr>
            </a:lvl1pPr>
          </a:lstStyle>
          <a:p>
            <a:fld id="{C7A1A5C5-C0D9-4173-99BD-5D8BFB286E5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542340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2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1" hangingPunct="1">
              <a:defRPr b="0">
                <a:latin typeface="Verdana" panose="020B0604030504040204" pitchFamily="34" charset="0"/>
                <a:ea typeface="標楷體" pitchFamily="65" charset="-120"/>
              </a:defRPr>
            </a:lvl1pPr>
          </a:lstStyle>
          <a:p>
            <a:fld id="{791861B4-D866-4B00-9E6A-128CC8A74E7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068031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45" indent="0">
              <a:buNone/>
              <a:defRPr sz="2000" b="1"/>
            </a:lvl2pPr>
            <a:lvl3pPr marL="914087" indent="0">
              <a:buNone/>
              <a:defRPr sz="1800" b="1"/>
            </a:lvl3pPr>
            <a:lvl4pPr marL="1371130" indent="0">
              <a:buNone/>
              <a:defRPr sz="1600" b="1"/>
            </a:lvl4pPr>
            <a:lvl5pPr marL="1828172" indent="0">
              <a:buNone/>
              <a:defRPr sz="1600" b="1"/>
            </a:lvl5pPr>
            <a:lvl6pPr marL="2285216" indent="0">
              <a:buNone/>
              <a:defRPr sz="1600" b="1"/>
            </a:lvl6pPr>
            <a:lvl7pPr marL="2742261" indent="0">
              <a:buNone/>
              <a:defRPr sz="1600" b="1"/>
            </a:lvl7pPr>
            <a:lvl8pPr marL="3199303" indent="0">
              <a:buNone/>
              <a:defRPr sz="1600" b="1"/>
            </a:lvl8pPr>
            <a:lvl9pPr marL="3656347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45" indent="0">
              <a:buNone/>
              <a:defRPr sz="2000" b="1"/>
            </a:lvl2pPr>
            <a:lvl3pPr marL="914087" indent="0">
              <a:buNone/>
              <a:defRPr sz="1800" b="1"/>
            </a:lvl3pPr>
            <a:lvl4pPr marL="1371130" indent="0">
              <a:buNone/>
              <a:defRPr sz="1600" b="1"/>
            </a:lvl4pPr>
            <a:lvl5pPr marL="1828172" indent="0">
              <a:buNone/>
              <a:defRPr sz="1600" b="1"/>
            </a:lvl5pPr>
            <a:lvl6pPr marL="2285216" indent="0">
              <a:buNone/>
              <a:defRPr sz="1600" b="1"/>
            </a:lvl6pPr>
            <a:lvl7pPr marL="2742261" indent="0">
              <a:buNone/>
              <a:defRPr sz="1600" b="1"/>
            </a:lvl7pPr>
            <a:lvl8pPr marL="3199303" indent="0">
              <a:buNone/>
              <a:defRPr sz="1600" b="1"/>
            </a:lvl8pPr>
            <a:lvl9pPr marL="3656347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1" hangingPunct="1">
              <a:defRPr b="0">
                <a:latin typeface="Verdana" panose="020B0604030504040204" pitchFamily="34" charset="0"/>
                <a:ea typeface="標楷體" pitchFamily="65" charset="-120"/>
              </a:defRPr>
            </a:lvl1pPr>
          </a:lstStyle>
          <a:p>
            <a:fld id="{F1DB2041-0DE2-403E-B4FC-D5FF091B070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768834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1" hangingPunct="1">
              <a:defRPr b="0">
                <a:latin typeface="Verdana" panose="020B0604030504040204" pitchFamily="34" charset="0"/>
                <a:ea typeface="標楷體" pitchFamily="65" charset="-120"/>
              </a:defRPr>
            </a:lvl1pPr>
          </a:lstStyle>
          <a:p>
            <a:fld id="{A0961E65-A373-47FC-9219-97679365061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108146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1" hangingPunct="1">
              <a:defRPr b="0">
                <a:latin typeface="Verdana" panose="020B0604030504040204" pitchFamily="34" charset="0"/>
                <a:ea typeface="標楷體" pitchFamily="65" charset="-120"/>
              </a:defRPr>
            </a:lvl1pPr>
          </a:lstStyle>
          <a:p>
            <a:fld id="{6B81E2AB-371F-4417-A4E4-64B99D1AD83F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906227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45" indent="0">
              <a:buNone/>
              <a:defRPr sz="1200"/>
            </a:lvl2pPr>
            <a:lvl3pPr marL="914087" indent="0">
              <a:buNone/>
              <a:defRPr sz="1000"/>
            </a:lvl3pPr>
            <a:lvl4pPr marL="1371130" indent="0">
              <a:buNone/>
              <a:defRPr sz="900"/>
            </a:lvl4pPr>
            <a:lvl5pPr marL="1828172" indent="0">
              <a:buNone/>
              <a:defRPr sz="900"/>
            </a:lvl5pPr>
            <a:lvl6pPr marL="2285216" indent="0">
              <a:buNone/>
              <a:defRPr sz="900"/>
            </a:lvl6pPr>
            <a:lvl7pPr marL="2742261" indent="0">
              <a:buNone/>
              <a:defRPr sz="900"/>
            </a:lvl7pPr>
            <a:lvl8pPr marL="3199303" indent="0">
              <a:buNone/>
              <a:defRPr sz="900"/>
            </a:lvl8pPr>
            <a:lvl9pPr marL="3656347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1" hangingPunct="1">
              <a:defRPr b="0">
                <a:latin typeface="Verdana" panose="020B0604030504040204" pitchFamily="34" charset="0"/>
                <a:ea typeface="標楷體" pitchFamily="65" charset="-120"/>
              </a:defRPr>
            </a:lvl1pPr>
          </a:lstStyle>
          <a:p>
            <a:fld id="{A9BADE4A-5651-442E-823C-CCAD2B21562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665337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45" indent="0">
              <a:buNone/>
              <a:defRPr sz="2800"/>
            </a:lvl2pPr>
            <a:lvl3pPr marL="914087" indent="0">
              <a:buNone/>
              <a:defRPr sz="2400"/>
            </a:lvl3pPr>
            <a:lvl4pPr marL="1371130" indent="0">
              <a:buNone/>
              <a:defRPr sz="2000"/>
            </a:lvl4pPr>
            <a:lvl5pPr marL="1828172" indent="0">
              <a:buNone/>
              <a:defRPr sz="2000"/>
            </a:lvl5pPr>
            <a:lvl6pPr marL="2285216" indent="0">
              <a:buNone/>
              <a:defRPr sz="2000"/>
            </a:lvl6pPr>
            <a:lvl7pPr marL="2742261" indent="0">
              <a:buNone/>
              <a:defRPr sz="2000"/>
            </a:lvl7pPr>
            <a:lvl8pPr marL="3199303" indent="0">
              <a:buNone/>
              <a:defRPr sz="2000"/>
            </a:lvl8pPr>
            <a:lvl9pPr marL="3656347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45" indent="0">
              <a:buNone/>
              <a:defRPr sz="1200"/>
            </a:lvl2pPr>
            <a:lvl3pPr marL="914087" indent="0">
              <a:buNone/>
              <a:defRPr sz="1000"/>
            </a:lvl3pPr>
            <a:lvl4pPr marL="1371130" indent="0">
              <a:buNone/>
              <a:defRPr sz="900"/>
            </a:lvl4pPr>
            <a:lvl5pPr marL="1828172" indent="0">
              <a:buNone/>
              <a:defRPr sz="900"/>
            </a:lvl5pPr>
            <a:lvl6pPr marL="2285216" indent="0">
              <a:buNone/>
              <a:defRPr sz="900"/>
            </a:lvl6pPr>
            <a:lvl7pPr marL="2742261" indent="0">
              <a:buNone/>
              <a:defRPr sz="900"/>
            </a:lvl7pPr>
            <a:lvl8pPr marL="3199303" indent="0">
              <a:buNone/>
              <a:defRPr sz="900"/>
            </a:lvl8pPr>
            <a:lvl9pPr marL="3656347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1" hangingPunct="1">
              <a:defRPr b="0">
                <a:latin typeface="Verdana" panose="020B0604030504040204" pitchFamily="34" charset="0"/>
                <a:ea typeface="標楷體" pitchFamily="65" charset="-120"/>
              </a:defRPr>
            </a:lvl1pPr>
          </a:lstStyle>
          <a:p>
            <a:fld id="{9C128252-84F9-45A6-A445-5E8434AC68A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73180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1" hangingPunct="1">
              <a:defRPr b="0">
                <a:latin typeface="Verdana" panose="020B0604030504040204" pitchFamily="34" charset="0"/>
                <a:ea typeface="標楷體" pitchFamily="65" charset="-120"/>
              </a:defRPr>
            </a:lvl1pPr>
          </a:lstStyle>
          <a:p>
            <a:fld id="{A58BE6EC-4091-431D-B3AF-07A453614B0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43132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3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defTabSz="914400" eaLnBrk="1" hangingPunct="1">
              <a:defRPr b="0" smtClean="0"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1" hangingPunct="1">
              <a:defRPr b="0">
                <a:latin typeface="Verdana" panose="020B0604030504040204" pitchFamily="34" charset="0"/>
                <a:ea typeface="標楷體" pitchFamily="65" charset="-120"/>
              </a:defRPr>
            </a:lvl1pPr>
          </a:lstStyle>
          <a:p>
            <a:fld id="{55160C1B-52E7-4E8F-A5B9-EC9C3C124DD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2901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新細明體" charset="-120"/>
              </a:defRPr>
            </a:lvl1pPr>
          </a:lstStyle>
          <a:p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新細明體" charset="-120"/>
              </a:defRPr>
            </a:lvl1pPr>
          </a:lstStyle>
          <a:p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新細明體" charset="-120"/>
              </a:defRPr>
            </a:lvl1pPr>
          </a:lstStyle>
          <a:p>
            <a:fld id="{79AF4F14-0B38-48F4-9C20-4FE534C91057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7" tIns="45704" rIns="91407" bIns="457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7" tIns="45704" rIns="91407" bIns="457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07" tIns="45704" rIns="91407" bIns="45704" numCol="1" anchor="ctr" anchorCtr="0" compatLnSpc="1">
            <a:prstTxWarp prst="textNoShape">
              <a:avLst/>
            </a:prstTxWarp>
          </a:bodyPr>
          <a:lstStyle>
            <a:lvl1pPr defTabSz="914353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07" tIns="45704" rIns="91407" bIns="45704" numCol="1" anchor="ctr" anchorCtr="0" compatLnSpc="1">
            <a:prstTxWarp prst="textNoShape">
              <a:avLst/>
            </a:prstTxWarp>
          </a:bodyPr>
          <a:lstStyle>
            <a:lvl1pPr algn="ctr" defTabSz="914353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07" tIns="45704" rIns="91407" bIns="45704" numCol="1" anchor="ctr" anchorCtr="0" compatLnSpc="1">
            <a:prstTxWarp prst="textNoShape">
              <a:avLst/>
            </a:prstTxWarp>
          </a:bodyPr>
          <a:lstStyle>
            <a:lvl1pPr algn="r" defTabSz="912813" eaLnBrk="0" hangingPunct="0">
              <a:defRPr sz="1200" b="1">
                <a:solidFill>
                  <a:srgbClr val="898989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fld id="{BC409212-0E77-4BE8-B2D3-BA797F1FD94E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4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08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13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17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737" indent="-228522" algn="l" defTabSz="9140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782" indent="-228522" algn="l" defTabSz="9140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826" indent="-228522" algn="l" defTabSz="9140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869" indent="-228522" algn="l" defTabSz="91408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45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87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30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72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16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261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303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47" algn="l" defTabSz="9140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07" tIns="45704" rIns="91407" bIns="45704"/>
          <a:lstStyle>
            <a:lvl1pPr defTabSz="912813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12813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12813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12813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12813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200" b="1">
              <a:solidFill>
                <a:srgbClr val="FFFFFF"/>
              </a:solidFill>
              <a:latin typeface="Arial Narrow" panose="020B0606020202030204" pitchFamily="34" charset="0"/>
              <a:ea typeface="標楷體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500" b="1">
              <a:solidFill>
                <a:srgbClr val="FFFFFF"/>
              </a:solidFill>
              <a:latin typeface="Arial Narrow" panose="020B0606020202030204" pitchFamily="34" charset="0"/>
              <a:ea typeface="標楷體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500" b="1">
              <a:solidFill>
                <a:srgbClr val="FFFFFF"/>
              </a:solidFill>
              <a:latin typeface="Arial Narrow" panose="020B0606020202030204" pitchFamily="34" charset="0"/>
              <a:ea typeface="標楷體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500" b="1">
              <a:solidFill>
                <a:srgbClr val="FFFFFF"/>
              </a:solidFill>
              <a:latin typeface="Arial Narrow" panose="020B0606020202030204" pitchFamily="34" charset="0"/>
              <a:ea typeface="標楷體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500" b="1">
              <a:solidFill>
                <a:srgbClr val="FFFFFF"/>
              </a:solidFill>
              <a:latin typeface="Arial Narrow" panose="020B0606020202030204" pitchFamily="34" charset="0"/>
              <a:ea typeface="標楷體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500" b="1">
              <a:solidFill>
                <a:srgbClr val="FFFFFF"/>
              </a:solidFill>
              <a:latin typeface="Arial Narrow" panose="020B0606020202030204" pitchFamily="34" charset="0"/>
              <a:ea typeface="標楷體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500" b="1">
              <a:solidFill>
                <a:srgbClr val="FFFFFF"/>
              </a:solidFill>
              <a:latin typeface="Arial Narrow" panose="020B0606020202030204" pitchFamily="34" charset="0"/>
              <a:ea typeface="標楷體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500" b="1">
              <a:solidFill>
                <a:srgbClr val="FFFFFF"/>
              </a:solidFill>
              <a:latin typeface="Arial Narrow" panose="020B0606020202030204" pitchFamily="34" charset="0"/>
              <a:ea typeface="標楷體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500" b="1">
              <a:solidFill>
                <a:srgbClr val="FFFFFF"/>
              </a:solidFill>
              <a:latin typeface="Arial Narrow" panose="020B0606020202030204" pitchFamily="34" charset="0"/>
              <a:ea typeface="標楷體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500" b="1">
              <a:solidFill>
                <a:srgbClr val="FFFFFF"/>
              </a:solidFill>
              <a:latin typeface="Arial Narrow" panose="020B0606020202030204" pitchFamily="34" charset="0"/>
              <a:ea typeface="標楷體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500" b="1">
              <a:solidFill>
                <a:srgbClr val="FFFFFF"/>
              </a:solidFill>
              <a:latin typeface="Arial Narrow" panose="020B0606020202030204" pitchFamily="34" charset="0"/>
              <a:ea typeface="標楷體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500" b="1">
              <a:solidFill>
                <a:srgbClr val="FFFFFF"/>
              </a:solidFill>
              <a:latin typeface="Arial Narrow" panose="020B0606020202030204" pitchFamily="34" charset="0"/>
              <a:ea typeface="標楷體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500" b="1">
              <a:solidFill>
                <a:srgbClr val="FFFFFF"/>
              </a:solidFill>
              <a:latin typeface="Arial Narrow" panose="020B0606020202030204" pitchFamily="34" charset="0"/>
              <a:ea typeface="標楷體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500" b="1">
              <a:solidFill>
                <a:srgbClr val="FFFFFF"/>
              </a:solidFill>
              <a:latin typeface="Arial Narrow" panose="020B0606020202030204" pitchFamily="34" charset="0"/>
              <a:ea typeface="標楷體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500" b="1">
              <a:solidFill>
                <a:srgbClr val="FFFFFF"/>
              </a:solidFill>
              <a:latin typeface="Arial Narrow" panose="020B0606020202030204" pitchFamily="34" charset="0"/>
              <a:ea typeface="標楷體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500" b="1">
              <a:solidFill>
                <a:srgbClr val="FFFFFF"/>
              </a:solidFill>
              <a:latin typeface="Arial Narrow" panose="020B0606020202030204" pitchFamily="34" charset="0"/>
              <a:ea typeface="標楷體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500" b="1">
              <a:solidFill>
                <a:srgbClr val="FFFFFF"/>
              </a:solidFill>
              <a:latin typeface="Arial Narrow" panose="020B0606020202030204" pitchFamily="34" charset="0"/>
              <a:ea typeface="標楷體" pitchFamily="65" charset="-12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7200">
                <a:solidFill>
                  <a:srgbClr val="FFFFFF"/>
                </a:solidFill>
                <a:latin typeface="標楷體" pitchFamily="65" charset="-120"/>
                <a:ea typeface="標楷體" pitchFamily="65" charset="-120"/>
                <a:cs typeface="Arial" panose="020B0604020202020204" pitchFamily="34" charset="0"/>
              </a:rPr>
              <a:t>成為堵破口的人</a:t>
            </a:r>
            <a:endParaRPr lang="en-US" altLang="zh-TW" sz="1600">
              <a:solidFill>
                <a:srgbClr val="FFFFFF"/>
              </a:solidFill>
              <a:latin typeface="Mongolian Baiti" panose="03000500000000000000" pitchFamily="66" charset="0"/>
              <a:ea typeface="標楷體" pitchFamily="65" charset="-120"/>
              <a:cs typeface="Mongolian Baiti" panose="03000500000000000000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1600" b="1">
              <a:solidFill>
                <a:srgbClr val="FFFFFF"/>
              </a:solidFill>
              <a:latin typeface="Mongolian Baiti" panose="03000500000000000000" pitchFamily="66" charset="0"/>
              <a:ea typeface="標楷體" pitchFamily="65" charset="-120"/>
              <a:cs typeface="Mongolian Baiti" panose="03000500000000000000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4000" b="1">
                <a:solidFill>
                  <a:srgbClr val="FFFFFF"/>
                </a:solidFill>
                <a:latin typeface="Mongolian Baiti" panose="03000500000000000000" pitchFamily="66" charset="0"/>
                <a:ea typeface="標楷體" pitchFamily="65" charset="-120"/>
                <a:cs typeface="Mongolian Baiti" panose="03000500000000000000" pitchFamily="66" charset="0"/>
              </a:rPr>
              <a:t>Called to Stand in the Gap to Intercede</a:t>
            </a:r>
            <a:endParaRPr lang="en-US" altLang="zh-TW" sz="1200" b="1">
              <a:solidFill>
                <a:srgbClr val="FFFFFF"/>
              </a:solidFill>
              <a:latin typeface="標楷體" pitchFamily="65" charset="-120"/>
              <a:ea typeface="標楷體" pitchFamily="65" charset="-12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zh-TW" sz="1100" b="1">
              <a:solidFill>
                <a:srgbClr val="FFFFFF"/>
              </a:solidFill>
              <a:latin typeface="標楷體" pitchFamily="65" charset="-120"/>
              <a:ea typeface="標楷體" pitchFamily="65" charset="-12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zh-TW" sz="1100" b="1">
              <a:solidFill>
                <a:srgbClr val="FFFFFF"/>
              </a:solidFill>
              <a:latin typeface="標楷體" pitchFamily="65" charset="-120"/>
              <a:ea typeface="標楷體" pitchFamily="65" charset="-12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zh-TW" sz="1100" b="1">
              <a:solidFill>
                <a:srgbClr val="FFFFFF"/>
              </a:solidFill>
              <a:latin typeface="標楷體" pitchFamily="65" charset="-120"/>
              <a:ea typeface="標楷體" pitchFamily="65" charset="-12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zh-TW" sz="1800" b="1">
              <a:solidFill>
                <a:srgbClr val="FFFFFF"/>
              </a:solidFill>
              <a:latin typeface="標楷體" pitchFamily="65" charset="-120"/>
              <a:ea typeface="標楷體" pitchFamily="65" charset="-12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zh-TW" sz="1800" b="1">
              <a:solidFill>
                <a:srgbClr val="FFFFFF"/>
              </a:solidFill>
              <a:latin typeface="標楷體" pitchFamily="65" charset="-120"/>
              <a:ea typeface="標楷體" pitchFamily="65" charset="-12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zh-TW" sz="1600" b="1">
              <a:solidFill>
                <a:srgbClr val="FFFFFF"/>
              </a:solidFill>
              <a:latin typeface="標楷體" pitchFamily="65" charset="-120"/>
              <a:ea typeface="標楷體" pitchFamily="65" charset="-12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zh-TW" sz="300" b="1">
              <a:solidFill>
                <a:srgbClr val="FFFFFF"/>
              </a:solidFill>
              <a:latin typeface="標楷體" pitchFamily="65" charset="-120"/>
              <a:ea typeface="標楷體" pitchFamily="65" charset="-12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zh-TW" sz="1100" b="1">
              <a:solidFill>
                <a:srgbClr val="FFFFFF"/>
              </a:solidFill>
              <a:latin typeface="標楷體" pitchFamily="65" charset="-120"/>
              <a:ea typeface="標楷體" pitchFamily="65" charset="-12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zh-TW" altLang="en-US">
                <a:solidFill>
                  <a:srgbClr val="FFFFFF"/>
                </a:solidFill>
                <a:latin typeface="標楷體" pitchFamily="65" charset="-120"/>
                <a:ea typeface="標楷體" pitchFamily="65" charset="-120"/>
                <a:cs typeface="Mongolian Baiti" panose="03000500000000000000" pitchFamily="66" charset="0"/>
              </a:rPr>
              <a:t>波特蘭靈糧堂 </a:t>
            </a:r>
            <a:r>
              <a:rPr lang="en-US" altLang="zh-TW" sz="2800">
                <a:solidFill>
                  <a:srgbClr val="FFFFFF"/>
                </a:solidFill>
                <a:latin typeface="Mongolian Baiti" panose="03000500000000000000" pitchFamily="66" charset="0"/>
                <a:ea typeface="Adobe Gothic Std B" pitchFamily="34" charset="-128"/>
                <a:cs typeface="Mongolian Baiti" panose="03000500000000000000" pitchFamily="66" charset="0"/>
              </a:rPr>
              <a:t>BOLIP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zh-TW" sz="600" b="1">
              <a:solidFill>
                <a:srgbClr val="FFFFFF"/>
              </a:solidFill>
              <a:latin typeface="標楷體" pitchFamily="65" charset="-120"/>
              <a:ea typeface="標楷體" pitchFamily="65" charset="-12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zh-TW" sz="800" b="1">
              <a:solidFill>
                <a:srgbClr val="FFFFFF"/>
              </a:solidFill>
              <a:latin typeface="標楷體" pitchFamily="65" charset="-120"/>
              <a:ea typeface="標楷體" pitchFamily="65" charset="-12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zh-TW" altLang="en-US">
                <a:solidFill>
                  <a:srgbClr val="FFFFFF"/>
                </a:solidFill>
                <a:latin typeface="標楷體" pitchFamily="65" charset="-120"/>
                <a:ea typeface="標楷體" pitchFamily="65" charset="-120"/>
                <a:cs typeface="Arial" panose="020B0604020202020204" pitchFamily="34" charset="0"/>
              </a:rPr>
              <a:t>黃薛媖 師母</a:t>
            </a:r>
            <a:endParaRPr lang="en-US" altLang="zh-TW">
              <a:solidFill>
                <a:srgbClr val="FFFFFF"/>
              </a:solidFill>
              <a:latin typeface="標楷體" pitchFamily="65" charset="-120"/>
              <a:ea typeface="標楷體" pitchFamily="65" charset="-12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zh-TW" sz="200" b="1">
              <a:solidFill>
                <a:srgbClr val="FFFFFF"/>
              </a:solidFill>
              <a:latin typeface="Arial Unicode MS" panose="020B0604020202020204" pitchFamily="34" charset="-128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zh-TW" sz="700" b="1">
              <a:solidFill>
                <a:srgbClr val="FFFFFF"/>
              </a:solidFill>
              <a:latin typeface="Arial Unicode MS" panose="020B0604020202020204" pitchFamily="34" charset="-128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zh-TW" sz="200" b="1">
              <a:solidFill>
                <a:srgbClr val="FFFFFF"/>
              </a:solidFill>
              <a:latin typeface="Arial Unicode MS" panose="020B0604020202020204" pitchFamily="34" charset="-128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zh-TW" sz="2400" b="1">
                <a:solidFill>
                  <a:srgbClr val="FFFFFF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July 17,  2016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350"/>
            <a:ext cx="9144000" cy="609600"/>
          </a:xfrm>
        </p:spPr>
        <p:txBody>
          <a:bodyPr/>
          <a:lstStyle/>
          <a:p>
            <a:r>
              <a:rPr lang="zh-TW" altLang="en-US" b="1" u="sng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標楷體" pitchFamily="65" charset="-120"/>
                <a:ea typeface="標楷體" pitchFamily="65" charset="-120"/>
              </a:rPr>
              <a:t>代求禱告的定義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85800"/>
            <a:ext cx="9144000" cy="6161088"/>
          </a:xfrm>
        </p:spPr>
        <p:txBody>
          <a:bodyPr/>
          <a:lstStyle/>
          <a:p>
            <a:pPr marL="342900" lvl="1" indent="-342900">
              <a:lnSpc>
                <a:spcPts val="3600"/>
              </a:lnSpc>
              <a:buFontTx/>
              <a:buChar char="•"/>
            </a:pP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「代禱」向神陳明別人的需要是為了另一個人的益處而來到上帝面前求告，是愛的最簡單方式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(Mt 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太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5:44)</a:t>
            </a:r>
          </a:p>
          <a:p>
            <a:pPr marL="342900" lvl="1" indent="-342900">
              <a:lnSpc>
                <a:spcPts val="3600"/>
              </a:lnSpc>
              <a:buFontTx/>
              <a:buChar char="•"/>
            </a:pP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是中間調停人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在神面前為國度或別人的需要做中間調停人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(go in between)(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賽 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64:7;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民 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16:48)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  </a:t>
            </a:r>
            <a:endParaRPr lang="en-US" altLang="zh-TW" b="1" smtClean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  <a:p>
            <a:pPr marL="342900" lvl="1" indent="-342900" eaLnBrk="1" hangingPunct="1">
              <a:lnSpc>
                <a:spcPts val="4000"/>
              </a:lnSpc>
              <a:buFontTx/>
              <a:buChar char="•"/>
            </a:pP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「代禱」 是一場屬靈的爭戰，代禱者是站在破口防堵，守望城牆的人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en-US" altLang="en-US" b="1" smtClean="0">
                <a:solidFill>
                  <a:schemeClr val="bg1"/>
                </a:solidFill>
                <a:latin typeface="Aegyptus" pitchFamily="18" charset="0"/>
                <a:ea typeface="Aegyptus" pitchFamily="18" charset="0"/>
                <a:cs typeface="Aegyptus" pitchFamily="18" charset="0"/>
              </a:rPr>
              <a:t>Eze 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結 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22:</a:t>
            </a:r>
            <a:r>
              <a:rPr lang="en-US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30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; Mt 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太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18:10)</a:t>
            </a:r>
          </a:p>
          <a:p>
            <a:pPr marL="342900" lvl="1" indent="-342900" eaLnBrk="1" hangingPunct="1">
              <a:lnSpc>
                <a:spcPts val="4000"/>
              </a:lnSpc>
              <a:buFontTx/>
              <a:buNone/>
            </a:pPr>
            <a:r>
              <a:rPr lang="en-US" altLang="zh-TW" b="1" u="sng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Mt </a:t>
            </a:r>
            <a:r>
              <a:rPr lang="zh-TW" altLang="en-US" b="1" u="sng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太</a:t>
            </a:r>
            <a:r>
              <a:rPr lang="en-US" altLang="zh-TW" b="1" u="sng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5:44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…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要愛你們的仇敵．為那逼迫你們的禱告</a:t>
            </a:r>
            <a:endParaRPr lang="en-US" altLang="zh-TW" b="1" smtClean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  <a:p>
            <a:pPr marL="342900" lvl="1" indent="-342900">
              <a:lnSpc>
                <a:spcPts val="3600"/>
              </a:lnSpc>
              <a:buFontTx/>
              <a:buNone/>
            </a:pPr>
            <a:r>
              <a:rPr lang="zh-TW" altLang="en-US" b="1" u="sng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賽 </a:t>
            </a:r>
            <a:r>
              <a:rPr lang="en-US" altLang="zh-TW" b="1" u="sng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64</a:t>
            </a:r>
            <a:r>
              <a:rPr lang="zh-TW" altLang="en-US" b="1" u="sng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b="1" u="sng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7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並且無人求告你的名、無人奮力抓住你．原來你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	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掩面不顧我們、使我們因罪孽消化。</a:t>
            </a:r>
            <a:endParaRPr lang="en-US" altLang="zh-TW" b="1" smtClean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  <a:p>
            <a:pPr marL="342900" lvl="1" indent="-342900">
              <a:lnSpc>
                <a:spcPts val="3600"/>
              </a:lnSpc>
              <a:buFontTx/>
              <a:buNone/>
            </a:pPr>
            <a:r>
              <a:rPr lang="zh-TW" altLang="en-US" b="1" u="sng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民</a:t>
            </a:r>
            <a:r>
              <a:rPr lang="en-US" altLang="zh-TW" b="1" u="sng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16:48</a:t>
            </a:r>
            <a:r>
              <a:rPr lang="zh-TW" altLang="en-US" b="1" u="sng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他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亞倫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站在活人死人中間瘟疫就止住了 </a:t>
            </a:r>
          </a:p>
          <a:p>
            <a:pPr marL="342900" lvl="1" indent="-342900">
              <a:lnSpc>
                <a:spcPts val="3600"/>
              </a:lnSpc>
              <a:buFontTx/>
              <a:buNone/>
            </a:pPr>
            <a:r>
              <a:rPr lang="en-US" altLang="en-US" b="1" u="sng" smtClean="0">
                <a:solidFill>
                  <a:schemeClr val="bg1"/>
                </a:solidFill>
                <a:latin typeface="Aegyptus" pitchFamily="18" charset="0"/>
                <a:ea typeface="Aegyptus" pitchFamily="18" charset="0"/>
                <a:cs typeface="Aegyptus" pitchFamily="18" charset="0"/>
              </a:rPr>
              <a:t>Eze  </a:t>
            </a:r>
            <a:r>
              <a:rPr lang="zh-TW" altLang="en-US" b="1" u="sng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結</a:t>
            </a:r>
            <a:r>
              <a:rPr lang="en-US" altLang="zh-TW" b="1" u="sng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22:</a:t>
            </a:r>
            <a:r>
              <a:rPr lang="en-US" altLang="en-US" b="1" u="sng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30</a:t>
            </a:r>
            <a:r>
              <a:rPr lang="en-US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我在他們中間尋找一人重修牆垣、在我面前為這國站在破口防堵、使我不滅絕這國．卻找不著一個 </a:t>
            </a:r>
            <a:endParaRPr lang="en-US" altLang="zh-TW" b="1" smtClean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536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763000" y="5638800"/>
            <a:ext cx="381000" cy="3810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fld id="{55E7B424-1B5A-49BC-8002-F1A11FDEA222}" type="slidenum">
              <a:rPr lang="en-US" altLang="en-US" sz="1400"/>
              <a:pPr eaLnBrk="1" hangingPunct="1">
                <a:lnSpc>
                  <a:spcPts val="3000"/>
                </a:lnSpc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067800" cy="609600"/>
          </a:xfrm>
        </p:spPr>
        <p:txBody>
          <a:bodyPr/>
          <a:lstStyle/>
          <a:p>
            <a:r>
              <a:rPr lang="zh-TW" altLang="en-US" b="1" u="sng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標楷體" pitchFamily="65" charset="-120"/>
                <a:ea typeface="標楷體" pitchFamily="65" charset="-120"/>
              </a:rPr>
              <a:t>代禱的功效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85800"/>
            <a:ext cx="9144000" cy="6161088"/>
          </a:xfrm>
        </p:spPr>
        <p:txBody>
          <a:bodyPr/>
          <a:lstStyle/>
          <a:p>
            <a:pPr marL="57150" indent="-457200">
              <a:lnSpc>
                <a:spcPts val="3600"/>
              </a:lnSpc>
            </a:pP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讓萬人得救，明白真道 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提前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2:4)</a:t>
            </a:r>
          </a:p>
          <a:p>
            <a:pPr marL="57150" indent="-457200">
              <a:lnSpc>
                <a:spcPts val="3600"/>
              </a:lnSpc>
            </a:pP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宣教事工得以進展 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羅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15:30-31;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帖前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5:25)</a:t>
            </a:r>
          </a:p>
          <a:p>
            <a:pPr marL="57150" indent="-457200">
              <a:lnSpc>
                <a:spcPts val="3600"/>
              </a:lnSpc>
            </a:pP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代禱釋放神的大能，挪去仇敵的攻擊，讓神施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	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行拯救脫離各樣苦難與死亡 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林後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1:8-11;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   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	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腓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1:19; 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徒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12:4-11)</a:t>
            </a:r>
          </a:p>
          <a:p>
            <a:pPr marL="57150" indent="-457200">
              <a:lnSpc>
                <a:spcPts val="3600"/>
              </a:lnSpc>
              <a:buFontTx/>
              <a:buNone/>
            </a:pPr>
            <a:r>
              <a:rPr lang="zh-TW" altLang="en-US" b="1" u="sng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提前</a:t>
            </a:r>
            <a:r>
              <a:rPr lang="en-US" altLang="zh-TW" b="1" u="sng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2:4</a:t>
            </a:r>
            <a:r>
              <a:rPr lang="zh-TW" altLang="en-US" b="1" u="sng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我勸你第一要為萬人懇求、禱告、代求、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	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祝謝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…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 這是好的</a:t>
            </a:r>
            <a:r>
              <a:rPr lang="zh-TW" altLang="en-US" b="1" smtClean="0">
                <a:solidFill>
                  <a:schemeClr val="bg1"/>
                </a:solidFill>
                <a:ea typeface="新細明體" charset="-120"/>
              </a:rPr>
              <a:t>、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在　神我們救主面前可蒙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	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悅納。 他願意萬人得救、明白真道</a:t>
            </a:r>
            <a:endParaRPr lang="en-US" altLang="zh-TW" b="1" smtClean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  <a:p>
            <a:pPr marL="57150" indent="-457200">
              <a:lnSpc>
                <a:spcPts val="3600"/>
              </a:lnSpc>
              <a:buFontTx/>
              <a:buNone/>
            </a:pPr>
            <a:r>
              <a:rPr lang="zh-TW" altLang="en-US" b="1" u="sng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羅</a:t>
            </a:r>
            <a:r>
              <a:rPr lang="en-US" altLang="zh-TW" b="1" u="sng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15:30-31</a:t>
            </a:r>
            <a:r>
              <a:rPr lang="zh-TW" altLang="en-US" b="1" u="sng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弟兄們、我勸你們與我一同竭力、為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	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我祈求神．叫我脫離在猶太不順從的人、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…</a:t>
            </a:r>
          </a:p>
          <a:p>
            <a:pPr marL="57150" indent="-457200">
              <a:lnSpc>
                <a:spcPts val="3600"/>
              </a:lnSpc>
              <a:buFontTx/>
              <a:buNone/>
            </a:pPr>
            <a:r>
              <a:rPr lang="zh-TW" altLang="en-US" b="1" u="sng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腓</a:t>
            </a:r>
            <a:r>
              <a:rPr lang="en-US" altLang="zh-TW" b="1" u="sng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1:19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 因為我知道這事藉你們的祈禱、和耶穌基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	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督之靈的幫助、終必叫我得救</a:t>
            </a:r>
            <a:endParaRPr lang="en-US" altLang="zh-TW" b="1" smtClean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638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381000" cy="3810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fld id="{235CFF1A-95D9-4665-BD6B-A22CB87FE231}" type="slidenum">
              <a:rPr lang="en-US" altLang="en-US" sz="1400"/>
              <a:pPr eaLnBrk="1" hangingPunct="1">
                <a:lnSpc>
                  <a:spcPts val="3000"/>
                </a:lnSpc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067800" cy="609600"/>
          </a:xfrm>
        </p:spPr>
        <p:txBody>
          <a:bodyPr/>
          <a:lstStyle/>
          <a:p>
            <a:r>
              <a:rPr lang="zh-TW" altLang="en-US" b="1" u="sng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標楷體" pitchFamily="65" charset="-120"/>
                <a:ea typeface="標楷體" pitchFamily="65" charset="-120"/>
              </a:rPr>
              <a:t>回應神的呼召成為代禱者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85800"/>
            <a:ext cx="9144000" cy="6172200"/>
          </a:xfrm>
        </p:spPr>
        <p:txBody>
          <a:bodyPr/>
          <a:lstStyle/>
          <a:p>
            <a:pPr>
              <a:lnSpc>
                <a:spcPts val="3600"/>
              </a:lnSpc>
            </a:pP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代禱者是立下心志，願意成為蒙神恩典的人  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(Ex 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出 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33:17)</a:t>
            </a:r>
          </a:p>
          <a:p>
            <a:pPr>
              <a:lnSpc>
                <a:spcPts val="3600"/>
              </a:lnSpc>
            </a:pP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代禱者是渴慕神，願意更深認識神的人</a:t>
            </a:r>
            <a:endParaRPr lang="en-US" altLang="zh-TW" b="1" smtClean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3600"/>
              </a:lnSpc>
            </a:pP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代禱者是願意委身與神同工，與神同行，經歷神的同在，觸摸祂的榮耀的人 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(Ex 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出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33:18)</a:t>
            </a:r>
          </a:p>
          <a:p>
            <a:pPr>
              <a:lnSpc>
                <a:spcPts val="3600"/>
              </a:lnSpc>
            </a:pP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代禱者是願意起來為弟兄、兒女、妻子、家產爭戰的人 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(Neh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 尼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4:14)</a:t>
            </a:r>
          </a:p>
          <a:p>
            <a:pPr marL="342900" lvl="1" indent="-342900" eaLnBrk="1" hangingPunct="1">
              <a:lnSpc>
                <a:spcPts val="3600"/>
              </a:lnSpc>
              <a:buFontTx/>
              <a:buNone/>
            </a:pPr>
            <a:r>
              <a:rPr lang="en-US" altLang="zh-TW" sz="3200" b="1" u="sng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Ex</a:t>
            </a:r>
            <a:r>
              <a:rPr lang="zh-TW" altLang="en-US" sz="3200" b="1" u="sng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出</a:t>
            </a:r>
            <a:r>
              <a:rPr lang="en-US" altLang="zh-TW" sz="3200" b="1" u="sng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33:17</a:t>
            </a:r>
            <a:r>
              <a:rPr lang="zh-TW" altLang="en-US" sz="3200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 耶和華對摩西說、你這所求的我也要行、因為你在我眼前蒙了恩、並且我按你的名認識你</a:t>
            </a:r>
            <a:endParaRPr lang="en-US" altLang="zh-TW" sz="3200" b="1" smtClean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  <a:p>
            <a:pPr marL="342900" lvl="1" indent="-342900" eaLnBrk="1" hangingPunct="1">
              <a:lnSpc>
                <a:spcPts val="3600"/>
              </a:lnSpc>
              <a:buFontTx/>
              <a:buNone/>
            </a:pPr>
            <a:r>
              <a:rPr lang="en-US" altLang="zh-TW" sz="3200" b="1" u="sng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Ex </a:t>
            </a:r>
            <a:r>
              <a:rPr lang="zh-TW" altLang="en-US" sz="3200" b="1" u="sng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出</a:t>
            </a:r>
            <a:r>
              <a:rPr lang="en-US" altLang="zh-TW" sz="3200" b="1" u="sng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33:18</a:t>
            </a:r>
            <a:r>
              <a:rPr lang="zh-TW" altLang="en-US" sz="3200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 摩西說、求你顯出你的榮耀給我看 </a:t>
            </a:r>
            <a:endParaRPr lang="en-US" altLang="zh-TW" sz="3200" b="1" smtClean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  <a:p>
            <a:pPr marL="342900" lvl="1" indent="-342900" eaLnBrk="1" hangingPunct="1">
              <a:lnSpc>
                <a:spcPts val="3600"/>
              </a:lnSpc>
              <a:buFontTx/>
              <a:buNone/>
            </a:pPr>
            <a:r>
              <a:rPr lang="en-US" altLang="zh-TW" sz="3200" b="1" u="sng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Neh </a:t>
            </a:r>
            <a:r>
              <a:rPr lang="zh-TW" altLang="en-US" sz="3200" b="1" u="sng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尼</a:t>
            </a:r>
            <a:r>
              <a:rPr lang="en-US" altLang="zh-TW" sz="3200" b="1" u="sng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4:14</a:t>
            </a:r>
            <a:r>
              <a:rPr lang="en-US" altLang="zh-TW" sz="3200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3200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當記念主是大而可畏的．你們要為弟兄、兒女、妻子、家產爭戰 </a:t>
            </a:r>
            <a:endParaRPr lang="en-US" altLang="zh-TW" sz="3200" b="1" smtClean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741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381000" cy="3810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fld id="{87A55D46-5C92-4D32-A2E1-03A267FCF1D3}" type="slidenum">
              <a:rPr lang="en-US" altLang="en-US" sz="1400"/>
              <a:pPr eaLnBrk="1" hangingPunct="1">
                <a:lnSpc>
                  <a:spcPts val="3000"/>
                </a:lnSpc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067800" cy="1219200"/>
          </a:xfrm>
        </p:spPr>
        <p:txBody>
          <a:bodyPr/>
          <a:lstStyle/>
          <a:p>
            <a:r>
              <a:rPr lang="en-US" altLang="zh-TW" b="1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標楷體" pitchFamily="65" charset="-120"/>
                <a:ea typeface="標楷體" pitchFamily="65" charset="-120"/>
              </a:rPr>
              <a:t>2016</a:t>
            </a:r>
            <a:r>
              <a:rPr lang="zh-TW" altLang="en-US" b="1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標楷體" pitchFamily="65" charset="-120"/>
                <a:ea typeface="標楷體" pitchFamily="65" charset="-120"/>
              </a:rPr>
              <a:t>代禱者訓練目標</a:t>
            </a:r>
            <a:r>
              <a:rPr lang="en-US" altLang="zh-TW" b="1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標楷體" pitchFamily="65" charset="-120"/>
                <a:ea typeface="標楷體" pitchFamily="65" charset="-120"/>
              </a:rPr>
              <a:t>—Fellowship with God_</a:t>
            </a:r>
            <a:r>
              <a:rPr lang="zh-TW" altLang="en-US" b="1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標楷體" pitchFamily="65" charset="-120"/>
                <a:ea typeface="標楷體" pitchFamily="65" charset="-120"/>
              </a:rPr>
              <a:t>剛強裡面的人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19200"/>
            <a:ext cx="9144000" cy="5638800"/>
          </a:xfrm>
        </p:spPr>
        <p:txBody>
          <a:bodyPr/>
          <a:lstStyle/>
          <a:p>
            <a:pPr marL="514350" indent="-514350">
              <a:lnSpc>
                <a:spcPts val="3700"/>
              </a:lnSpc>
              <a:buFont typeface="Times New Roman" panose="02020603050405020304" pitchFamily="18" charset="0"/>
              <a:buAutoNum type="arabicPeriod"/>
            </a:pP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敬畏神 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(F-Fear of God)</a:t>
            </a:r>
            <a:endParaRPr lang="en-US" altLang="zh-TW" smtClean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lnSpc>
                <a:spcPts val="3700"/>
              </a:lnSpc>
              <a:buFont typeface="Times New Roman" panose="02020603050405020304" pitchFamily="18" charset="0"/>
              <a:buAutoNum type="arabicPeriod"/>
            </a:pP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忍耐（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E-Endurance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）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不放棄、堅忍的性情</a:t>
            </a:r>
            <a:endParaRPr lang="en-US" altLang="zh-TW" b="1" smtClean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lnSpc>
                <a:spcPts val="3700"/>
              </a:lnSpc>
              <a:buFont typeface="Times New Roman" panose="02020603050405020304" pitchFamily="18" charset="0"/>
              <a:buAutoNum type="arabicPeriod"/>
            </a:pP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愛 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(L-Love):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愛神、愛人</a:t>
            </a:r>
            <a:endParaRPr lang="en-US" altLang="zh-TW" b="1" smtClean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lnSpc>
                <a:spcPts val="3700"/>
              </a:lnSpc>
              <a:buFont typeface="Times New Roman" panose="02020603050405020304" pitchFamily="18" charset="0"/>
              <a:buAutoNum type="arabicPeriod"/>
            </a:pP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榮耀 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(L-Light of Glory):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渴望神的榮耀</a:t>
            </a:r>
            <a:endParaRPr lang="en-US" altLang="zh-TW" b="1" smtClean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lnSpc>
                <a:spcPts val="3700"/>
              </a:lnSpc>
              <a:buFont typeface="Times New Roman" panose="02020603050405020304" pitchFamily="18" charset="0"/>
              <a:buAutoNum type="arabicPeriod"/>
            </a:pP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專注於神的生命 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(O-One thing life focus)</a:t>
            </a:r>
          </a:p>
          <a:p>
            <a:pPr marL="514350" indent="-514350">
              <a:lnSpc>
                <a:spcPts val="3700"/>
              </a:lnSpc>
              <a:buFont typeface="Times New Roman" panose="02020603050405020304" pitchFamily="18" charset="0"/>
              <a:buAutoNum type="arabicPeriod"/>
            </a:pP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行在「聖潔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純潔」中 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(W-Walking Worthy)</a:t>
            </a:r>
          </a:p>
          <a:p>
            <a:pPr marL="514350" indent="-514350">
              <a:lnSpc>
                <a:spcPts val="3700"/>
              </a:lnSpc>
              <a:buFont typeface="Times New Roman" panose="02020603050405020304" pitchFamily="18" charset="0"/>
              <a:buAutoNum type="arabicPeriod"/>
            </a:pP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言語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(S-Speech):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受聖靈管制的舌頭</a:t>
            </a:r>
            <a:endParaRPr lang="zh-TW" altLang="en-US" smtClean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lnSpc>
                <a:spcPts val="3700"/>
              </a:lnSpc>
              <a:buFont typeface="Times New Roman" panose="02020603050405020304" pitchFamily="18" charset="0"/>
              <a:buAutoNum type="arabicPeriod"/>
            </a:pP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謙卑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(H-Humility)</a:t>
            </a:r>
          </a:p>
          <a:p>
            <a:pPr marL="514350" indent="-514350">
              <a:lnSpc>
                <a:spcPts val="3700"/>
              </a:lnSpc>
              <a:buFont typeface="Times New Roman" panose="02020603050405020304" pitchFamily="18" charset="0"/>
              <a:buAutoNum type="arabicPeriod"/>
            </a:pP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與神親密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熱愛）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(I-Intimacy)</a:t>
            </a:r>
          </a:p>
          <a:p>
            <a:pPr marL="514350" indent="-514350">
              <a:lnSpc>
                <a:spcPts val="3700"/>
              </a:lnSpc>
              <a:buFont typeface="Times New Roman" panose="02020603050405020304" pitchFamily="18" charset="0"/>
              <a:buAutoNum type="arabicPeriod"/>
            </a:pPr>
            <a:r>
              <a:rPr lang="zh-TW" altLang="en-US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平安和喜樂 </a:t>
            </a:r>
            <a:r>
              <a:rPr lang="en-US" altLang="zh-TW" b="1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(P-Peace and Joy)</a:t>
            </a:r>
            <a:endParaRPr lang="en-US" altLang="zh-TW" smtClean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843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381000" cy="3810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fld id="{D848D110-3133-4CFB-90B5-CC3A78989B3B}" type="slidenum">
              <a:rPr lang="en-US" altLang="en-US" sz="1400"/>
              <a:pPr eaLnBrk="1" hangingPunct="1">
                <a:lnSpc>
                  <a:spcPts val="30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9972</TotalTime>
  <Words>610</Words>
  <Application>Microsoft Office PowerPoint</Application>
  <PresentationFormat>On-screen Show (4:3)</PresentationFormat>
  <Paragraphs>78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9" baseType="lpstr">
      <vt:lpstr>Times New Roman</vt:lpstr>
      <vt:lpstr>Arial</vt:lpstr>
      <vt:lpstr>Calibri</vt:lpstr>
      <vt:lpstr>新細明體</vt:lpstr>
      <vt:lpstr>Tahoma</vt:lpstr>
      <vt:lpstr>Verdana</vt:lpstr>
      <vt:lpstr>標楷體</vt:lpstr>
      <vt:lpstr>Arial Narrow</vt:lpstr>
      <vt:lpstr>Mongolian Baiti</vt:lpstr>
      <vt:lpstr>Adobe Gothic Std B</vt:lpstr>
      <vt:lpstr>Arial Unicode MS</vt:lpstr>
      <vt:lpstr>Aegyptus</vt:lpstr>
      <vt:lpstr>Default Design</vt:lpstr>
      <vt:lpstr>10_Office 佈景主題</vt:lpstr>
      <vt:lpstr>PowerPoint Presentation</vt:lpstr>
      <vt:lpstr>代求禱告的定義</vt:lpstr>
      <vt:lpstr>代禱的功效</vt:lpstr>
      <vt:lpstr>回應神的呼召成為代禱者</vt:lpstr>
      <vt:lpstr>2016代禱者訓練目標—Fellowship with God_剛強裡面的人</vt:lpstr>
    </vt:vector>
  </TitlesOfParts>
  <Company>Jireh Solutions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被擄後歷史與兩約之間</dc:title>
  <dc:creator>annH</dc:creator>
  <cp:lastModifiedBy>Alfred Chen</cp:lastModifiedBy>
  <cp:revision>453</cp:revision>
  <cp:lastPrinted>2016-07-10T06:28:12Z</cp:lastPrinted>
  <dcterms:created xsi:type="dcterms:W3CDTF">2006-12-07T08:40:40Z</dcterms:created>
  <dcterms:modified xsi:type="dcterms:W3CDTF">2016-07-23T23:57:18Z</dcterms:modified>
</cp:coreProperties>
</file>