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60" r:id="rId3"/>
    <p:sldId id="261" r:id="rId4"/>
    <p:sldId id="262" r:id="rId5"/>
    <p:sldId id="263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2" d="100"/>
          <a:sy n="42" d="100"/>
        </p:scale>
        <p:origin x="132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9D550-125C-E44E-8148-0C0F8A83C807}" type="datetimeFigureOut">
              <a:rPr lang="en-US" smtClean="0"/>
              <a:t>8/7/2016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06DB-3F99-A645-A4FE-875B555D40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9D550-125C-E44E-8148-0C0F8A83C807}" type="datetimeFigureOut">
              <a:rPr lang="en-US" smtClean="0"/>
              <a:t>8/7/2016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06DB-3F99-A645-A4FE-875B555D40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9D550-125C-E44E-8148-0C0F8A83C807}" type="datetimeFigureOut">
              <a:rPr lang="en-US" smtClean="0"/>
              <a:t>8/7/2016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06DB-3F99-A645-A4FE-875B555D40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9D550-125C-E44E-8148-0C0F8A83C807}" type="datetimeFigureOut">
              <a:rPr lang="en-US" smtClean="0"/>
              <a:t>8/7/2016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06DB-3F99-A645-A4FE-875B555D40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9D550-125C-E44E-8148-0C0F8A83C807}" type="datetimeFigureOut">
              <a:rPr lang="en-US" smtClean="0"/>
              <a:t>8/7/2016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06DB-3F99-A645-A4FE-875B555D40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9D550-125C-E44E-8148-0C0F8A83C807}" type="datetimeFigureOut">
              <a:rPr lang="en-US" smtClean="0"/>
              <a:t>8/7/2016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06DB-3F99-A645-A4FE-875B555D40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9D550-125C-E44E-8148-0C0F8A83C807}" type="datetimeFigureOut">
              <a:rPr lang="en-US" smtClean="0"/>
              <a:t>8/7/2016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06DB-3F99-A645-A4FE-875B555D40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9D550-125C-E44E-8148-0C0F8A83C807}" type="datetimeFigureOut">
              <a:rPr lang="en-US" smtClean="0"/>
              <a:t>8/7/2016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06DB-3F99-A645-A4FE-875B555D40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9D550-125C-E44E-8148-0C0F8A83C807}" type="datetimeFigureOut">
              <a:rPr lang="en-US" smtClean="0"/>
              <a:t>8/7/2016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06DB-3F99-A645-A4FE-875B555D40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9D550-125C-E44E-8148-0C0F8A83C807}" type="datetimeFigureOut">
              <a:rPr lang="en-US" smtClean="0"/>
              <a:t>8/7/2016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06DB-3F99-A645-A4FE-875B555D40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9D550-125C-E44E-8148-0C0F8A83C807}" type="datetimeFigureOut">
              <a:rPr lang="en-US" smtClean="0"/>
              <a:t>8/7/2016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06DB-3F99-A645-A4FE-875B555D40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3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fld id="{E17252BB-C29E-4882-AD8E-13F1D89CE47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5361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fld id="{9FDEF5D8-B5BC-48F7-B3D3-ED56844D04A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421461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2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2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3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3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fld id="{2B17B91D-E24E-4586-B7B1-05C2146475B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39152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2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fld id="{79226AB4-CC96-48B0-B2F1-E51789D5A7E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84907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5" indent="0">
              <a:buNone/>
              <a:defRPr sz="2000" b="1"/>
            </a:lvl2pPr>
            <a:lvl3pPr marL="914087" indent="0">
              <a:buNone/>
              <a:defRPr sz="1800" b="1"/>
            </a:lvl3pPr>
            <a:lvl4pPr marL="1371130" indent="0">
              <a:buNone/>
              <a:defRPr sz="1600" b="1"/>
            </a:lvl4pPr>
            <a:lvl5pPr marL="1828172" indent="0">
              <a:buNone/>
              <a:defRPr sz="1600" b="1"/>
            </a:lvl5pPr>
            <a:lvl6pPr marL="2285216" indent="0">
              <a:buNone/>
              <a:defRPr sz="1600" b="1"/>
            </a:lvl6pPr>
            <a:lvl7pPr marL="2742261" indent="0">
              <a:buNone/>
              <a:defRPr sz="1600" b="1"/>
            </a:lvl7pPr>
            <a:lvl8pPr marL="3199303" indent="0">
              <a:buNone/>
              <a:defRPr sz="1600" b="1"/>
            </a:lvl8pPr>
            <a:lvl9pPr marL="3656347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5" indent="0">
              <a:buNone/>
              <a:defRPr sz="2000" b="1"/>
            </a:lvl2pPr>
            <a:lvl3pPr marL="914087" indent="0">
              <a:buNone/>
              <a:defRPr sz="1800" b="1"/>
            </a:lvl3pPr>
            <a:lvl4pPr marL="1371130" indent="0">
              <a:buNone/>
              <a:defRPr sz="1600" b="1"/>
            </a:lvl4pPr>
            <a:lvl5pPr marL="1828172" indent="0">
              <a:buNone/>
              <a:defRPr sz="1600" b="1"/>
            </a:lvl5pPr>
            <a:lvl6pPr marL="2285216" indent="0">
              <a:buNone/>
              <a:defRPr sz="1600" b="1"/>
            </a:lvl6pPr>
            <a:lvl7pPr marL="2742261" indent="0">
              <a:buNone/>
              <a:defRPr sz="1600" b="1"/>
            </a:lvl7pPr>
            <a:lvl8pPr marL="3199303" indent="0">
              <a:buNone/>
              <a:defRPr sz="1600" b="1"/>
            </a:lvl8pPr>
            <a:lvl9pPr marL="3656347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fld id="{128D8D5E-2D4C-44EE-AF88-B00E41B464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853571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fld id="{5696C97D-3DD4-47A9-B40A-E8E97C51958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8536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fld id="{EADCE6B0-5479-4A8C-A4FE-82BDABFD3BF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965176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45" indent="0">
              <a:buNone/>
              <a:defRPr sz="1200"/>
            </a:lvl2pPr>
            <a:lvl3pPr marL="914087" indent="0">
              <a:buNone/>
              <a:defRPr sz="1000"/>
            </a:lvl3pPr>
            <a:lvl4pPr marL="1371130" indent="0">
              <a:buNone/>
              <a:defRPr sz="900"/>
            </a:lvl4pPr>
            <a:lvl5pPr marL="1828172" indent="0">
              <a:buNone/>
              <a:defRPr sz="900"/>
            </a:lvl5pPr>
            <a:lvl6pPr marL="2285216" indent="0">
              <a:buNone/>
              <a:defRPr sz="900"/>
            </a:lvl6pPr>
            <a:lvl7pPr marL="2742261" indent="0">
              <a:buNone/>
              <a:defRPr sz="900"/>
            </a:lvl7pPr>
            <a:lvl8pPr marL="3199303" indent="0">
              <a:buNone/>
              <a:defRPr sz="900"/>
            </a:lvl8pPr>
            <a:lvl9pPr marL="3656347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fld id="{955AB9D8-6A7E-479E-9D42-3C6519F8FC1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218724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45" indent="0">
              <a:buNone/>
              <a:defRPr sz="2800"/>
            </a:lvl2pPr>
            <a:lvl3pPr marL="914087" indent="0">
              <a:buNone/>
              <a:defRPr sz="2400"/>
            </a:lvl3pPr>
            <a:lvl4pPr marL="1371130" indent="0">
              <a:buNone/>
              <a:defRPr sz="2000"/>
            </a:lvl4pPr>
            <a:lvl5pPr marL="1828172" indent="0">
              <a:buNone/>
              <a:defRPr sz="2000"/>
            </a:lvl5pPr>
            <a:lvl6pPr marL="2285216" indent="0">
              <a:buNone/>
              <a:defRPr sz="2000"/>
            </a:lvl6pPr>
            <a:lvl7pPr marL="2742261" indent="0">
              <a:buNone/>
              <a:defRPr sz="2000"/>
            </a:lvl7pPr>
            <a:lvl8pPr marL="3199303" indent="0">
              <a:buNone/>
              <a:defRPr sz="2000"/>
            </a:lvl8pPr>
            <a:lvl9pPr marL="3656347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45" indent="0">
              <a:buNone/>
              <a:defRPr sz="1200"/>
            </a:lvl2pPr>
            <a:lvl3pPr marL="914087" indent="0">
              <a:buNone/>
              <a:defRPr sz="1000"/>
            </a:lvl3pPr>
            <a:lvl4pPr marL="1371130" indent="0">
              <a:buNone/>
              <a:defRPr sz="900"/>
            </a:lvl4pPr>
            <a:lvl5pPr marL="1828172" indent="0">
              <a:buNone/>
              <a:defRPr sz="900"/>
            </a:lvl5pPr>
            <a:lvl6pPr marL="2285216" indent="0">
              <a:buNone/>
              <a:defRPr sz="900"/>
            </a:lvl6pPr>
            <a:lvl7pPr marL="2742261" indent="0">
              <a:buNone/>
              <a:defRPr sz="900"/>
            </a:lvl7pPr>
            <a:lvl8pPr marL="3199303" indent="0">
              <a:buNone/>
              <a:defRPr sz="900"/>
            </a:lvl8pPr>
            <a:lvl9pPr marL="3656347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fld id="{A8F9C2D2-7824-4EE9-82FF-A7CE471697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108789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fld id="{92CE5564-83FF-49E6-87AD-8752BCF9439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85743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3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fld id="{44398034-5653-4865-BD5C-BD2FE3C8232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17403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9D550-125C-E44E-8148-0C0F8A83C807}" type="datetimeFigureOut">
              <a:rPr lang="en-US" smtClean="0"/>
              <a:t>8/7/2016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106DB-3F99-A645-A4FE-875B555D405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defTabSz="914353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algn="ctr" defTabSz="914353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algn="r" defTabSz="914353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2BD335C-FC0C-4A90-9D8C-1B5C4C377EB8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240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4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08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13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17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37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82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26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69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45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87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30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72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16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61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03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47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07" tIns="45704" rIns="91407" bIns="45704"/>
          <a:lstStyle>
            <a:lvl1pPr defTabSz="912813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" b="1" dirty="0" smtClean="0">
              <a:solidFill>
                <a:srgbClr val="FFFFFF"/>
              </a:solidFill>
              <a:latin typeface="Arial Narrow" pitchFamily="34" charset="0"/>
              <a:ea typeface="標楷體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dirty="0" smtClean="0">
              <a:solidFill>
                <a:srgbClr val="FFFFFF"/>
              </a:solidFill>
              <a:latin typeface="Arial Narrow" pitchFamily="34" charset="0"/>
              <a:ea typeface="標楷體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dirty="0" smtClean="0">
              <a:solidFill>
                <a:srgbClr val="FFFFFF"/>
              </a:solidFill>
              <a:latin typeface="Arial Narrow" pitchFamily="34" charset="0"/>
              <a:ea typeface="標楷體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dirty="0" smtClean="0">
              <a:solidFill>
                <a:srgbClr val="FFFFFF"/>
              </a:solidFill>
              <a:latin typeface="Arial Narrow" pitchFamily="34" charset="0"/>
              <a:ea typeface="標楷體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dirty="0" smtClean="0">
              <a:solidFill>
                <a:srgbClr val="FFFFFF"/>
              </a:solidFill>
              <a:latin typeface="Arial Narrow" pitchFamily="34" charset="0"/>
              <a:ea typeface="標楷體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dirty="0" smtClean="0">
              <a:solidFill>
                <a:srgbClr val="FFFFFF"/>
              </a:solidFill>
              <a:latin typeface="Arial Narrow" pitchFamily="34" charset="0"/>
              <a:ea typeface="標楷體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dirty="0" smtClean="0">
              <a:solidFill>
                <a:srgbClr val="FFFFFF"/>
              </a:solidFill>
              <a:latin typeface="Arial Narrow" pitchFamily="34" charset="0"/>
              <a:ea typeface="標楷體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dirty="0" smtClean="0">
              <a:solidFill>
                <a:srgbClr val="FFFFFF"/>
              </a:solidFill>
              <a:latin typeface="Arial Narrow" pitchFamily="34" charset="0"/>
              <a:ea typeface="標楷體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dirty="0" smtClean="0">
              <a:solidFill>
                <a:srgbClr val="FFFFFF"/>
              </a:solidFill>
              <a:latin typeface="Arial Narrow" pitchFamily="34" charset="0"/>
              <a:ea typeface="標楷體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dirty="0" smtClean="0">
              <a:solidFill>
                <a:srgbClr val="FFFFFF"/>
              </a:solidFill>
              <a:latin typeface="Arial Narrow" pitchFamily="34" charset="0"/>
              <a:ea typeface="標楷體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dirty="0" smtClean="0">
              <a:solidFill>
                <a:srgbClr val="FFFFFF"/>
              </a:solidFill>
              <a:latin typeface="Arial Narrow" pitchFamily="34" charset="0"/>
              <a:ea typeface="標楷體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dirty="0" smtClean="0">
              <a:solidFill>
                <a:srgbClr val="FFFFFF"/>
              </a:solidFill>
              <a:latin typeface="Arial Narrow" pitchFamily="34" charset="0"/>
              <a:ea typeface="標楷體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dirty="0" smtClean="0">
              <a:solidFill>
                <a:srgbClr val="FFFFFF"/>
              </a:solidFill>
              <a:latin typeface="Arial Narrow" pitchFamily="34" charset="0"/>
              <a:ea typeface="標楷體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dirty="0" smtClean="0">
              <a:solidFill>
                <a:srgbClr val="FFFFFF"/>
              </a:solidFill>
              <a:latin typeface="Arial Narrow" pitchFamily="34" charset="0"/>
              <a:ea typeface="標楷體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dirty="0" smtClean="0">
              <a:solidFill>
                <a:srgbClr val="FFFFFF"/>
              </a:solidFill>
              <a:latin typeface="Arial Narrow" pitchFamily="34" charset="0"/>
              <a:ea typeface="標楷體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dirty="0" smtClean="0">
              <a:solidFill>
                <a:srgbClr val="FFFFFF"/>
              </a:solidFill>
              <a:latin typeface="Arial Narrow" pitchFamily="34" charset="0"/>
              <a:ea typeface="標楷體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00" b="1" dirty="0" smtClean="0">
              <a:solidFill>
                <a:srgbClr val="FFFFFF"/>
              </a:solidFill>
              <a:latin typeface="Arial Narrow" pitchFamily="34" charset="0"/>
              <a:ea typeface="標楷體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7200" dirty="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為耶稣演一齣好戲</a:t>
            </a:r>
            <a:endParaRPr lang="en-US" altLang="zh-TW" sz="1600" b="1" dirty="0" smtClean="0">
              <a:solidFill>
                <a:srgbClr val="FFFFFF"/>
              </a:solidFill>
              <a:latin typeface="Mongolian Baiti" pitchFamily="66" charset="0"/>
              <a:ea typeface="標楷體" pitchFamily="65" charset="-120"/>
              <a:cs typeface="Mongolian Baiti" pitchFamily="66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b="1" dirty="0" smtClean="0">
                <a:solidFill>
                  <a:srgbClr val="FFFFFF"/>
                </a:solidFill>
                <a:latin typeface="Mongolian Baiti" pitchFamily="66" charset="0"/>
                <a:ea typeface="標楷體" pitchFamily="65" charset="-120"/>
                <a:cs typeface="Mongolian Baiti" pitchFamily="66" charset="0"/>
              </a:rPr>
              <a:t>Made a Good Spectacle for Jesus</a:t>
            </a:r>
            <a:endParaRPr lang="en-US" altLang="zh-TW" sz="1200" b="1" dirty="0" smtClean="0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100" b="1" dirty="0" smtClean="0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100" b="1" dirty="0" smtClean="0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800" b="1" dirty="0" smtClean="0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800" b="1" dirty="0" smtClean="0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600" b="1" dirty="0" smtClean="0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b="1" dirty="0" smtClean="0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100" b="1" dirty="0" smtClean="0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  <a:cs typeface="Mongolian Baiti" pitchFamily="66" charset="0"/>
              </a:rPr>
              <a:t>三藩市</a:t>
            </a:r>
            <a:r>
              <a:rPr lang="zh-TW" altLang="en-US" dirty="0" smtClean="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  <a:cs typeface="Mongolian Baiti" pitchFamily="66" charset="0"/>
              </a:rPr>
              <a:t>恩點基</a:t>
            </a:r>
            <a:r>
              <a:rPr lang="zh-TW" altLang="en-US" dirty="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  <a:cs typeface="Mongolian Baiti" pitchFamily="66" charset="0"/>
              </a:rPr>
              <a:t>督教會</a:t>
            </a:r>
            <a:endParaRPr lang="en-US" altLang="zh-TW" sz="800" b="1" dirty="0" smtClean="0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 smtClean="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周三</a:t>
            </a:r>
            <a:r>
              <a:rPr lang="zh-TW" altLang="en-US" dirty="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龍</a:t>
            </a:r>
            <a:r>
              <a:rPr lang="zh-TW" altLang="en-US" dirty="0" smtClean="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 </a:t>
            </a:r>
            <a:r>
              <a:rPr lang="zh-TW" altLang="en-US" dirty="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牧師</a:t>
            </a:r>
            <a:endParaRPr lang="en-US" altLang="zh-TW" dirty="0" smtClean="0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" b="1" dirty="0" smtClean="0">
              <a:solidFill>
                <a:srgbClr val="FFFFFF"/>
              </a:solidFill>
              <a:latin typeface="Arial Unicode MS" pitchFamily="34" charset="-128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700" b="1" dirty="0" smtClean="0">
              <a:solidFill>
                <a:srgbClr val="FFFFFF"/>
              </a:solidFill>
              <a:latin typeface="Arial Unicode MS" pitchFamily="34" charset="-128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" b="1" dirty="0" smtClean="0">
              <a:solidFill>
                <a:srgbClr val="FFFFFF"/>
              </a:solidFill>
              <a:latin typeface="Arial Unicode MS" pitchFamily="34" charset="-128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400" b="1" dirty="0" smtClean="0">
                <a:solidFill>
                  <a:srgbClr val="FFFFFF"/>
                </a:solidFill>
                <a:latin typeface="Mongolian Baiti" pitchFamily="66" charset="0"/>
                <a:cs typeface="Mongolian Baiti" pitchFamily="66" charset="0"/>
              </a:rPr>
              <a:t>July 24,  2016</a:t>
            </a:r>
          </a:p>
        </p:txBody>
      </p:sp>
    </p:spTree>
    <p:extLst>
      <p:ext uri="{BB962C8B-B14F-4D97-AF65-F5344CB8AC3E}">
        <p14:creationId xmlns:p14="http://schemas.microsoft.com/office/powerpoint/2010/main" val="303402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9339"/>
            <a:ext cx="7772400" cy="4039482"/>
          </a:xfrm>
        </p:spPr>
        <p:txBody>
          <a:bodyPr anchor="t">
            <a:normAutofit/>
          </a:bodyPr>
          <a:lstStyle/>
          <a:p>
            <a:pPr algn="l"/>
            <a:r>
              <a:rPr lang="en-US" sz="4800" b="1" dirty="0" smtClean="0"/>
              <a:t>‭‭</a:t>
            </a:r>
            <a:r>
              <a:rPr lang="en-US" sz="3200" b="1" dirty="0" smtClean="0">
                <a:latin typeface="华文楷体"/>
                <a:ea typeface="华文楷体"/>
                <a:cs typeface="华文楷体"/>
              </a:rPr>
              <a:t>哥林多前書‬ ‭4:9‬b</a:t>
            </a:r>
            <a:r>
              <a:rPr lang="en-US" sz="4800" b="1" dirty="0" smtClean="0">
                <a:latin typeface="华文楷体"/>
                <a:ea typeface="华文楷体"/>
                <a:cs typeface="华文楷体"/>
              </a:rPr>
              <a:t/>
            </a:r>
            <a:br>
              <a:rPr lang="en-US" sz="4800" b="1" dirty="0" smtClean="0">
                <a:latin typeface="华文楷体"/>
                <a:ea typeface="华文楷体"/>
                <a:cs typeface="华文楷体"/>
              </a:rPr>
            </a:br>
            <a:r>
              <a:rPr lang="en-US" sz="4800" b="1" dirty="0" smtClean="0">
                <a:latin typeface="华文楷体"/>
                <a:ea typeface="华文楷体"/>
                <a:cs typeface="华文楷体"/>
              </a:rPr>
              <a:t>因為我們成了一臺戲，給世人和天使觀看。</a:t>
            </a:r>
            <a:endParaRPr lang="en-US" sz="4800" b="1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574101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1837" y="319638"/>
            <a:ext cx="8417750" cy="4323191"/>
          </a:xfrm>
        </p:spPr>
        <p:txBody>
          <a:bodyPr anchor="t">
            <a:noAutofit/>
          </a:bodyPr>
          <a:lstStyle/>
          <a:p>
            <a:pPr algn="l"/>
            <a:r>
              <a:rPr lang="en-US" b="1" dirty="0" smtClean="0"/>
              <a:t>‭‭</a:t>
            </a:r>
            <a:r>
              <a:rPr lang="en-US" sz="2800" b="1" dirty="0" smtClean="0">
                <a:latin typeface="华文楷体"/>
                <a:ea typeface="华文楷体"/>
                <a:cs typeface="华文楷体"/>
              </a:rPr>
              <a:t>‭‭馬可福音‬ ‭11:12-14</a:t>
            </a:r>
            <a:r>
              <a:rPr lang="en-US" b="1" dirty="0" smtClean="0">
                <a:latin typeface="华文楷体"/>
                <a:ea typeface="华文楷体"/>
                <a:cs typeface="华文楷体"/>
              </a:rPr>
              <a:t/>
            </a:r>
            <a:br>
              <a:rPr lang="en-US" b="1" dirty="0" smtClean="0">
                <a:latin typeface="华文楷体"/>
                <a:ea typeface="华文楷体"/>
                <a:cs typeface="华文楷体"/>
              </a:rPr>
            </a:br>
            <a:r>
              <a:rPr lang="en-US" sz="3600" b="1" dirty="0" smtClean="0">
                <a:latin typeface="华文楷体"/>
                <a:ea typeface="华文楷体"/>
                <a:cs typeface="华文楷体"/>
              </a:rPr>
              <a:t>第二天，他們從 伯大尼 出來，耶穌餓了。遠遠地看見一棵無花果樹，樹上有葉子，就往那裏去，或者在樹上可以找着甚麼。到了樹下，竟找不着甚麼，不過有葉子，因為不是收無花果的時候。 耶穌就對樹說：「從今以後，永沒有人吃你的果子。」他的門徒也聽見了。</a:t>
            </a:r>
            <a:endParaRPr lang="en-US" sz="3600" b="1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1402301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1837" y="459338"/>
            <a:ext cx="8417750" cy="4323191"/>
          </a:xfrm>
        </p:spPr>
        <p:txBody>
          <a:bodyPr anchor="t">
            <a:normAutofit/>
          </a:bodyPr>
          <a:lstStyle/>
          <a:p>
            <a:pPr algn="l"/>
            <a:r>
              <a:rPr lang="en-US" sz="6000" b="1" dirty="0" smtClean="0"/>
              <a:t>‭‭</a:t>
            </a:r>
            <a:r>
              <a:rPr lang="en-US" sz="4000" b="1" dirty="0" smtClean="0">
                <a:latin typeface="华文楷体"/>
                <a:ea typeface="华文楷体"/>
                <a:cs typeface="华文楷体"/>
              </a:rPr>
              <a:t>‭‭V.20</a:t>
            </a:r>
            <a:r>
              <a:rPr lang="en-US" sz="6000" b="1" dirty="0" smtClean="0">
                <a:latin typeface="华文楷体"/>
                <a:ea typeface="华文楷体"/>
                <a:cs typeface="华文楷体"/>
              </a:rPr>
              <a:t/>
            </a:r>
            <a:br>
              <a:rPr lang="en-US" sz="6000" b="1" dirty="0" smtClean="0">
                <a:latin typeface="华文楷体"/>
                <a:ea typeface="华文楷体"/>
                <a:cs typeface="华文楷体"/>
              </a:rPr>
            </a:br>
            <a:r>
              <a:rPr lang="en-US" b="1" dirty="0" smtClean="0">
                <a:latin typeface="华文楷体"/>
                <a:ea typeface="华文楷体"/>
                <a:cs typeface="华文楷体"/>
              </a:rPr>
              <a:t>早晨，他們從那裏經過，看見無花果樹連根都枯乾了。</a:t>
            </a:r>
            <a:endParaRPr lang="en-US" b="1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3356125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1837" y="319638"/>
            <a:ext cx="8417750" cy="4323191"/>
          </a:xfrm>
        </p:spPr>
        <p:txBody>
          <a:bodyPr anchor="t">
            <a:noAutofit/>
          </a:bodyPr>
          <a:lstStyle/>
          <a:p>
            <a:pPr algn="l"/>
            <a:r>
              <a:rPr lang="en-US" sz="5400" b="1" dirty="0" smtClean="0"/>
              <a:t>‭‭</a:t>
            </a:r>
            <a:r>
              <a:rPr lang="en-US" sz="3600" b="1" dirty="0" smtClean="0">
                <a:latin typeface="华文楷体"/>
                <a:ea typeface="华文楷体"/>
                <a:cs typeface="华文楷体"/>
              </a:rPr>
              <a:t>‭‭‭‭提摩太後書‬ ‭4:7-8‬ </a:t>
            </a:r>
            <a:r>
              <a:rPr lang="en-US" sz="5400" b="1" dirty="0" smtClean="0">
                <a:latin typeface="华文楷体"/>
                <a:ea typeface="华文楷体"/>
                <a:cs typeface="华文楷体"/>
              </a:rPr>
              <a:t/>
            </a:r>
            <a:br>
              <a:rPr lang="en-US" sz="5400" b="1" dirty="0" smtClean="0">
                <a:latin typeface="华文楷体"/>
                <a:ea typeface="华文楷体"/>
                <a:cs typeface="华文楷体"/>
              </a:rPr>
            </a:br>
            <a:r>
              <a:rPr lang="en-US" sz="4000" b="1" dirty="0" smtClean="0">
                <a:latin typeface="华文楷体"/>
                <a:ea typeface="华文楷体"/>
                <a:cs typeface="华文楷体"/>
              </a:rPr>
              <a:t>那美好的仗我已經打過了，當跑的路我已經跑盡了，所信的道我已經守住了。 從此以後，有公義的冠冕為我存留，就是按着公義審判的主到了那日要賜給我的；不但賜給我，也賜給凡愛慕他顯現的人。</a:t>
            </a:r>
            <a:endParaRPr lang="en-US" sz="4000" b="1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170997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52</Words>
  <Application>Microsoft Office PowerPoint</Application>
  <PresentationFormat>On-screen Show (4:3)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7" baseType="lpstr">
      <vt:lpstr>Arial Unicode MS</vt:lpstr>
      <vt:lpstr>標楷體</vt:lpstr>
      <vt:lpstr>新細明體</vt:lpstr>
      <vt:lpstr>华文楷体</vt:lpstr>
      <vt:lpstr>Arial</vt:lpstr>
      <vt:lpstr>Arial Narrow</vt:lpstr>
      <vt:lpstr>Calibri</vt:lpstr>
      <vt:lpstr>Mongolian Baiti</vt:lpstr>
      <vt:lpstr>Tahoma</vt:lpstr>
      <vt:lpstr>Verdana</vt:lpstr>
      <vt:lpstr>Office Theme</vt:lpstr>
      <vt:lpstr>11_Office 佈景主題</vt:lpstr>
      <vt:lpstr>PowerPoint Presentation</vt:lpstr>
      <vt:lpstr>‭‭哥林多前書‬ ‭4:9‬b 因為我們成了一臺戲，給世人和天使觀看。</vt:lpstr>
      <vt:lpstr>‭‭‭‭馬可福音‬ ‭11:12-14 第二天，他們從 伯大尼 出來，耶穌餓了。遠遠地看見一棵無花果樹，樹上有葉子，就往那裏去，或者在樹上可以找着甚麼。到了樹下，竟找不着甚麼，不過有葉子，因為不是收無花果的時候。 耶穌就對樹說：「從今以後，永沒有人吃你的果子。」他的門徒也聽見了。</vt:lpstr>
      <vt:lpstr>‭‭‭‭V.20 早晨，他們從那裏經過，看見無花果樹連根都枯乾了。</vt:lpstr>
      <vt:lpstr>‭‭‭‭‭‭提摩太後書‬ ‭4:7-8‬  那美好的仗我已經打過了，當跑的路我已經跑盡了，所信的道我已經守住了。 從此以後，有公義的冠冕為我存留，就是按着公義審判的主到了那日要賜給我的；不但賜給我，也賜給凡愛慕他顯現的人。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‭‭哥林多前書‬ ‭4:9‬b 因為我們成了一臺戲，給世人和天使觀看。</dc:title>
  <dc:creator>Samuel Chew</dc:creator>
  <cp:lastModifiedBy>Alfred Chen</cp:lastModifiedBy>
  <cp:revision>5</cp:revision>
  <dcterms:created xsi:type="dcterms:W3CDTF">2016-07-21T20:51:18Z</dcterms:created>
  <dcterms:modified xsi:type="dcterms:W3CDTF">2016-08-07T07:59:30Z</dcterms:modified>
</cp:coreProperties>
</file>