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</p:sldMasterIdLst>
  <p:notesMasterIdLst>
    <p:notesMasterId r:id="rId14"/>
  </p:notesMasterIdLst>
  <p:sldIdLst>
    <p:sldId id="1532" r:id="rId5"/>
    <p:sldId id="1561" r:id="rId6"/>
    <p:sldId id="1557" r:id="rId7"/>
    <p:sldId id="1558" r:id="rId8"/>
    <p:sldId id="1556" r:id="rId9"/>
    <p:sldId id="1505" r:id="rId10"/>
    <p:sldId id="1560" r:id="rId11"/>
    <p:sldId id="1559" r:id="rId12"/>
    <p:sldId id="1562" r:id="rId13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97" autoAdjust="0"/>
  </p:normalViewPr>
  <p:slideViewPr>
    <p:cSldViewPr snapToGrid="0" snapToObjects="1"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8/7/2016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8/7/2016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隨從聖靈的人</a:t>
            </a: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31,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1" y="666917"/>
            <a:ext cx="8775701" cy="57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為，隨從肉體的人體貼肉體的事；隨從聖靈的人體貼聖靈的事。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體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貼肉體的，就是死；體貼聖靈的，乃是生命、平安。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Romans 8:5-6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Those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who live according to the flesh have their minds set on what the flesh desires; but those who live in accordance with the Spirit have their minds set on what the Spirit desires.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 mind governed by the flesh is death, but the mind governed by the Spirit is life and peace.</a:t>
            </a:r>
            <a:endParaRPr lang="en-US" altLang="zh-TW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5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396" y="127972"/>
            <a:ext cx="8775701" cy="694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申初禱告的時候，彼得、約翰上聖殿去。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一個人，生來是瘸腿的，天天被人抬來，放在殿的一個門口（那門名叫美門），要求進殿的人賙濟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看見彼得、約翰將要進殿，就求他們賙濟。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得、約翰定睛看他；彼得說：「你看我們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 那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人就留意看他們，指望得著甚麼。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得說：「金銀我都沒有，只把我所有的給你：我奉拿撒勒人耶穌基督的名，叫你起來行走！」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Acts 3:1-6)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4" y="819635"/>
            <a:ext cx="8775701" cy="509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是拉著他的右手，扶他起來；他的腳和踝子骨立刻健壯了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跳起來，站著，又行走，同他們進了殿，走著，跳著，讚美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神。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百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姓都看見他行走，讚美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；認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得他是那素常坐在殿的美門口求賙濟的，就因他所遇著的事滿心希奇、驚訝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Acts 3:7-10)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5" y="794236"/>
            <a:ext cx="8775701" cy="57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我們被風浪逼得甚急，第二天眾人就把貨物拋在海裡。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第三天，他們又親手把船上的器具拋棄了。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陽和星辰多日不顯露，又有狂風大浪催逼，我們得救的指望就都絕了。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人多日沒有吃甚麼，保羅就出來站在他們中間，說：「眾位，你們本該聽我的話，不離開克里特，免得遭這樣的傷損破壞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Acts 27:18-21)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64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6" y="705336"/>
            <a:ext cx="8775701" cy="57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現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在我還勸你們放心，你們的性命一個也不失喪，惟獨失喪這船。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我所屬所事奉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，他的使者昨夜站在我旁邊，說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保羅，不要害怕，你必定站在凱撒面前，並且與你同船的人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都賜給你了。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en-US" altLang="zh-TW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所以眾位可以放心，我信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神他怎樣對我說，事情也要怎樣成就。只是我們必要撞在一個島上。」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Acts 27:22-26)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6" y="540038"/>
            <a:ext cx="8775701" cy="57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天漸亮的時候，保羅勸眾人都吃飯，說：「你們懸望忍餓不吃甚麼，已經十四天了。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以我勸你們吃飯，這是關乎你們救命的事；因為你們各人連一根頭髮也不至於損壞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保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羅說了這話，就拿著餅，在眾人面前祝謝了　神，擘開吃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於是他們都放下心，也就吃了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們在船上的共有二百七十六個人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Acts 27:33-37)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30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4" y="819635"/>
            <a:ext cx="8775701" cy="509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求我們主耶穌基督的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神，榮耀的父，將那賜人智慧和啟示的靈賞給你們，使你們真知道他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且照明你們心中的眼睛，使你們知道他的恩召有何等指望，他在聖徒中得的基業有何等豐盛的榮耀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；並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知道他向我們這信的人所顯的能力是何等浩大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Ephesians 1:17-19)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292" y="2203935"/>
            <a:ext cx="8775701" cy="196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</a:t>
            </a: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靈，歡迎你降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臨</a:t>
            </a:r>
            <a:r>
              <a:rPr lang="en-US" altLang="zh-TW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11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9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15578</TotalTime>
  <Words>705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6" baseType="lpstr">
      <vt:lpstr>Adobe Gothic Std B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828</cp:revision>
  <dcterms:created xsi:type="dcterms:W3CDTF">2014-11-02T05:55:36Z</dcterms:created>
  <dcterms:modified xsi:type="dcterms:W3CDTF">2016-08-07T08:05:34Z</dcterms:modified>
</cp:coreProperties>
</file>