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39" r:id="rId4"/>
  </p:sldMasterIdLst>
  <p:notesMasterIdLst>
    <p:notesMasterId r:id="rId12"/>
  </p:notesMasterIdLst>
  <p:sldIdLst>
    <p:sldId id="1532" r:id="rId5"/>
    <p:sldId id="1561" r:id="rId6"/>
    <p:sldId id="1563" r:id="rId7"/>
    <p:sldId id="1565" r:id="rId8"/>
    <p:sldId id="1566" r:id="rId9"/>
    <p:sldId id="1559" r:id="rId10"/>
    <p:sldId id="1564" r:id="rId11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97" autoAdjust="0"/>
  </p:normalViewPr>
  <p:slideViewPr>
    <p:cSldViewPr snapToGrid="0" snapToObjects="1">
      <p:cViewPr>
        <p:scale>
          <a:sx n="50" d="100"/>
          <a:sy n="50" d="100"/>
        </p:scale>
        <p:origin x="-118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8/6/2016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8/6/2016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197B17-36AF-49D6-862F-4540592607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4616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A5D572-D5CD-41B6-B25A-F9C2D3C564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07034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1AA427F-07BB-4FA3-8AB9-8D7387855E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0439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72B410-022B-42D0-9BB4-FB90D9AC5B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66256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20098D2-11AB-458C-AF0D-1766DAA964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7821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03DD6CC-9B32-4D71-A004-4611305D57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83470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0DDDD8E-ACB7-42D7-A077-83DECD91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8098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F21821-EB44-4B51-B0D9-66DB269354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9708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A285416-561D-4950-BBD9-D903500ECF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70822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80A69FA-22E3-43F5-B4CE-D38F13A9CA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56660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81CC180-D59E-48AA-AA9C-6884164347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634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17FEABE-E1D0-4FF0-9F01-BC4284D51100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962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0" r:id="rId1"/>
    <p:sldLayoutId id="2147485841" r:id="rId2"/>
    <p:sldLayoutId id="2147485842" r:id="rId3"/>
    <p:sldLayoutId id="2147485843" r:id="rId4"/>
    <p:sldLayoutId id="2147485844" r:id="rId5"/>
    <p:sldLayoutId id="2147485845" r:id="rId6"/>
    <p:sldLayoutId id="2147485846" r:id="rId7"/>
    <p:sldLayoutId id="2147485847" r:id="rId8"/>
    <p:sldLayoutId id="2147485848" r:id="rId9"/>
    <p:sldLayoutId id="2147485849" r:id="rId10"/>
    <p:sldLayoutId id="2147485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純</a:t>
            </a:r>
            <a:r>
              <a:rPr lang="zh-TW" altLang="en-US" sz="6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正的</a:t>
            </a:r>
            <a:r>
              <a:rPr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信</a:t>
            </a:r>
            <a:r>
              <a:rPr lang="zh-TW" altLang="en-US" sz="6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仰</a:t>
            </a:r>
            <a:endParaRPr lang="en-US" altLang="zh-TW" sz="66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5400" kern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Sound Faith</a:t>
            </a:r>
            <a:endParaRPr lang="en-US" altLang="zh-TW" sz="1050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Aug 7,  2016</a:t>
            </a:r>
            <a:endParaRPr lang="en-US" altLang="zh-TW" sz="28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44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28590" y="616117"/>
            <a:ext cx="8775701" cy="60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你從我聽的那純正話語的規模，要用在基督耶穌裡的信心和愛心，常常守著。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前所交託你的善道，你要靠著那住在我們裡面的聖靈牢牢地守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著。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提摩太後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2 Timothy 1:13-14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What you heard from me, keep as the pattern of sound teaching, with faith and love in Christ Jesus.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Guard the good deposit that was entrusted to you—guard it with the help of the Holy Spirit who lives in us.</a:t>
            </a:r>
            <a:endParaRPr lang="en-US" altLang="zh-TW" sz="10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58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90501" y="254972"/>
            <a:ext cx="8382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u="sng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認識異端</a:t>
            </a:r>
            <a:endParaRPr lang="en-US" altLang="zh-TW" sz="6000" u="sng" dirty="0" smtClean="0">
              <a:solidFill>
                <a:srgbClr val="FFFF00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1796" y="1511297"/>
            <a:ext cx="8623304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Arial" panose="020B0604020202020204" pitchFamily="34" charset="0"/>
              <a:buChar char="•"/>
            </a:pP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異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端與宗派的區別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1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辨識異端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7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99892" lvl="1" indent="-742950">
              <a:buFont typeface="Arial" panose="020B0604020202020204" pitchFamily="34" charset="0"/>
              <a:buChar char="•"/>
            </a:pP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聖經的權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威 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聖言論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99892" lvl="1" indent="-742950">
              <a:buFont typeface="Arial" panose="020B0604020202020204" pitchFamily="34" charset="0"/>
              <a:buChar char="•"/>
            </a:pP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三位一體的真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2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神論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199892" lvl="1" indent="-742950">
              <a:buFont typeface="Arial" panose="020B0604020202020204" pitchFamily="34" charset="0"/>
              <a:buChar char="•"/>
            </a:pP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道成肉身的基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r>
              <a:rPr lang="zh-TW" altLang="en-US" sz="2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基督論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199892" lvl="1" indent="-742950"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因信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稱義的真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</a:t>
            </a:r>
            <a:r>
              <a:rPr lang="zh-TW" altLang="en-US" sz="2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救恩論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Arial" panose="020B0604020202020204" pitchFamily="34" charset="0"/>
              <a:buChar char="•"/>
            </a:pPr>
            <a:endParaRPr lang="en-US" altLang="zh-TW" sz="14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極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端</a:t>
            </a:r>
            <a:r>
              <a:rPr lang="zh-TW" altLang="en-US" sz="2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如安息日會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altLang="zh-TW" sz="2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與異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端的區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endParaRPr lang="zh-TW" alt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919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400048" y="-101600"/>
            <a:ext cx="8382000" cy="92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認識異端</a:t>
            </a:r>
            <a:endParaRPr lang="en-US" altLang="zh-TW" sz="5400" u="sng" dirty="0" smtClean="0">
              <a:solidFill>
                <a:schemeClr val="bg1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300" y="821720"/>
            <a:ext cx="89916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Arial" panose="020B0604020202020204" pitchFamily="34" charset="0"/>
              <a:buChar char="•"/>
            </a:pPr>
            <a:r>
              <a:rPr lang="zh-TW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耶和華見證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endParaRPr lang="en-US" altLang="zh-TW" sz="4000" b="1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99892" lvl="1" indent="-742950">
              <a:buFont typeface="Wingdings" panose="05000000000000000000" pitchFamily="2" charset="2"/>
              <a:buChar char="n"/>
            </a:pP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子是被造的次神，聖靈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 神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的動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endParaRPr lang="en-US" altLang="zh-TW" sz="12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4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摩</a:t>
            </a:r>
            <a:r>
              <a:rPr lang="zh-TW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</a:t>
            </a:r>
            <a:endParaRPr lang="en-US" altLang="zh-TW" sz="4000" b="1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99892" lvl="1" indent="-742950">
              <a:buFont typeface="Wingdings" panose="05000000000000000000" pitchFamily="2" charset="2"/>
              <a:buChar char="n"/>
            </a:pP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除了聖經權威外還外加摩門經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信三位三體。人的罪需要靠教會的聖禮及人的善行才能獲得。</a:t>
            </a:r>
            <a:endParaRPr lang="en-US" altLang="zh-TW" sz="36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6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东</a:t>
            </a:r>
            <a:r>
              <a:rPr lang="zh-CN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方闪</a:t>
            </a: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电（</a:t>
            </a:r>
            <a:r>
              <a:rPr lang="zh-CN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又称“全能神”</a:t>
            </a:r>
            <a:r>
              <a:rPr lang="zh-CN" altLang="en-US" sz="4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教）</a:t>
            </a:r>
            <a:endParaRPr lang="en-US" altLang="zh-CN" sz="4000" b="1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99892" lvl="1" indent="-742950">
              <a:buFont typeface="Wingdings" panose="05000000000000000000" pitchFamily="2" charset="2"/>
              <a:buChar char="n"/>
            </a:pP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否認三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位一體。</a:t>
            </a:r>
            <a:r>
              <a:rPr lang="en-US" altLang="zh-TW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“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女基督</a:t>
            </a:r>
            <a:r>
              <a:rPr lang="en-US" altLang="zh-TW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”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自稱是重返肉身的“全能神”。 是當前對中國教會威脅最大的邪教組織。</a:t>
            </a:r>
            <a:endParaRPr lang="en-US" altLang="zh-CN" sz="36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827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400048" y="-9267"/>
            <a:ext cx="8382000" cy="83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800" b="1" u="sng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認</a:t>
            </a:r>
            <a:r>
              <a:rPr lang="zh-TW" altLang="en-US" sz="4800" b="1" u="sng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識回教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457212" y="821720"/>
            <a:ext cx="935355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9892" lvl="1" indent="-74295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40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可蘭經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zh-TW" altLang="en-US" sz="40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蘇葛經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的合併。</a:t>
            </a:r>
            <a:endParaRPr lang="en-US" altLang="zh-TW" sz="5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99892" lvl="1" indent="-742950">
              <a:buFont typeface="Arial" panose="020B0604020202020204" pitchFamily="34" charset="0"/>
              <a:buChar char="•"/>
            </a:pPr>
            <a:endParaRPr lang="en-US" altLang="zh-TW" sz="4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99892" lvl="1" indent="-742950"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耶穌只是一個先知，不是 神的兒子。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zh-TW" sz="4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99892" lvl="1" indent="-742950"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聖靈保惠師就是穆罕默德其人。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endParaRPr lang="en-US" altLang="zh-TW" sz="4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99892" lvl="1" indent="-742950"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人得救全靠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善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行，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包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括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告、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禁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食、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施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捨和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朝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聖，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最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大的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善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莫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如與不信者爭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戰，以至於死。 在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爭戰中流一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滴血比兩個月的善行更有功效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endParaRPr lang="en-US" altLang="zh-TW" sz="4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99892" lvl="1" indent="-742950"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樂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園即天堂，是享受情慾的地方，人靠善行才可達樂園。</a:t>
            </a:r>
            <a:endParaRPr lang="en-US" altLang="zh-CN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188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27000" y="6835"/>
            <a:ext cx="8889995" cy="698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徒信</a:t>
            </a:r>
            <a:r>
              <a:rPr lang="zh-TW" altLang="en-US" sz="40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經</a:t>
            </a:r>
            <a:endParaRPr lang="en-US" altLang="zh-TW" sz="4000" b="1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信上帝，全能的父，創造天地的主。我信我主耶穌基督，是上帝的獨生子，因聖靈感孕，為童貞女馬利亞所生，在本丟彼拉多手下受難，被釘在十字架上，受死、埋葬，降在陰間，第三天從死裡復活，升天，坐在全能父上帝的右邊，將來必從那裡降臨，審判活人死人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信聖靈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信聖而公之教會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信聖徒相通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信罪得赦免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信身體復活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信永生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阿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們！</a:t>
            </a: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57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3" y="1530835"/>
            <a:ext cx="8775701" cy="447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直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等到我們眾人在真道上同歸於一，認識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神的兒子，得以長大成人，滿有基督長成的身量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，使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我們不再作小孩子，中了人的詭計和欺騙的法術，被一切異教之風搖動，飄來飄去，就隨從各樣的異端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Ephesians 4:13-14)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3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16309</TotalTime>
  <Words>659</Words>
  <Application>Microsoft Office PowerPoint</Application>
  <PresentationFormat>On-screen Show (4:3)</PresentationFormat>
  <Paragraphs>77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Template</vt:lpstr>
      <vt:lpstr>默认设计模板</vt:lpstr>
      <vt:lpstr>10_Office 佈景主題</vt:lpstr>
      <vt:lpstr>9_Default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855</cp:revision>
  <dcterms:created xsi:type="dcterms:W3CDTF">2014-11-02T05:55:36Z</dcterms:created>
  <dcterms:modified xsi:type="dcterms:W3CDTF">2016-08-07T07:02:34Z</dcterms:modified>
</cp:coreProperties>
</file>