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85815" r:id="rId3"/>
    <p:sldMasterId id="2147485839" r:id="rId4"/>
  </p:sldMasterIdLst>
  <p:notesMasterIdLst>
    <p:notesMasterId r:id="rId16"/>
  </p:notesMasterIdLst>
  <p:sldIdLst>
    <p:sldId id="1532" r:id="rId5"/>
    <p:sldId id="1573" r:id="rId6"/>
    <p:sldId id="1571" r:id="rId7"/>
    <p:sldId id="1561" r:id="rId8"/>
    <p:sldId id="1572" r:id="rId9"/>
    <p:sldId id="1580" r:id="rId10"/>
    <p:sldId id="1579" r:id="rId11"/>
    <p:sldId id="1567" r:id="rId12"/>
    <p:sldId id="1569" r:id="rId13"/>
    <p:sldId id="1581" r:id="rId14"/>
    <p:sldId id="1570" r:id="rId15"/>
  </p:sldIdLst>
  <p:sldSz cx="9144000" cy="6858000" type="screen4x3"/>
  <p:notesSz cx="6858000" cy="9144000"/>
  <p:defaultTextStyle>
    <a:defPPr>
      <a:defRPr lang="en-US"/>
    </a:defPPr>
    <a:lvl1pPr marL="0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694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3884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083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7775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4717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1663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860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5549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97" autoAdjust="0"/>
  </p:normalViewPr>
  <p:slideViewPr>
    <p:cSldViewPr snapToGrid="0" snapToObjects="1">
      <p:cViewPr>
        <p:scale>
          <a:sx n="50" d="100"/>
          <a:sy n="50" d="100"/>
        </p:scale>
        <p:origin x="-1180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8/14/2016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694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3884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83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775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4717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1663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860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5549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977" y="1428736"/>
            <a:ext cx="77724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76" y="6000771"/>
            <a:ext cx="7786742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69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8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7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6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6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5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2643174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0"/>
            <a:ext cx="8786874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0" y="642921"/>
            <a:ext cx="77724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10" y="5214954"/>
            <a:ext cx="77724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694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388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08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777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471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166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860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554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57561" y="3071816"/>
            <a:ext cx="2270585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844" y="1600200"/>
            <a:ext cx="4214842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2" y="1600200"/>
            <a:ext cx="4352956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7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42" indent="0">
              <a:buNone/>
              <a:defRPr sz="2000" b="1"/>
            </a:lvl2pPr>
            <a:lvl3pPr marL="913884" indent="0">
              <a:buNone/>
              <a:defRPr sz="1800" b="1"/>
            </a:lvl3pPr>
            <a:lvl4pPr marL="1370832" indent="0">
              <a:buNone/>
              <a:defRPr sz="1600" b="1"/>
            </a:lvl4pPr>
            <a:lvl5pPr marL="1827775" indent="0">
              <a:buNone/>
              <a:defRPr sz="1600" b="1"/>
            </a:lvl5pPr>
            <a:lvl6pPr marL="2284717" indent="0">
              <a:buNone/>
              <a:defRPr sz="1600" b="1"/>
            </a:lvl6pPr>
            <a:lvl7pPr marL="2741663" indent="0">
              <a:buNone/>
              <a:defRPr sz="1600" b="1"/>
            </a:lvl7pPr>
            <a:lvl8pPr marL="3198602" indent="0">
              <a:buNone/>
              <a:defRPr sz="1600" b="1"/>
            </a:lvl8pPr>
            <a:lvl9pPr marL="365554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7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42" indent="0">
              <a:buNone/>
              <a:defRPr sz="2000" b="1"/>
            </a:lvl2pPr>
            <a:lvl3pPr marL="913884" indent="0">
              <a:buNone/>
              <a:defRPr sz="1800" b="1"/>
            </a:lvl3pPr>
            <a:lvl4pPr marL="1370832" indent="0">
              <a:buNone/>
              <a:defRPr sz="1600" b="1"/>
            </a:lvl4pPr>
            <a:lvl5pPr marL="1827775" indent="0">
              <a:buNone/>
              <a:defRPr sz="1600" b="1"/>
            </a:lvl5pPr>
            <a:lvl6pPr marL="2284717" indent="0">
              <a:buNone/>
              <a:defRPr sz="1600" b="1"/>
            </a:lvl6pPr>
            <a:lvl7pPr marL="2741663" indent="0">
              <a:buNone/>
              <a:defRPr sz="1600" b="1"/>
            </a:lvl7pPr>
            <a:lvl8pPr marL="3198602" indent="0">
              <a:buNone/>
              <a:defRPr sz="1600" b="1"/>
            </a:lvl8pPr>
            <a:lvl9pPr marL="365554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166" y="5"/>
            <a:ext cx="7643834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6182" y="1500178"/>
            <a:ext cx="5357818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44" y="1500179"/>
            <a:ext cx="3500462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6942" indent="0">
              <a:buNone/>
              <a:defRPr sz="1200"/>
            </a:lvl2pPr>
            <a:lvl3pPr marL="913884" indent="0">
              <a:buNone/>
              <a:defRPr sz="1000"/>
            </a:lvl3pPr>
            <a:lvl4pPr marL="1370832" indent="0">
              <a:buNone/>
              <a:defRPr sz="900"/>
            </a:lvl4pPr>
            <a:lvl5pPr marL="1827775" indent="0">
              <a:buNone/>
              <a:defRPr sz="900"/>
            </a:lvl5pPr>
            <a:lvl6pPr marL="2284717" indent="0">
              <a:buNone/>
              <a:defRPr sz="900"/>
            </a:lvl6pPr>
            <a:lvl7pPr marL="2741663" indent="0">
              <a:buNone/>
              <a:defRPr sz="900"/>
            </a:lvl7pPr>
            <a:lvl8pPr marL="3198602" indent="0">
              <a:buNone/>
              <a:defRPr sz="900"/>
            </a:lvl8pPr>
            <a:lvl9pPr marL="365554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3" y="5505481"/>
            <a:ext cx="8715436" cy="446026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28794" y="142854"/>
            <a:ext cx="7072362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6942" indent="0">
              <a:buNone/>
              <a:defRPr sz="2800"/>
            </a:lvl2pPr>
            <a:lvl3pPr marL="913884" indent="0">
              <a:buNone/>
              <a:defRPr sz="2400"/>
            </a:lvl3pPr>
            <a:lvl4pPr marL="1370832" indent="0">
              <a:buNone/>
              <a:defRPr sz="2000"/>
            </a:lvl4pPr>
            <a:lvl5pPr marL="1827775" indent="0">
              <a:buNone/>
              <a:defRPr sz="2000"/>
            </a:lvl5pPr>
            <a:lvl6pPr marL="2284717" indent="0">
              <a:buNone/>
              <a:defRPr sz="2000"/>
            </a:lvl6pPr>
            <a:lvl7pPr marL="2741663" indent="0">
              <a:buNone/>
              <a:defRPr sz="2000"/>
            </a:lvl7pPr>
            <a:lvl8pPr marL="3198602" indent="0">
              <a:buNone/>
              <a:defRPr sz="2000"/>
            </a:lvl8pPr>
            <a:lvl9pPr marL="3655549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283" y="6072212"/>
            <a:ext cx="8715436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6942" indent="0">
              <a:buNone/>
              <a:defRPr sz="1200"/>
            </a:lvl2pPr>
            <a:lvl3pPr marL="913884" indent="0">
              <a:buNone/>
              <a:defRPr sz="1000"/>
            </a:lvl3pPr>
            <a:lvl4pPr marL="1370832" indent="0">
              <a:buNone/>
              <a:defRPr sz="900"/>
            </a:lvl4pPr>
            <a:lvl5pPr marL="1827775" indent="0">
              <a:buNone/>
              <a:defRPr sz="900"/>
            </a:lvl5pPr>
            <a:lvl6pPr marL="2284717" indent="0">
              <a:buNone/>
              <a:defRPr sz="900"/>
            </a:lvl6pPr>
            <a:lvl7pPr marL="2741663" indent="0">
              <a:buNone/>
              <a:defRPr sz="900"/>
            </a:lvl7pPr>
            <a:lvl8pPr marL="3198602" indent="0">
              <a:buNone/>
              <a:defRPr sz="900"/>
            </a:lvl8pPr>
            <a:lvl9pPr marL="365554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364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3884"/>
              <a:t>8/14/2016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364"/>
            <a:ext cx="2895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64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3884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364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3884"/>
              <a:t>8/14/2016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364"/>
            <a:ext cx="2895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64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3884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88" y="4194181"/>
            <a:ext cx="60182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88" y="3617919"/>
            <a:ext cx="6018212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6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08" indent="0">
              <a:buNone/>
              <a:defRPr sz="1800"/>
            </a:lvl2pPr>
            <a:lvl3pPr marL="914214" indent="0">
              <a:buNone/>
              <a:defRPr sz="1600"/>
            </a:lvl3pPr>
            <a:lvl4pPr marL="1371322" indent="0">
              <a:buNone/>
              <a:defRPr sz="1400"/>
            </a:lvl4pPr>
            <a:lvl5pPr marL="1828429" indent="0">
              <a:buNone/>
              <a:defRPr sz="1400"/>
            </a:lvl5pPr>
            <a:lvl6pPr marL="2285535" indent="0">
              <a:buNone/>
              <a:defRPr sz="1400"/>
            </a:lvl6pPr>
            <a:lvl7pPr marL="2742643" indent="0">
              <a:buNone/>
              <a:defRPr sz="1400"/>
            </a:lvl7pPr>
            <a:lvl8pPr marL="3199749" indent="0">
              <a:buNone/>
              <a:defRPr sz="1400"/>
            </a:lvl8pPr>
            <a:lvl9pPr marL="3656857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675" y="1990729"/>
            <a:ext cx="3703638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722" y="1990729"/>
            <a:ext cx="3705225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7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8" indent="0">
              <a:buNone/>
              <a:defRPr sz="2000" b="1"/>
            </a:lvl2pPr>
            <a:lvl3pPr marL="914214" indent="0">
              <a:buNone/>
              <a:defRPr sz="1800" b="1"/>
            </a:lvl3pPr>
            <a:lvl4pPr marL="1371322" indent="0">
              <a:buNone/>
              <a:defRPr sz="1600" b="1"/>
            </a:lvl4pPr>
            <a:lvl5pPr marL="1828429" indent="0">
              <a:buNone/>
              <a:defRPr sz="1600" b="1"/>
            </a:lvl5pPr>
            <a:lvl6pPr marL="2285535" indent="0">
              <a:buNone/>
              <a:defRPr sz="1600" b="1"/>
            </a:lvl6pPr>
            <a:lvl7pPr marL="2742643" indent="0">
              <a:buNone/>
              <a:defRPr sz="1600" b="1"/>
            </a:lvl7pPr>
            <a:lvl8pPr marL="3199749" indent="0">
              <a:buNone/>
              <a:defRPr sz="1600" b="1"/>
            </a:lvl8pPr>
            <a:lvl9pPr marL="3656857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7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8" indent="0">
              <a:buNone/>
              <a:defRPr sz="2000" b="1"/>
            </a:lvl2pPr>
            <a:lvl3pPr marL="914214" indent="0">
              <a:buNone/>
              <a:defRPr sz="1800" b="1"/>
            </a:lvl3pPr>
            <a:lvl4pPr marL="1371322" indent="0">
              <a:buNone/>
              <a:defRPr sz="1600" b="1"/>
            </a:lvl4pPr>
            <a:lvl5pPr marL="1828429" indent="0">
              <a:buNone/>
              <a:defRPr sz="1600" b="1"/>
            </a:lvl5pPr>
            <a:lvl6pPr marL="2285535" indent="0">
              <a:buNone/>
              <a:defRPr sz="1600" b="1"/>
            </a:lvl6pPr>
            <a:lvl7pPr marL="2742643" indent="0">
              <a:buNone/>
              <a:defRPr sz="1600" b="1"/>
            </a:lvl7pPr>
            <a:lvl8pPr marL="3199749" indent="0">
              <a:buNone/>
              <a:defRPr sz="1600" b="1"/>
            </a:lvl8pPr>
            <a:lvl9pPr marL="3656857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0" y="273053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0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08" indent="0">
              <a:buNone/>
              <a:defRPr sz="1200"/>
            </a:lvl2pPr>
            <a:lvl3pPr marL="914214" indent="0">
              <a:buNone/>
              <a:defRPr sz="1000"/>
            </a:lvl3pPr>
            <a:lvl4pPr marL="1371322" indent="0">
              <a:buNone/>
              <a:defRPr sz="900"/>
            </a:lvl4pPr>
            <a:lvl5pPr marL="1828429" indent="0">
              <a:buNone/>
              <a:defRPr sz="900"/>
            </a:lvl5pPr>
            <a:lvl6pPr marL="2285535" indent="0">
              <a:buNone/>
              <a:defRPr sz="900"/>
            </a:lvl6pPr>
            <a:lvl7pPr marL="2742643" indent="0">
              <a:buNone/>
              <a:defRPr sz="900"/>
            </a:lvl7pPr>
            <a:lvl8pPr marL="3199749" indent="0">
              <a:buNone/>
              <a:defRPr sz="900"/>
            </a:lvl8pPr>
            <a:lvl9pPr marL="3656857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08" indent="0">
              <a:buNone/>
              <a:defRPr sz="2800"/>
            </a:lvl2pPr>
            <a:lvl3pPr marL="914214" indent="0">
              <a:buNone/>
              <a:defRPr sz="2400"/>
            </a:lvl3pPr>
            <a:lvl4pPr marL="1371322" indent="0">
              <a:buNone/>
              <a:defRPr sz="2000"/>
            </a:lvl4pPr>
            <a:lvl5pPr marL="1828429" indent="0">
              <a:buNone/>
              <a:defRPr sz="2000"/>
            </a:lvl5pPr>
            <a:lvl6pPr marL="2285535" indent="0">
              <a:buNone/>
              <a:defRPr sz="2000"/>
            </a:lvl6pPr>
            <a:lvl7pPr marL="2742643" indent="0">
              <a:buNone/>
              <a:defRPr sz="2000"/>
            </a:lvl7pPr>
            <a:lvl8pPr marL="3199749" indent="0">
              <a:buNone/>
              <a:defRPr sz="2000"/>
            </a:lvl8pPr>
            <a:lvl9pPr marL="3656857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4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08" indent="0">
              <a:buNone/>
              <a:defRPr sz="1200"/>
            </a:lvl2pPr>
            <a:lvl3pPr marL="914214" indent="0">
              <a:buNone/>
              <a:defRPr sz="1000"/>
            </a:lvl3pPr>
            <a:lvl4pPr marL="1371322" indent="0">
              <a:buNone/>
              <a:defRPr sz="900"/>
            </a:lvl4pPr>
            <a:lvl5pPr marL="1828429" indent="0">
              <a:buNone/>
              <a:defRPr sz="900"/>
            </a:lvl5pPr>
            <a:lvl6pPr marL="2285535" indent="0">
              <a:buNone/>
              <a:defRPr sz="900"/>
            </a:lvl6pPr>
            <a:lvl7pPr marL="2742643" indent="0">
              <a:buNone/>
              <a:defRPr sz="900"/>
            </a:lvl7pPr>
            <a:lvl8pPr marL="3199749" indent="0">
              <a:buNone/>
              <a:defRPr sz="900"/>
            </a:lvl8pPr>
            <a:lvl9pPr marL="3656857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00820" y="846142"/>
            <a:ext cx="1889125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8675" y="846142"/>
            <a:ext cx="5519738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30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2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4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5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2C294ABD-FC5E-4DBF-AE69-562F5A1A9D7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295817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E315784C-750B-45EB-B70D-52ABD4E8337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6989242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5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06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1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3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40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6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3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782A7A35-6ED3-44C3-9CED-7F064557C5C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7727180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1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938704BD-E432-4FC3-ABE3-B3A29C23E17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2432285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68" indent="0">
              <a:buNone/>
              <a:defRPr sz="2000" b="1"/>
            </a:lvl2pPr>
            <a:lvl3pPr marL="914134" indent="0">
              <a:buNone/>
              <a:defRPr sz="1800" b="1"/>
            </a:lvl3pPr>
            <a:lvl4pPr marL="1371200" indent="0">
              <a:buNone/>
              <a:defRPr sz="1600" b="1"/>
            </a:lvl4pPr>
            <a:lvl5pPr marL="1828266" indent="0">
              <a:buNone/>
              <a:defRPr sz="1600" b="1"/>
            </a:lvl5pPr>
            <a:lvl6pPr marL="2285333" indent="0">
              <a:buNone/>
              <a:defRPr sz="1600" b="1"/>
            </a:lvl6pPr>
            <a:lvl7pPr marL="2742401" indent="0">
              <a:buNone/>
              <a:defRPr sz="1600" b="1"/>
            </a:lvl7pPr>
            <a:lvl8pPr marL="3199467" indent="0">
              <a:buNone/>
              <a:defRPr sz="1600" b="1"/>
            </a:lvl8pPr>
            <a:lvl9pPr marL="3656534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6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7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68" indent="0">
              <a:buNone/>
              <a:defRPr sz="2000" b="1"/>
            </a:lvl2pPr>
            <a:lvl3pPr marL="914134" indent="0">
              <a:buNone/>
              <a:defRPr sz="1800" b="1"/>
            </a:lvl3pPr>
            <a:lvl4pPr marL="1371200" indent="0">
              <a:buNone/>
              <a:defRPr sz="1600" b="1"/>
            </a:lvl4pPr>
            <a:lvl5pPr marL="1828266" indent="0">
              <a:buNone/>
              <a:defRPr sz="1600" b="1"/>
            </a:lvl5pPr>
            <a:lvl6pPr marL="2285333" indent="0">
              <a:buNone/>
              <a:defRPr sz="1600" b="1"/>
            </a:lvl6pPr>
            <a:lvl7pPr marL="2742401" indent="0">
              <a:buNone/>
              <a:defRPr sz="1600" b="1"/>
            </a:lvl7pPr>
            <a:lvl8pPr marL="3199467" indent="0">
              <a:buNone/>
              <a:defRPr sz="1600" b="1"/>
            </a:lvl8pPr>
            <a:lvl9pPr marL="3656534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7" y="2174876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5172F8A8-301A-4916-B238-0260712B783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7770223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7B0969EA-1AFC-472B-B6EE-F32533A5855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4635420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397BEF66-12CB-4A0C-82AE-193BEA555DF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3251164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55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68" indent="0">
              <a:buNone/>
              <a:defRPr sz="1200"/>
            </a:lvl2pPr>
            <a:lvl3pPr marL="914134" indent="0">
              <a:buNone/>
              <a:defRPr sz="1000"/>
            </a:lvl3pPr>
            <a:lvl4pPr marL="1371200" indent="0">
              <a:buNone/>
              <a:defRPr sz="900"/>
            </a:lvl4pPr>
            <a:lvl5pPr marL="1828266" indent="0">
              <a:buNone/>
              <a:defRPr sz="900"/>
            </a:lvl5pPr>
            <a:lvl6pPr marL="2285333" indent="0">
              <a:buNone/>
              <a:defRPr sz="900"/>
            </a:lvl6pPr>
            <a:lvl7pPr marL="2742401" indent="0">
              <a:buNone/>
              <a:defRPr sz="900"/>
            </a:lvl7pPr>
            <a:lvl8pPr marL="3199467" indent="0">
              <a:buNone/>
              <a:defRPr sz="900"/>
            </a:lvl8pPr>
            <a:lvl9pPr marL="3656534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839F4D13-2340-47D6-89E9-51227972760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8605519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068" indent="0">
              <a:buNone/>
              <a:defRPr sz="2800"/>
            </a:lvl2pPr>
            <a:lvl3pPr marL="914134" indent="0">
              <a:buNone/>
              <a:defRPr sz="2400"/>
            </a:lvl3pPr>
            <a:lvl4pPr marL="1371200" indent="0">
              <a:buNone/>
              <a:defRPr sz="2000"/>
            </a:lvl4pPr>
            <a:lvl5pPr marL="1828266" indent="0">
              <a:buNone/>
              <a:defRPr sz="2000"/>
            </a:lvl5pPr>
            <a:lvl6pPr marL="2285333" indent="0">
              <a:buNone/>
              <a:defRPr sz="2000"/>
            </a:lvl6pPr>
            <a:lvl7pPr marL="2742401" indent="0">
              <a:buNone/>
              <a:defRPr sz="2000"/>
            </a:lvl7pPr>
            <a:lvl8pPr marL="3199467" indent="0">
              <a:buNone/>
              <a:defRPr sz="2000"/>
            </a:lvl8pPr>
            <a:lvl9pPr marL="3656534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68" indent="0">
              <a:buNone/>
              <a:defRPr sz="1200"/>
            </a:lvl2pPr>
            <a:lvl3pPr marL="914134" indent="0">
              <a:buNone/>
              <a:defRPr sz="1000"/>
            </a:lvl3pPr>
            <a:lvl4pPr marL="1371200" indent="0">
              <a:buNone/>
              <a:defRPr sz="900"/>
            </a:lvl4pPr>
            <a:lvl5pPr marL="1828266" indent="0">
              <a:buNone/>
              <a:defRPr sz="900"/>
            </a:lvl5pPr>
            <a:lvl6pPr marL="2285333" indent="0">
              <a:buNone/>
              <a:defRPr sz="900"/>
            </a:lvl6pPr>
            <a:lvl7pPr marL="2742401" indent="0">
              <a:buNone/>
              <a:defRPr sz="900"/>
            </a:lvl7pPr>
            <a:lvl8pPr marL="3199467" indent="0">
              <a:buNone/>
              <a:defRPr sz="900"/>
            </a:lvl8pPr>
            <a:lvl9pPr marL="3656534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D608D377-125A-4052-A042-23673FDE25A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0684152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E85174D8-6513-4B6C-A106-65C2728C2A4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3134892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42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3BB5DD30-6BB8-4F3F-B865-73C9BA2183E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7309835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4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D0197B17-36AF-49D6-862F-4540592607E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1461609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ECA5D572-D5CD-41B6-B25A-F9C2D3C5647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0070346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1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2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D1AA427F-07BB-4FA3-8AB9-8D7387855EF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5043956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1F72B410-022B-42D0-9BB4-FB90D9AC5B6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1662565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33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120098D2-11AB-458C-AF0D-1766DAA964C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2782120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E03DD6CC-9B32-4D71-A004-4611305D57B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5834708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40DDDD8E-ACB7-42D7-A077-83DECD91058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88809891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67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C9F21821-EB44-4B51-B0D9-66DB2693540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9970876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EA285416-561D-4950-BBD9-D903500ECFF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4708220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480A69FA-22E3-43F5-B4CE-D38F13A9CA2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956660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55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55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181CC180-D59E-48AA-AA9C-68841643478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26346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0166" y="5"/>
            <a:ext cx="7643834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282" y="1600200"/>
            <a:ext cx="8929718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3884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3884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3976" indent="-452185" algn="l" defTabSz="913884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723" indent="0" algn="l" defTabSz="913884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9170" indent="0" algn="l" defTabSz="913884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5288" indent="-1588" algn="l" defTabSz="913884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13192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132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077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018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4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884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83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775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717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663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60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549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28679" y="846139"/>
            <a:ext cx="75612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8679" y="1990729"/>
            <a:ext cx="7561263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2" y="6245230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5230"/>
            <a:ext cx="2895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30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4214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7108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421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71322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8429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830" indent="-342830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2799" indent="-285693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2769" indent="-228553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9875" indent="-228553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6983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14089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71196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8304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85410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8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4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22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29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35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43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49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57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2051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1600205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2" tIns="45707" rIns="91412" bIns="4570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5"/>
            <a:ext cx="2133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5"/>
            <a:ext cx="2895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5"/>
            <a:ext cx="2133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2CA40948-3D53-4A73-A935-E82EF21183B8}" type="slidenum">
              <a:rPr lang="en-US" altLang="zh-TW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20742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816" r:id="rId1"/>
    <p:sldLayoutId id="2147485817" r:id="rId2"/>
    <p:sldLayoutId id="2147485818" r:id="rId3"/>
    <p:sldLayoutId id="2147485819" r:id="rId4"/>
    <p:sldLayoutId id="2147485820" r:id="rId5"/>
    <p:sldLayoutId id="2147485821" r:id="rId6"/>
    <p:sldLayoutId id="2147485822" r:id="rId7"/>
    <p:sldLayoutId id="2147485823" r:id="rId8"/>
    <p:sldLayoutId id="2147485824" r:id="rId9"/>
    <p:sldLayoutId id="2147485825" r:id="rId10"/>
    <p:sldLayoutId id="214748582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06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134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266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800" indent="-3428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733" indent="-28566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667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733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799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866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934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001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068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68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34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00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66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33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401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67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534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pitchFamily="34" charset="0"/>
                <a:ea typeface="新細明體" pitchFamily="18" charset="-120"/>
                <a:cs typeface="Arial" pitchFamily="34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pitchFamily="34" charset="0"/>
                <a:ea typeface="新細明體" pitchFamily="18" charset="-120"/>
                <a:cs typeface="Arial" pitchFamily="34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pitchFamily="34" charset="0"/>
                <a:ea typeface="新細明體" pitchFamily="18" charset="-120"/>
                <a:cs typeface="Arial" pitchFamily="34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617FEABE-E1D0-4FF0-9F01-BC4284D51100}" type="slidenum">
              <a:rPr lang="en-US" altLang="zh-TW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59624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840" r:id="rId1"/>
    <p:sldLayoutId id="2147485841" r:id="rId2"/>
    <p:sldLayoutId id="2147485842" r:id="rId3"/>
    <p:sldLayoutId id="2147485843" r:id="rId4"/>
    <p:sldLayoutId id="2147485844" r:id="rId5"/>
    <p:sldLayoutId id="2147485845" r:id="rId6"/>
    <p:sldLayoutId id="2147485846" r:id="rId7"/>
    <p:sldLayoutId id="2147485847" r:id="rId8"/>
    <p:sldLayoutId id="2147485848" r:id="rId9"/>
    <p:sldLayoutId id="2147485849" r:id="rId10"/>
    <p:sldLayoutId id="214748585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456919" eaLnBrk="1" hangingPunct="1">
              <a:spcBef>
                <a:spcPts val="0"/>
              </a:spcBef>
              <a:buFontTx/>
              <a:buNone/>
            </a:pPr>
            <a:r>
              <a:rPr lang="zh-TW" altLang="en-US" sz="6600" dirty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神</a:t>
            </a:r>
            <a:r>
              <a:rPr lang="zh-TW" altLang="en-US" sz="66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的建造</a:t>
            </a:r>
            <a:endParaRPr lang="en-US" altLang="zh-TW" sz="6600" dirty="0" smtClean="0">
              <a:solidFill>
                <a:srgbClr val="FFFFFF"/>
              </a:solidFill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algn="ctr" defTabSz="456919" eaLnBrk="1" hangingPunct="1">
              <a:spcBef>
                <a:spcPts val="0"/>
              </a:spcBef>
              <a:buFontTx/>
              <a:buNone/>
            </a:pPr>
            <a:r>
              <a:rPr lang="en-US" altLang="zh-TW" sz="5400" kern="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Established by God</a:t>
            </a:r>
            <a:endParaRPr lang="en-US" altLang="zh-TW" sz="1050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1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1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6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6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3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050" kern="0" dirty="0">
              <a:solidFill>
                <a:prstClr val="white"/>
              </a:solidFill>
              <a:latin typeface="Mongolian Baiti" panose="03000500000000000000" pitchFamily="66" charset="0"/>
              <a:ea typeface="Adobe Gothic Std B" pitchFamily="34" charset="-128"/>
              <a:cs typeface="Mongolian Baiti" panose="03000500000000000000" pitchFamily="66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6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8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r>
              <a:rPr lang="zh-TW" altLang="en-US" kern="0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lang="en-US" altLang="zh-TW" kern="0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7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r>
              <a:rPr lang="en-US" altLang="zh-TW" sz="2800" b="1" kern="0" dirty="0" smtClean="0">
                <a:solidFill>
                  <a:prstClr val="white"/>
                </a:solidFill>
                <a:latin typeface="Mongolian Baiti" panose="03000500000000000000" pitchFamily="66" charset="0"/>
                <a:cs typeface="Mongolian Baiti" panose="03000500000000000000" pitchFamily="66" charset="0"/>
              </a:rPr>
              <a:t>Aug 14,  2016</a:t>
            </a:r>
            <a:endParaRPr lang="en-US" altLang="zh-TW" sz="2800" b="1" kern="0" dirty="0">
              <a:solidFill>
                <a:prstClr val="white"/>
              </a:solidFill>
              <a:latin typeface="Mongolian Baiti" panose="03000500000000000000" pitchFamily="66" charset="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0449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228589" y="1492417"/>
            <a:ext cx="8775701" cy="4154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4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 神</a:t>
            </a:r>
            <a:r>
              <a:rPr lang="zh-TW" altLang="en-US" sz="44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能照著運行在我們心裡的大力充充足足地成就一切，超過我們所求所想</a:t>
            </a:r>
            <a:r>
              <a:rPr lang="zh-TW" altLang="en-US" sz="44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的。</a:t>
            </a:r>
            <a:r>
              <a:rPr lang="zh-TW" altLang="en-US" sz="2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以弗所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lang="en-US" altLang="zh-TW" sz="3600" b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Ephesians 3:20</a:t>
            </a:r>
            <a:r>
              <a:rPr lang="en-US" altLang="zh-TW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lang="en-US" altLang="zh-TW" sz="9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400" i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4000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Now </a:t>
            </a:r>
            <a:r>
              <a:rPr lang="en-US" altLang="zh-TW" sz="4000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to him who is able to do immeasurably more than all we ask or imagine, according to his power that is at work within us,</a:t>
            </a:r>
            <a:endParaRPr lang="en-US" altLang="zh-TW" sz="1050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3194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hg.scene7.com/is/image/ihg/holiday-inn-express-and-suites-portland-3913267549-4x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749" y="88901"/>
            <a:ext cx="6845301" cy="5133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0800" y="5346699"/>
            <a:ext cx="92583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b="1" dirty="0" smtClean="0">
                <a:solidFill>
                  <a:schemeClr val="bg1"/>
                </a:solidFill>
                <a:latin typeface="Maiandra GD" panose="020E0502030308020204" pitchFamily="34" charset="0"/>
              </a:rPr>
              <a:t>Holiday Inn </a:t>
            </a:r>
            <a:r>
              <a:rPr lang="en-US" altLang="zh-TW" sz="3200" b="1" dirty="0">
                <a:solidFill>
                  <a:schemeClr val="bg1"/>
                </a:solidFill>
                <a:latin typeface="Maiandra GD" panose="020E0502030308020204" pitchFamily="34" charset="0"/>
              </a:rPr>
              <a:t>Express </a:t>
            </a:r>
            <a:r>
              <a:rPr lang="en-US" altLang="zh-TW" sz="3200" b="1" dirty="0" smtClean="0">
                <a:solidFill>
                  <a:srgbClr val="FFFF00"/>
                </a:solidFill>
                <a:latin typeface="Maiandra GD" panose="020E0502030308020204" pitchFamily="34" charset="0"/>
              </a:rPr>
              <a:t>-</a:t>
            </a:r>
            <a:r>
              <a:rPr lang="zh-TW" altLang="en-US" sz="3200" b="1" dirty="0" smtClean="0">
                <a:solidFill>
                  <a:srgbClr val="FFFF00"/>
                </a:solidFill>
                <a:latin typeface="Maiandra GD" panose="020E0502030308020204" pitchFamily="34" charset="0"/>
              </a:rPr>
              <a:t> </a:t>
            </a:r>
            <a:r>
              <a:rPr lang="en-US" altLang="zh-TW" sz="2800" b="1" dirty="0" smtClean="0">
                <a:solidFill>
                  <a:srgbClr val="FFFF00"/>
                </a:solidFill>
                <a:latin typeface="Maiandra GD" panose="020E0502030308020204" pitchFamily="34" charset="0"/>
              </a:rPr>
              <a:t>2333 </a:t>
            </a:r>
            <a:r>
              <a:rPr lang="en-US" altLang="zh-TW" sz="2800" b="1" dirty="0">
                <a:solidFill>
                  <a:srgbClr val="FFFF00"/>
                </a:solidFill>
                <a:latin typeface="Maiandra GD" panose="020E0502030308020204" pitchFamily="34" charset="0"/>
              </a:rPr>
              <a:t>NW Vaughn St, </a:t>
            </a:r>
            <a:r>
              <a:rPr lang="en-US" altLang="zh-TW" sz="2800" b="1" dirty="0" smtClean="0">
                <a:solidFill>
                  <a:srgbClr val="FFFF00"/>
                </a:solidFill>
                <a:latin typeface="Maiandra GD" panose="020E0502030308020204" pitchFamily="34" charset="0"/>
              </a:rPr>
              <a:t>Portland</a:t>
            </a:r>
          </a:p>
          <a:p>
            <a:endParaRPr lang="en-US" altLang="zh-TW" sz="800" b="1" dirty="0">
              <a:solidFill>
                <a:srgbClr val="FFFF00"/>
              </a:solidFill>
              <a:latin typeface="Maiandra GD" panose="020E0502030308020204" pitchFamily="34" charset="0"/>
            </a:endParaRPr>
          </a:p>
          <a:p>
            <a:r>
              <a:rPr lang="en-US" altLang="zh-TW" sz="3200" b="1" dirty="0" smtClean="0">
                <a:solidFill>
                  <a:schemeClr val="bg1"/>
                </a:solidFill>
                <a:latin typeface="Maiandra GD" panose="020E0502030308020204" pitchFamily="34" charset="0"/>
              </a:rPr>
              <a:t>8/14/2005</a:t>
            </a:r>
            <a:r>
              <a:rPr lang="en-US" altLang="zh-TW" sz="2800" b="1" dirty="0" smtClean="0">
                <a:solidFill>
                  <a:srgbClr val="FFFF00"/>
                </a:solidFill>
                <a:latin typeface="Maiandra GD" panose="020E0502030308020204" pitchFamily="34" charset="0"/>
              </a:rPr>
              <a:t> </a:t>
            </a:r>
            <a:r>
              <a:rPr lang="zh-TW" altLang="en-US" b="1" dirty="0" smtClean="0">
                <a:solidFill>
                  <a:srgbClr val="FFFF00"/>
                </a:solidFill>
                <a:latin typeface="Maiandra GD" panose="020E0502030308020204" pitchFamily="34" charset="0"/>
              </a:rPr>
              <a:t> </a:t>
            </a:r>
            <a:r>
              <a:rPr lang="en-US" altLang="zh-TW" sz="3200" b="1" dirty="0">
                <a:solidFill>
                  <a:srgbClr val="FFFF00"/>
                </a:solidFill>
                <a:latin typeface="Maiandra GD" panose="020E0502030308020204" pitchFamily="34" charset="0"/>
              </a:rPr>
              <a:t>1</a:t>
            </a:r>
            <a:r>
              <a:rPr lang="en-US" altLang="zh-TW" sz="3200" b="1" dirty="0" smtClean="0">
                <a:solidFill>
                  <a:srgbClr val="FFFF00"/>
                </a:solidFill>
                <a:latin typeface="Maiandra GD" panose="020E0502030308020204" pitchFamily="34" charset="0"/>
              </a:rPr>
              <a:t>st Sunday service</a:t>
            </a:r>
            <a:r>
              <a:rPr lang="en-US" altLang="zh-TW" sz="2000" b="1" dirty="0" smtClean="0">
                <a:solidFill>
                  <a:srgbClr val="FFFF00"/>
                </a:solidFill>
                <a:latin typeface="Maiandra GD" panose="020E0502030308020204" pitchFamily="34" charset="0"/>
              </a:rPr>
              <a:t> </a:t>
            </a:r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第一次主日崇拜</a:t>
            </a:r>
            <a:r>
              <a:rPr lang="en-US" altLang="zh-TW" sz="4000" b="1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zh-TW" altLang="en-US" sz="2800" b="1" dirty="0">
              <a:solidFill>
                <a:srgbClr val="FFFF0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98605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228588" y="984417"/>
            <a:ext cx="8775701" cy="5170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4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你們來到主面前，也就像活石，被建造成為靈宮，作聖潔的祭司，藉著耶穌基督奉獻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44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神所悅納的靈祭</a:t>
            </a:r>
            <a:r>
              <a:rPr lang="zh-TW" altLang="en-US" sz="44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lang="zh-TW" altLang="en-US" sz="2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彼得前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1</a:t>
            </a:r>
            <a:r>
              <a:rPr lang="zh-TW" altLang="en-US" sz="3600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Peter 2:5</a:t>
            </a:r>
            <a:r>
              <a:rPr lang="en-US" altLang="zh-TW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lang="en-US" altLang="zh-TW" sz="9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100" i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you also, like living stones, are being built into a spiritual 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house </a:t>
            </a:r>
            <a:r>
              <a:rPr lang="en-US" altLang="zh-TW" sz="3600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to be a holy priesthood, offering spiritual sacrifices acceptable to God through Jesus Christ.</a:t>
            </a:r>
            <a:endParaRPr lang="en-US" altLang="zh-TW" sz="1000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8581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764057"/>
            <a:ext cx="84074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400" b="1" dirty="0" smtClean="0">
                <a:solidFill>
                  <a:schemeClr val="bg1"/>
                </a:solidFill>
                <a:latin typeface="Maiandra GD" panose="020E0502030308020204" pitchFamily="34" charset="0"/>
                <a:ea typeface="DFKai-SB" panose="03000509000000000000" pitchFamily="65" charset="-120"/>
              </a:rPr>
              <a:t>C.S. Lewis </a:t>
            </a:r>
            <a:r>
              <a:rPr lang="zh-TW" altLang="en-US" sz="48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鲁</a:t>
            </a:r>
            <a:r>
              <a:rPr lang="zh-TW" altLang="en-US" sz="48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益</a:t>
            </a:r>
            <a:r>
              <a:rPr lang="zh-TW" altLang="en-US" sz="48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士</a:t>
            </a:r>
            <a:r>
              <a:rPr lang="zh-TW" altLang="en-US" sz="3600" dirty="0">
                <a:solidFill>
                  <a:schemeClr val="bg1"/>
                </a:solidFill>
                <a:latin typeface="Maiandra GD" panose="020E0502030308020204" pitchFamily="34" charset="0"/>
              </a:rPr>
              <a:t>：</a:t>
            </a:r>
            <a:r>
              <a:rPr lang="zh-TW" altLang="en-US" sz="3600" b="1" dirty="0" smtClean="0">
                <a:solidFill>
                  <a:schemeClr val="bg1"/>
                </a:solidFill>
                <a:latin typeface="Maiandra GD" panose="020E0502030308020204" pitchFamily="34" charset="0"/>
              </a:rPr>
              <a:t>  </a:t>
            </a:r>
            <a:endParaRPr lang="en-US" altLang="zh-TW" sz="3600" b="1" dirty="0" smtClean="0">
              <a:solidFill>
                <a:schemeClr val="bg1"/>
              </a:solidFill>
              <a:latin typeface="Maiandra GD" panose="020E0502030308020204" pitchFamily="34" charset="0"/>
            </a:endParaRPr>
          </a:p>
          <a:p>
            <a:r>
              <a:rPr lang="en-US" altLang="zh-TW" sz="4000" b="1" dirty="0" smtClean="0">
                <a:solidFill>
                  <a:srgbClr val="FFFF00"/>
                </a:solidFill>
                <a:latin typeface="Maiandra GD" panose="020E0502030308020204" pitchFamily="34" charset="0"/>
              </a:rPr>
              <a:t>“Mere Christianity”</a:t>
            </a:r>
            <a:r>
              <a:rPr lang="en-US" altLang="zh-TW" sz="2800" b="1" dirty="0" smtClean="0">
                <a:solidFill>
                  <a:srgbClr val="FFFF00"/>
                </a:solidFill>
                <a:latin typeface="Maiandra GD" panose="020E0502030308020204" pitchFamily="34" charset="0"/>
              </a:rPr>
              <a:t> </a:t>
            </a:r>
            <a:r>
              <a:rPr lang="zh-TW" altLang="en-US" sz="2800" b="1" dirty="0" smtClean="0">
                <a:solidFill>
                  <a:srgbClr val="FFFF00"/>
                </a:solidFill>
                <a:latin typeface="Maiandra GD" panose="020E0502030308020204" pitchFamily="34" charset="0"/>
              </a:rPr>
              <a:t> </a:t>
            </a:r>
            <a:r>
              <a:rPr lang="en-US" altLang="zh-TW" sz="4400" b="1" dirty="0" smtClean="0">
                <a:solidFill>
                  <a:srgbClr val="FFFF00"/>
                </a:solidFill>
                <a:latin typeface="Maiandra GD" panose="020E0502030308020204" pitchFamily="34" charset="0"/>
              </a:rPr>
              <a:t>『</a:t>
            </a:r>
            <a:r>
              <a:rPr lang="zh-TW" altLang="en-US" sz="4800" b="1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反璞歸真</a:t>
            </a:r>
            <a:r>
              <a:rPr lang="en-US" altLang="zh-TW" sz="4800" b="1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』</a:t>
            </a:r>
          </a:p>
          <a:p>
            <a:endParaRPr lang="en-US" altLang="zh-TW" sz="2400" b="1" dirty="0">
              <a:solidFill>
                <a:srgbClr val="FFFF0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r>
              <a:rPr lang="en-US" altLang="zh-TW" sz="40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『</a:t>
            </a:r>
            <a:r>
              <a:rPr lang="zh-TW" altLang="en-US" sz="40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把你自己想像成一間活的靈宮， 神進來重建那靈宮。 </a:t>
            </a:r>
            <a:r>
              <a:rPr lang="en-US" altLang="zh-TW" sz="40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…</a:t>
            </a:r>
            <a:r>
              <a:rPr lang="zh-TW" altLang="en-US" sz="40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你以為自己會被蓋成一間還不錯的小屋，但祂卻是在建造一間宮殿，祂想親自來住在這裡面。</a:t>
            </a:r>
            <a:r>
              <a:rPr lang="en-US" altLang="zh-TW" sz="40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』</a:t>
            </a:r>
            <a:endParaRPr lang="en-US" altLang="zh-TW" sz="4000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39795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1733553"/>
            <a:ext cx="8737600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800" u="sng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現實</a:t>
            </a:r>
            <a:r>
              <a:rPr lang="zh-TW" altLang="en-US" sz="2000" u="sng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4400" u="sng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reality</a:t>
            </a:r>
            <a:r>
              <a:rPr lang="zh-TW" altLang="en-US" sz="4000" dirty="0" smtClean="0">
                <a:solidFill>
                  <a:schemeClr val="bg1"/>
                </a:solidFill>
                <a:latin typeface="Maiandra GD" panose="020E0502030308020204" pitchFamily="34" charset="0"/>
              </a:rPr>
              <a:t>：</a:t>
            </a:r>
            <a:r>
              <a:rPr lang="zh-TW" altLang="en-US" sz="1600" dirty="0" smtClean="0">
                <a:solidFill>
                  <a:schemeClr val="bg1"/>
                </a:solidFill>
                <a:latin typeface="Maiandra GD" panose="020E0502030308020204" pitchFamily="34" charset="0"/>
              </a:rPr>
              <a:t> </a:t>
            </a:r>
            <a:r>
              <a:rPr lang="zh-TW" altLang="en-US" sz="44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生活中所面對的</a:t>
            </a:r>
            <a:endParaRPr lang="en-US" altLang="zh-TW" sz="4800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endParaRPr lang="en-US" altLang="zh-TW" sz="2400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endParaRPr lang="en-US" altLang="zh-TW" sz="2400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r>
              <a:rPr lang="zh-TW" altLang="en-US" sz="4800" u="sng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真實</a:t>
            </a:r>
            <a:r>
              <a:rPr lang="zh-TW" altLang="en-US" sz="2000" u="sng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4400" u="sng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truth</a:t>
            </a:r>
            <a:r>
              <a:rPr lang="zh-TW" altLang="en-US" sz="36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：</a:t>
            </a:r>
            <a:r>
              <a:rPr lang="en-US" altLang="zh-TW" sz="44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4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神的應許命定</a:t>
            </a:r>
            <a:r>
              <a:rPr lang="zh-TW" altLang="en-US" sz="4400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，天開了， 神</a:t>
            </a:r>
            <a:r>
              <a:rPr lang="zh-TW" altLang="en-US" sz="44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的國</a:t>
            </a:r>
            <a:r>
              <a:rPr lang="zh-TW" altLang="en-US" sz="4400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降臨在我們</a:t>
            </a:r>
            <a:r>
              <a:rPr lang="zh-TW" altLang="en-US" sz="44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zh-TW" altLang="en-US" sz="4400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處境</a:t>
            </a:r>
            <a:r>
              <a:rPr lang="zh-TW" altLang="en-US" sz="44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中</a:t>
            </a:r>
            <a:r>
              <a:rPr lang="en-US" altLang="zh-TW" sz="44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4400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40898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114287" y="362117"/>
            <a:ext cx="8915413" cy="6186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要擴張你帳幕之地，張大你居所的幔子，不要限止；要放長你的繩子，堅固你的橛子。 因為你要向左向右開展；你的後裔必得多國為業，又使荒涼的城邑有人居住。</a:t>
            </a:r>
            <a:r>
              <a:rPr lang="zh-TW" altLang="en-US" sz="24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 </a:t>
            </a:r>
            <a:r>
              <a:rPr lang="en-US" altLang="zh-TW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以賽亞書 </a:t>
            </a:r>
            <a:r>
              <a:rPr lang="en-US" altLang="zh-TW" sz="4000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Isaiah 54:2-3</a:t>
            </a:r>
            <a:r>
              <a:rPr lang="en-US" altLang="zh-TW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lang="en-US" altLang="zh-TW" sz="1400" i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300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800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Enlarge </a:t>
            </a:r>
            <a:r>
              <a:rPr lang="en-US" altLang="zh-TW" sz="3600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the place of your 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tent, stretch </a:t>
            </a:r>
            <a:r>
              <a:rPr lang="en-US" altLang="zh-TW" sz="3600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your tent curtains 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wide, do </a:t>
            </a:r>
            <a:r>
              <a:rPr lang="en-US" altLang="zh-TW" sz="3600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not hold 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back; lengthen </a:t>
            </a:r>
            <a:r>
              <a:rPr lang="en-US" altLang="zh-TW" sz="3600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your 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cords, strengthen </a:t>
            </a:r>
            <a:r>
              <a:rPr lang="en-US" altLang="zh-TW" sz="3600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your 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stakes.  For </a:t>
            </a:r>
            <a:r>
              <a:rPr lang="en-US" altLang="zh-TW" sz="3600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you will spread out to the right and to the 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left; your </a:t>
            </a:r>
            <a:r>
              <a:rPr lang="en-US" altLang="zh-TW" sz="3600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descendants will dispossess 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nations </a:t>
            </a:r>
            <a:r>
              <a:rPr lang="en-US" altLang="zh-TW" sz="3600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and settle in their desolate cities.</a:t>
            </a:r>
            <a:endParaRPr lang="en-US" altLang="zh-TW" sz="1000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4278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241292" y="2203935"/>
            <a:ext cx="8775701" cy="28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6000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見證分享</a:t>
            </a:r>
            <a:r>
              <a:rPr lang="zh-TW" altLang="en-US" sz="6000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4800" dirty="0" smtClean="0">
                <a:solidFill>
                  <a:srgbClr val="FFFF00"/>
                </a:solidFill>
                <a:latin typeface="Maiandra GD" panose="020E0502030308020204" pitchFamily="34" charset="0"/>
                <a:ea typeface="DFKai-SB" pitchFamily="65" charset="-120"/>
                <a:cs typeface="Arial" charset="0"/>
              </a:rPr>
              <a:t>Testimony</a:t>
            </a:r>
            <a:endParaRPr lang="en-US" altLang="zh-TW" sz="5400" dirty="0" smtClean="0">
              <a:solidFill>
                <a:srgbClr val="FFFF00"/>
              </a:solidFill>
              <a:latin typeface="Maiandra GD" panose="020E0502030308020204" pitchFamily="34" charset="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4800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zh-TW" altLang="en-US" sz="44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強</a:t>
            </a:r>
            <a:r>
              <a:rPr lang="zh-TW" altLang="en-US" sz="44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銳</a:t>
            </a:r>
            <a:r>
              <a:rPr lang="zh-TW" altLang="en-US" sz="1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4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弟兄 </a:t>
            </a:r>
            <a:r>
              <a:rPr lang="en-US" altLang="zh-TW" sz="3600" dirty="0" err="1" smtClean="0">
                <a:solidFill>
                  <a:srgbClr val="FFFFFF"/>
                </a:solidFill>
                <a:latin typeface="Maiandra GD" panose="020E0502030308020204" pitchFamily="34" charset="0"/>
                <a:ea typeface="DFKai-SB" pitchFamily="65" charset="-120"/>
                <a:cs typeface="Arial" charset="0"/>
              </a:rPr>
              <a:t>Rui</a:t>
            </a:r>
            <a:r>
              <a:rPr lang="en-US" altLang="zh-TW" sz="3600" dirty="0" smtClean="0">
                <a:solidFill>
                  <a:srgbClr val="FFFFFF"/>
                </a:solidFill>
                <a:latin typeface="Maiandra GD" panose="020E0502030308020204" pitchFamily="34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dirty="0" err="1" smtClean="0">
                <a:solidFill>
                  <a:srgbClr val="FFFFFF"/>
                </a:solidFill>
                <a:latin typeface="Maiandra GD" panose="020E0502030308020204" pitchFamily="34" charset="0"/>
                <a:ea typeface="DFKai-SB" pitchFamily="65" charset="-120"/>
                <a:cs typeface="Arial" charset="0"/>
              </a:rPr>
              <a:t>Qiang</a:t>
            </a:r>
            <a:endParaRPr lang="en-US" altLang="zh-TW" dirty="0" smtClean="0">
              <a:solidFill>
                <a:srgbClr val="FFFF0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8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800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8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4384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241292" y="2203935"/>
            <a:ext cx="8775701" cy="2893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6000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見證分享</a:t>
            </a:r>
            <a:r>
              <a:rPr lang="zh-TW" altLang="en-US" sz="6000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4800" dirty="0" smtClean="0">
                <a:solidFill>
                  <a:srgbClr val="FFFF00"/>
                </a:solidFill>
                <a:latin typeface="Maiandra GD" panose="020E0502030308020204" pitchFamily="34" charset="0"/>
                <a:ea typeface="DFKai-SB" pitchFamily="65" charset="-120"/>
                <a:cs typeface="Arial" charset="0"/>
              </a:rPr>
              <a:t>Testimony</a:t>
            </a:r>
            <a:endParaRPr lang="en-US" altLang="zh-TW" sz="5400" dirty="0" smtClean="0">
              <a:solidFill>
                <a:srgbClr val="FFFF00"/>
              </a:solidFill>
              <a:latin typeface="Maiandra GD" panose="020E0502030308020204" pitchFamily="34" charset="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5400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zh-TW" altLang="en-US" sz="4400" dirty="0" smtClean="0">
                <a:solidFill>
                  <a:srgbClr val="FFFFFF"/>
                </a:solidFill>
                <a:latin typeface="Maiandra GD" panose="020E0502030308020204" pitchFamily="34" charset="0"/>
                <a:ea typeface="DFKai-SB" pitchFamily="65" charset="-120"/>
                <a:cs typeface="Arial" charset="0"/>
              </a:rPr>
              <a:t>宋文斌</a:t>
            </a:r>
            <a:r>
              <a:rPr lang="zh-TW" altLang="en-US" sz="1600" dirty="0" smtClean="0">
                <a:solidFill>
                  <a:srgbClr val="FFFFFF"/>
                </a:solidFill>
                <a:latin typeface="Maiandra GD" panose="020E0502030308020204" pitchFamily="34" charset="0"/>
                <a:ea typeface="DFKai-SB" pitchFamily="65" charset="-120"/>
                <a:cs typeface="Arial" charset="0"/>
              </a:rPr>
              <a:t> </a:t>
            </a:r>
            <a:r>
              <a:rPr lang="zh-TW" altLang="en-US" sz="4400" dirty="0" smtClean="0">
                <a:solidFill>
                  <a:srgbClr val="FFFFFF"/>
                </a:solidFill>
                <a:latin typeface="Maiandra GD" panose="020E0502030308020204" pitchFamily="34" charset="0"/>
                <a:ea typeface="DFKai-SB" pitchFamily="65" charset="-120"/>
                <a:cs typeface="Arial" charset="0"/>
              </a:rPr>
              <a:t>弟兄  </a:t>
            </a:r>
            <a:r>
              <a:rPr lang="en-US" altLang="zh-TW" sz="3600" dirty="0" smtClean="0">
                <a:solidFill>
                  <a:srgbClr val="FFFFFF"/>
                </a:solidFill>
                <a:latin typeface="Maiandra GD" panose="020E0502030308020204" pitchFamily="34" charset="0"/>
                <a:ea typeface="DFKai-SB" pitchFamily="65" charset="-120"/>
                <a:cs typeface="Arial" charset="0"/>
              </a:rPr>
              <a:t>Robin Sung</a:t>
            </a:r>
            <a:endParaRPr lang="en-US" altLang="zh-TW" dirty="0" smtClean="0">
              <a:solidFill>
                <a:srgbClr val="FFFF0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8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800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8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2477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241292" y="2203935"/>
            <a:ext cx="8775701" cy="28007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5400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4400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Play Video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8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800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8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54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『</a:t>
            </a:r>
            <a:r>
              <a:rPr lang="zh-TW" altLang="en-US" sz="54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天開了</a:t>
            </a:r>
            <a:r>
              <a:rPr lang="en-US" altLang="zh-TW" sz="54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』</a:t>
            </a:r>
            <a:endParaRPr lang="en-US" altLang="zh-TW" sz="1100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2696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241292" y="2203935"/>
            <a:ext cx="8775701" cy="2923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6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祝福禱告</a:t>
            </a:r>
            <a:r>
              <a:rPr lang="zh-TW" altLang="en-US" sz="6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4800" dirty="0" smtClean="0">
                <a:solidFill>
                  <a:srgbClr val="FFFFFF"/>
                </a:solidFill>
                <a:latin typeface="Maiandra GD" panose="020E0502030308020204" pitchFamily="34" charset="0"/>
                <a:ea typeface="DFKai-SB" pitchFamily="65" charset="-120"/>
                <a:cs typeface="Arial" charset="0"/>
              </a:rPr>
              <a:t>Benedictions</a:t>
            </a:r>
            <a:endParaRPr lang="en-US" altLang="zh-TW" sz="5400" dirty="0" smtClean="0">
              <a:solidFill>
                <a:srgbClr val="FFFFFF"/>
              </a:solidFill>
              <a:latin typeface="Maiandra GD" panose="020E0502030308020204" pitchFamily="34" charset="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5400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800" dirty="0" smtClean="0">
                <a:solidFill>
                  <a:srgbClr val="FFFF00"/>
                </a:solidFill>
                <a:latin typeface="Maiandra GD" panose="020E0502030308020204" pitchFamily="34" charset="0"/>
                <a:ea typeface="DFKai-SB" pitchFamily="65" charset="-120"/>
                <a:cs typeface="Arial" charset="0"/>
              </a:rPr>
              <a:t>胡民氣牧師  </a:t>
            </a:r>
            <a:r>
              <a:rPr lang="en-US" altLang="zh-TW" sz="3600" dirty="0" smtClean="0">
                <a:solidFill>
                  <a:srgbClr val="FFFF00"/>
                </a:solidFill>
                <a:latin typeface="Maiandra GD" panose="020E0502030308020204" pitchFamily="34" charset="0"/>
                <a:ea typeface="DFKai-SB" pitchFamily="65" charset="-120"/>
                <a:cs typeface="Arial" charset="0"/>
              </a:rPr>
              <a:t>Rev. </a:t>
            </a:r>
            <a:r>
              <a:rPr lang="en-US" altLang="zh-TW" sz="3600" dirty="0" err="1" smtClean="0">
                <a:solidFill>
                  <a:srgbClr val="FFFF00"/>
                </a:solidFill>
                <a:latin typeface="Maiandra GD" panose="020E0502030308020204" pitchFamily="34" charset="0"/>
                <a:ea typeface="DFKai-SB" pitchFamily="65" charset="-120"/>
                <a:cs typeface="Arial" charset="0"/>
              </a:rPr>
              <a:t>Beng</a:t>
            </a:r>
            <a:r>
              <a:rPr lang="en-US" altLang="zh-TW" sz="3600" dirty="0" smtClean="0">
                <a:solidFill>
                  <a:srgbClr val="FFFF00"/>
                </a:solidFill>
                <a:latin typeface="Maiandra GD" panose="020E0502030308020204" pitchFamily="34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dirty="0" err="1" smtClean="0">
                <a:solidFill>
                  <a:srgbClr val="FFFF00"/>
                </a:solidFill>
                <a:latin typeface="Maiandra GD" panose="020E0502030308020204" pitchFamily="34" charset="0"/>
                <a:ea typeface="DFKai-SB" pitchFamily="65" charset="-120"/>
                <a:cs typeface="Arial" charset="0"/>
              </a:rPr>
              <a:t>Khee</a:t>
            </a:r>
            <a:r>
              <a:rPr lang="en-US" altLang="zh-TW" sz="3600" dirty="0" smtClean="0">
                <a:solidFill>
                  <a:srgbClr val="FFFF00"/>
                </a:solidFill>
                <a:latin typeface="Maiandra GD" panose="020E0502030308020204" pitchFamily="34" charset="0"/>
                <a:ea typeface="DFKai-SB" pitchFamily="65" charset="-120"/>
                <a:cs typeface="Arial" charset="0"/>
              </a:rPr>
              <a:t> Oh</a:t>
            </a:r>
            <a:endParaRPr lang="en-US" altLang="zh-TW" dirty="0" smtClean="0">
              <a:solidFill>
                <a:srgbClr val="FFFF0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7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700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8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0502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0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9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16561</TotalTime>
  <Words>444</Words>
  <Application>Microsoft Office PowerPoint</Application>
  <PresentationFormat>On-screen Show (4:3)</PresentationFormat>
  <Paragraphs>78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Template</vt:lpstr>
      <vt:lpstr>默认设计模板</vt:lpstr>
      <vt:lpstr>10_Office 佈景主題</vt:lpstr>
      <vt:lpstr>9_Default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Ray Hwong</cp:lastModifiedBy>
  <cp:revision>887</cp:revision>
  <dcterms:created xsi:type="dcterms:W3CDTF">2014-11-02T05:55:36Z</dcterms:created>
  <dcterms:modified xsi:type="dcterms:W3CDTF">2016-08-14T15:12:39Z</dcterms:modified>
</cp:coreProperties>
</file>