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85815" r:id="rId3"/>
    <p:sldMasterId id="2147485839" r:id="rId4"/>
  </p:sldMasterIdLst>
  <p:notesMasterIdLst>
    <p:notesMasterId r:id="rId24"/>
  </p:notesMasterIdLst>
  <p:sldIdLst>
    <p:sldId id="1532" r:id="rId5"/>
    <p:sldId id="1581" r:id="rId6"/>
    <p:sldId id="1573" r:id="rId7"/>
    <p:sldId id="1589" r:id="rId8"/>
    <p:sldId id="1597" r:id="rId9"/>
    <p:sldId id="1596" r:id="rId10"/>
    <p:sldId id="1584" r:id="rId11"/>
    <p:sldId id="1586" r:id="rId12"/>
    <p:sldId id="1587" r:id="rId13"/>
    <p:sldId id="1585" r:id="rId14"/>
    <p:sldId id="1582" r:id="rId15"/>
    <p:sldId id="1591" r:id="rId16"/>
    <p:sldId id="1592" r:id="rId17"/>
    <p:sldId id="1593" r:id="rId18"/>
    <p:sldId id="1594" r:id="rId19"/>
    <p:sldId id="1595" r:id="rId20"/>
    <p:sldId id="1598" r:id="rId21"/>
    <p:sldId id="1588" r:id="rId22"/>
    <p:sldId id="1590" r:id="rId23"/>
  </p:sldIdLst>
  <p:sldSz cx="9144000" cy="6858000" type="screen4x3"/>
  <p:notesSz cx="6858000" cy="9144000"/>
  <p:defaultTextStyle>
    <a:defPPr>
      <a:defRPr lang="en-US"/>
    </a:defPPr>
    <a:lvl1pPr marL="0" algn="l" defTabSz="456942" rtl="0" eaLnBrk="1" latinLnBrk="0" hangingPunct="1">
      <a:defRPr sz="1800" kern="1200">
        <a:solidFill>
          <a:schemeClr val="tx1"/>
        </a:solidFill>
        <a:latin typeface="+mn-lt"/>
        <a:ea typeface="+mn-ea"/>
        <a:cs typeface="+mn-cs"/>
      </a:defRPr>
    </a:lvl1pPr>
    <a:lvl2pPr marL="456942" algn="l" defTabSz="456942" rtl="0" eaLnBrk="1" latinLnBrk="0" hangingPunct="1">
      <a:defRPr sz="1800" kern="1200">
        <a:solidFill>
          <a:schemeClr val="tx1"/>
        </a:solidFill>
        <a:latin typeface="+mn-lt"/>
        <a:ea typeface="+mn-ea"/>
        <a:cs typeface="+mn-cs"/>
      </a:defRPr>
    </a:lvl2pPr>
    <a:lvl3pPr marL="913884" algn="l" defTabSz="456942" rtl="0" eaLnBrk="1" latinLnBrk="0" hangingPunct="1">
      <a:defRPr sz="1800" kern="1200">
        <a:solidFill>
          <a:schemeClr val="tx1"/>
        </a:solidFill>
        <a:latin typeface="+mn-lt"/>
        <a:ea typeface="+mn-ea"/>
        <a:cs typeface="+mn-cs"/>
      </a:defRPr>
    </a:lvl3pPr>
    <a:lvl4pPr marL="1370832" algn="l" defTabSz="456942" rtl="0" eaLnBrk="1" latinLnBrk="0" hangingPunct="1">
      <a:defRPr sz="1800" kern="1200">
        <a:solidFill>
          <a:schemeClr val="tx1"/>
        </a:solidFill>
        <a:latin typeface="+mn-lt"/>
        <a:ea typeface="+mn-ea"/>
        <a:cs typeface="+mn-cs"/>
      </a:defRPr>
    </a:lvl4pPr>
    <a:lvl5pPr marL="1827775" algn="l" defTabSz="456942" rtl="0" eaLnBrk="1" latinLnBrk="0" hangingPunct="1">
      <a:defRPr sz="1800" kern="1200">
        <a:solidFill>
          <a:schemeClr val="tx1"/>
        </a:solidFill>
        <a:latin typeface="+mn-lt"/>
        <a:ea typeface="+mn-ea"/>
        <a:cs typeface="+mn-cs"/>
      </a:defRPr>
    </a:lvl5pPr>
    <a:lvl6pPr marL="2284717" algn="l" defTabSz="456942" rtl="0" eaLnBrk="1" latinLnBrk="0" hangingPunct="1">
      <a:defRPr sz="1800" kern="1200">
        <a:solidFill>
          <a:schemeClr val="tx1"/>
        </a:solidFill>
        <a:latin typeface="+mn-lt"/>
        <a:ea typeface="+mn-ea"/>
        <a:cs typeface="+mn-cs"/>
      </a:defRPr>
    </a:lvl6pPr>
    <a:lvl7pPr marL="2741663" algn="l" defTabSz="456942" rtl="0" eaLnBrk="1" latinLnBrk="0" hangingPunct="1">
      <a:defRPr sz="1800" kern="1200">
        <a:solidFill>
          <a:schemeClr val="tx1"/>
        </a:solidFill>
        <a:latin typeface="+mn-lt"/>
        <a:ea typeface="+mn-ea"/>
        <a:cs typeface="+mn-cs"/>
      </a:defRPr>
    </a:lvl7pPr>
    <a:lvl8pPr marL="3198602" algn="l" defTabSz="456942" rtl="0" eaLnBrk="1" latinLnBrk="0" hangingPunct="1">
      <a:defRPr sz="1800" kern="1200">
        <a:solidFill>
          <a:schemeClr val="tx1"/>
        </a:solidFill>
        <a:latin typeface="+mn-lt"/>
        <a:ea typeface="+mn-ea"/>
        <a:cs typeface="+mn-cs"/>
      </a:defRPr>
    </a:lvl8pPr>
    <a:lvl9pPr marL="3655549" algn="l" defTabSz="456942"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97" autoAdjust="0"/>
  </p:normalViewPr>
  <p:slideViewPr>
    <p:cSldViewPr snapToGrid="0" snapToObjects="1">
      <p:cViewPr>
        <p:scale>
          <a:sx n="50" d="100"/>
          <a:sy n="50" d="100"/>
        </p:scale>
        <p:origin x="-1180" y="-144"/>
      </p:cViewPr>
      <p:guideLst>
        <p:guide orient="horz" pos="2160"/>
        <p:guide pos="2880"/>
      </p:guideLst>
    </p:cSldViewPr>
  </p:slideViewPr>
  <p:notesTextViewPr>
    <p:cViewPr>
      <p:scale>
        <a:sx n="100" d="100"/>
        <a:sy n="100" d="100"/>
      </p:scale>
      <p:origin x="0" y="0"/>
    </p:cViewPr>
  </p:notesTextViewPr>
  <p:sorterViewPr>
    <p:cViewPr>
      <p:scale>
        <a:sx n="70" d="100"/>
        <a:sy n="70" d="100"/>
      </p:scale>
      <p:origin x="0" y="14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8/29/2016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6942" rtl="0" eaLnBrk="1" latinLnBrk="0" hangingPunct="1">
      <a:defRPr sz="1200" kern="1200">
        <a:solidFill>
          <a:schemeClr val="tx1"/>
        </a:solidFill>
        <a:latin typeface="+mn-lt"/>
        <a:ea typeface="+mn-ea"/>
        <a:cs typeface="+mn-cs"/>
      </a:defRPr>
    </a:lvl1pPr>
    <a:lvl2pPr marL="456942" algn="l" defTabSz="456942" rtl="0" eaLnBrk="1" latinLnBrk="0" hangingPunct="1">
      <a:defRPr sz="1200" kern="1200">
        <a:solidFill>
          <a:schemeClr val="tx1"/>
        </a:solidFill>
        <a:latin typeface="+mn-lt"/>
        <a:ea typeface="+mn-ea"/>
        <a:cs typeface="+mn-cs"/>
      </a:defRPr>
    </a:lvl2pPr>
    <a:lvl3pPr marL="913884" algn="l" defTabSz="456942" rtl="0" eaLnBrk="1" latinLnBrk="0" hangingPunct="1">
      <a:defRPr sz="1200" kern="1200">
        <a:solidFill>
          <a:schemeClr val="tx1"/>
        </a:solidFill>
        <a:latin typeface="+mn-lt"/>
        <a:ea typeface="+mn-ea"/>
        <a:cs typeface="+mn-cs"/>
      </a:defRPr>
    </a:lvl3pPr>
    <a:lvl4pPr marL="1370832" algn="l" defTabSz="456942" rtl="0" eaLnBrk="1" latinLnBrk="0" hangingPunct="1">
      <a:defRPr sz="1200" kern="1200">
        <a:solidFill>
          <a:schemeClr val="tx1"/>
        </a:solidFill>
        <a:latin typeface="+mn-lt"/>
        <a:ea typeface="+mn-ea"/>
        <a:cs typeface="+mn-cs"/>
      </a:defRPr>
    </a:lvl4pPr>
    <a:lvl5pPr marL="1827775" algn="l" defTabSz="456942" rtl="0" eaLnBrk="1" latinLnBrk="0" hangingPunct="1">
      <a:defRPr sz="1200" kern="1200">
        <a:solidFill>
          <a:schemeClr val="tx1"/>
        </a:solidFill>
        <a:latin typeface="+mn-lt"/>
        <a:ea typeface="+mn-ea"/>
        <a:cs typeface="+mn-cs"/>
      </a:defRPr>
    </a:lvl5pPr>
    <a:lvl6pPr marL="2284717" algn="l" defTabSz="456942" rtl="0" eaLnBrk="1" latinLnBrk="0" hangingPunct="1">
      <a:defRPr sz="1200" kern="1200">
        <a:solidFill>
          <a:schemeClr val="tx1"/>
        </a:solidFill>
        <a:latin typeface="+mn-lt"/>
        <a:ea typeface="+mn-ea"/>
        <a:cs typeface="+mn-cs"/>
      </a:defRPr>
    </a:lvl6pPr>
    <a:lvl7pPr marL="2741663" algn="l" defTabSz="456942" rtl="0" eaLnBrk="1" latinLnBrk="0" hangingPunct="1">
      <a:defRPr sz="1200" kern="1200">
        <a:solidFill>
          <a:schemeClr val="tx1"/>
        </a:solidFill>
        <a:latin typeface="+mn-lt"/>
        <a:ea typeface="+mn-ea"/>
        <a:cs typeface="+mn-cs"/>
      </a:defRPr>
    </a:lvl7pPr>
    <a:lvl8pPr marL="3198602" algn="l" defTabSz="456942" rtl="0" eaLnBrk="1" latinLnBrk="0" hangingPunct="1">
      <a:defRPr sz="1200" kern="1200">
        <a:solidFill>
          <a:schemeClr val="tx1"/>
        </a:solidFill>
        <a:latin typeface="+mn-lt"/>
        <a:ea typeface="+mn-ea"/>
        <a:cs typeface="+mn-cs"/>
      </a:defRPr>
    </a:lvl8pPr>
    <a:lvl9pPr marL="3655549" algn="l" defTabSz="456942"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7" y="1428736"/>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6" y="6000771"/>
            <a:ext cx="7786742" cy="752468"/>
          </a:xfrm>
        </p:spPr>
        <p:txBody>
          <a:bodyPr lIns="0" tIns="0" rIns="0" bIns="0">
            <a:noAutofit/>
          </a:bodyPr>
          <a:lstStyle>
            <a:lvl1pPr marL="0" indent="0" algn="ctr">
              <a:buNone/>
              <a:defRPr>
                <a:solidFill>
                  <a:schemeClr val="bg1"/>
                </a:solidFill>
              </a:defRPr>
            </a:lvl1pPr>
            <a:lvl2pPr marL="456942" indent="0" algn="ctr">
              <a:buNone/>
              <a:defRPr>
                <a:solidFill>
                  <a:schemeClr val="tx1">
                    <a:tint val="75000"/>
                  </a:schemeClr>
                </a:solidFill>
              </a:defRPr>
            </a:lvl2pPr>
            <a:lvl3pPr marL="913884" indent="0" algn="ctr">
              <a:buNone/>
              <a:defRPr>
                <a:solidFill>
                  <a:schemeClr val="tx1">
                    <a:tint val="75000"/>
                  </a:schemeClr>
                </a:solidFill>
              </a:defRPr>
            </a:lvl3pPr>
            <a:lvl4pPr marL="1370832" indent="0" algn="ctr">
              <a:buNone/>
              <a:defRPr>
                <a:solidFill>
                  <a:schemeClr val="tx1">
                    <a:tint val="75000"/>
                  </a:schemeClr>
                </a:solidFill>
              </a:defRPr>
            </a:lvl4pPr>
            <a:lvl5pPr marL="1827775" indent="0" algn="ctr">
              <a:buNone/>
              <a:defRPr>
                <a:solidFill>
                  <a:schemeClr val="tx1">
                    <a:tint val="75000"/>
                  </a:schemeClr>
                </a:solidFill>
              </a:defRPr>
            </a:lvl5pPr>
            <a:lvl6pPr marL="2284717" indent="0" algn="ctr">
              <a:buNone/>
              <a:defRPr>
                <a:solidFill>
                  <a:schemeClr val="tx1">
                    <a:tint val="75000"/>
                  </a:schemeClr>
                </a:solidFill>
              </a:defRPr>
            </a:lvl6pPr>
            <a:lvl7pPr marL="2741663" indent="0" algn="ctr">
              <a:buNone/>
              <a:defRPr>
                <a:solidFill>
                  <a:schemeClr val="tx1">
                    <a:tint val="75000"/>
                  </a:schemeClr>
                </a:solidFill>
              </a:defRPr>
            </a:lvl7pPr>
            <a:lvl8pPr marL="3198602" indent="0" algn="ctr">
              <a:buNone/>
              <a:defRPr>
                <a:solidFill>
                  <a:schemeClr val="tx1">
                    <a:tint val="75000"/>
                  </a:schemeClr>
                </a:solidFill>
              </a:defRPr>
            </a:lvl8pPr>
            <a:lvl9pPr marL="3655549"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0"/>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0" y="642921"/>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0" y="5214954"/>
            <a:ext cx="7772400" cy="1285884"/>
          </a:xfrm>
        </p:spPr>
        <p:txBody>
          <a:bodyPr anchor="b">
            <a:normAutofit/>
          </a:bodyPr>
          <a:lstStyle>
            <a:lvl1pPr marL="0" indent="0" algn="ctr">
              <a:buNone/>
              <a:defRPr sz="3200" b="0">
                <a:solidFill>
                  <a:schemeClr val="bg1"/>
                </a:solidFill>
              </a:defRPr>
            </a:lvl1pPr>
            <a:lvl2pPr marL="456942" indent="0">
              <a:buNone/>
              <a:defRPr sz="1800">
                <a:solidFill>
                  <a:schemeClr val="tx1">
                    <a:tint val="75000"/>
                  </a:schemeClr>
                </a:solidFill>
              </a:defRPr>
            </a:lvl2pPr>
            <a:lvl3pPr marL="913884" indent="0">
              <a:buNone/>
              <a:defRPr sz="1600">
                <a:solidFill>
                  <a:schemeClr val="tx1">
                    <a:tint val="75000"/>
                  </a:schemeClr>
                </a:solidFill>
              </a:defRPr>
            </a:lvl3pPr>
            <a:lvl4pPr marL="1370832" indent="0">
              <a:buNone/>
              <a:defRPr sz="1400">
                <a:solidFill>
                  <a:schemeClr val="tx1">
                    <a:tint val="75000"/>
                  </a:schemeClr>
                </a:solidFill>
              </a:defRPr>
            </a:lvl4pPr>
            <a:lvl5pPr marL="1827775" indent="0">
              <a:buNone/>
              <a:defRPr sz="1400">
                <a:solidFill>
                  <a:schemeClr val="tx1">
                    <a:tint val="75000"/>
                  </a:schemeClr>
                </a:solidFill>
              </a:defRPr>
            </a:lvl5pPr>
            <a:lvl6pPr marL="2284717" indent="0">
              <a:buNone/>
              <a:defRPr sz="1400">
                <a:solidFill>
                  <a:schemeClr val="tx1">
                    <a:tint val="75000"/>
                  </a:schemeClr>
                </a:solidFill>
              </a:defRPr>
            </a:lvl6pPr>
            <a:lvl7pPr marL="2741663" indent="0">
              <a:buNone/>
              <a:defRPr sz="1400">
                <a:solidFill>
                  <a:schemeClr val="tx1">
                    <a:tint val="75000"/>
                  </a:schemeClr>
                </a:solidFill>
              </a:defRPr>
            </a:lvl7pPr>
            <a:lvl8pPr marL="3198602" indent="0">
              <a:buNone/>
              <a:defRPr sz="1400">
                <a:solidFill>
                  <a:schemeClr val="tx1">
                    <a:tint val="75000"/>
                  </a:schemeClr>
                </a:solidFill>
              </a:defRPr>
            </a:lvl8pPr>
            <a:lvl9pPr marL="3655549"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561" y="3071816"/>
            <a:ext cx="2270585"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4" y="1600200"/>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2" y="1600200"/>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5"/>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2" y="1500178"/>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4" y="1500179"/>
            <a:ext cx="3500462" cy="5214976"/>
          </a:xfrm>
        </p:spPr>
        <p:txBody>
          <a:bodyPr>
            <a:normAutofit/>
          </a:bodyPr>
          <a:lstStyle>
            <a:lvl1pPr marL="0" indent="0">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3" y="5505481"/>
            <a:ext cx="8715436" cy="446026"/>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6942" indent="0">
              <a:buNone/>
              <a:defRPr sz="2800"/>
            </a:lvl2pPr>
            <a:lvl3pPr marL="913884" indent="0">
              <a:buNone/>
              <a:defRPr sz="2400"/>
            </a:lvl3pPr>
            <a:lvl4pPr marL="1370832" indent="0">
              <a:buNone/>
              <a:defRPr sz="2000"/>
            </a:lvl4pPr>
            <a:lvl5pPr marL="1827775" indent="0">
              <a:buNone/>
              <a:defRPr sz="2000"/>
            </a:lvl5pPr>
            <a:lvl6pPr marL="2284717" indent="0">
              <a:buNone/>
              <a:defRPr sz="2000"/>
            </a:lvl6pPr>
            <a:lvl7pPr marL="2741663" indent="0">
              <a:buNone/>
              <a:defRPr sz="2000"/>
            </a:lvl7pPr>
            <a:lvl8pPr marL="3198602" indent="0">
              <a:buNone/>
              <a:defRPr sz="2000"/>
            </a:lvl8pPr>
            <a:lvl9pPr marL="3655549"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3" y="6072212"/>
            <a:ext cx="8715436" cy="633431"/>
          </a:xfrm>
        </p:spPr>
        <p:txBody>
          <a:bodyPr>
            <a:normAutofit/>
          </a:bodyPr>
          <a:lstStyle>
            <a:lvl1pPr marL="0" indent="0" algn="r">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8/29/2016</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8/29/2016</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1588" y="4194181"/>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88" y="3617919"/>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108" indent="0">
              <a:buNone/>
              <a:defRPr sz="1800"/>
            </a:lvl2pPr>
            <a:lvl3pPr marL="914214" indent="0">
              <a:buNone/>
              <a:defRPr sz="1600"/>
            </a:lvl3pPr>
            <a:lvl4pPr marL="1371322" indent="0">
              <a:buNone/>
              <a:defRPr sz="1400"/>
            </a:lvl4pPr>
            <a:lvl5pPr marL="1828429" indent="0">
              <a:buNone/>
              <a:defRPr sz="1400"/>
            </a:lvl5pPr>
            <a:lvl6pPr marL="2285535" indent="0">
              <a:buNone/>
              <a:defRPr sz="1400"/>
            </a:lvl6pPr>
            <a:lvl7pPr marL="2742643" indent="0">
              <a:buNone/>
              <a:defRPr sz="1400"/>
            </a:lvl7pPr>
            <a:lvl8pPr marL="3199749" indent="0">
              <a:buNone/>
              <a:defRPr sz="1400"/>
            </a:lvl8pPr>
            <a:lvl9pPr marL="3656857"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29"/>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22" y="1990729"/>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0" y="273053"/>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10" y="1435104"/>
            <a:ext cx="3008313" cy="46910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4"/>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08" indent="0">
              <a:buNone/>
              <a:defRPr sz="2800"/>
            </a:lvl2pPr>
            <a:lvl3pPr marL="914214" indent="0">
              <a:buNone/>
              <a:defRPr sz="2400"/>
            </a:lvl3pPr>
            <a:lvl4pPr marL="1371322" indent="0">
              <a:buNone/>
              <a:defRPr sz="2000"/>
            </a:lvl4pPr>
            <a:lvl5pPr marL="1828429" indent="0">
              <a:buNone/>
              <a:defRPr sz="2000"/>
            </a:lvl5pPr>
            <a:lvl6pPr marL="2285535" indent="0">
              <a:buNone/>
              <a:defRPr sz="2000"/>
            </a:lvl6pPr>
            <a:lvl7pPr marL="2742643" indent="0">
              <a:buNone/>
              <a:defRPr sz="2000"/>
            </a:lvl7pPr>
            <a:lvl8pPr marL="3199749" indent="0">
              <a:buNone/>
              <a:defRPr sz="2000"/>
            </a:lvl8pPr>
            <a:lvl9pPr marL="3656857" indent="0">
              <a:buNone/>
              <a:defRPr sz="2000"/>
            </a:lvl9pPr>
          </a:lstStyle>
          <a:p>
            <a:endParaRPr lang="zh-TW" altLang="en-US"/>
          </a:p>
        </p:txBody>
      </p:sp>
      <p:sp>
        <p:nvSpPr>
          <p:cNvPr id="4" name="Text Placeholder 3"/>
          <p:cNvSpPr>
            <a:spLocks noGrp="1"/>
          </p:cNvSpPr>
          <p:nvPr>
            <p:ph type="body" sz="half" idx="2"/>
          </p:nvPr>
        </p:nvSpPr>
        <p:spPr>
          <a:xfrm>
            <a:off x="1792288" y="5367344"/>
            <a:ext cx="5486400" cy="8048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820" y="846142"/>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5" y="846142"/>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0"/>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7068" indent="0" algn="ctr">
              <a:buNone/>
              <a:defRPr>
                <a:solidFill>
                  <a:schemeClr val="tx1">
                    <a:tint val="75000"/>
                  </a:schemeClr>
                </a:solidFill>
              </a:defRPr>
            </a:lvl2pPr>
            <a:lvl3pPr marL="914134" indent="0" algn="ctr">
              <a:buNone/>
              <a:defRPr>
                <a:solidFill>
                  <a:schemeClr val="tx1">
                    <a:tint val="75000"/>
                  </a:schemeClr>
                </a:solidFill>
              </a:defRPr>
            </a:lvl3pPr>
            <a:lvl4pPr marL="1371200" indent="0" algn="ctr">
              <a:buNone/>
              <a:defRPr>
                <a:solidFill>
                  <a:schemeClr val="tx1">
                    <a:tint val="75000"/>
                  </a:schemeClr>
                </a:solidFill>
              </a:defRPr>
            </a:lvl4pPr>
            <a:lvl5pPr marL="1828266" indent="0" algn="ctr">
              <a:buNone/>
              <a:defRPr>
                <a:solidFill>
                  <a:schemeClr val="tx1">
                    <a:tint val="75000"/>
                  </a:schemeClr>
                </a:solidFill>
              </a:defRPr>
            </a:lvl5pPr>
            <a:lvl6pPr marL="2285333" indent="0" algn="ctr">
              <a:buNone/>
              <a:defRPr>
                <a:solidFill>
                  <a:schemeClr val="tx1">
                    <a:tint val="75000"/>
                  </a:schemeClr>
                </a:solidFill>
              </a:defRPr>
            </a:lvl6pPr>
            <a:lvl7pPr marL="2742401" indent="0" algn="ctr">
              <a:buNone/>
              <a:defRPr>
                <a:solidFill>
                  <a:schemeClr val="tx1">
                    <a:tint val="75000"/>
                  </a:schemeClr>
                </a:solidFill>
              </a:defRPr>
            </a:lvl7pPr>
            <a:lvl8pPr marL="3199467" indent="0" algn="ctr">
              <a:buNone/>
              <a:defRPr>
                <a:solidFill>
                  <a:schemeClr val="tx1">
                    <a:tint val="75000"/>
                  </a:schemeClr>
                </a:solidFill>
              </a:defRPr>
            </a:lvl8pPr>
            <a:lvl9pPr marL="3656534"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2C294ABD-FC5E-4DBF-AE69-562F5A1A9D7E}" type="slidenum">
              <a:rPr lang="en-US" altLang="zh-TW"/>
              <a:pPr>
                <a:defRPr/>
              </a:pPr>
              <a:t>‹#›</a:t>
            </a:fld>
            <a:endParaRPr lang="en-US" altLang="zh-TW"/>
          </a:p>
        </p:txBody>
      </p:sp>
    </p:spTree>
    <p:extLst>
      <p:ext uri="{BB962C8B-B14F-4D97-AF65-F5344CB8AC3E}">
        <p14:creationId xmlns:p14="http://schemas.microsoft.com/office/powerpoint/2010/main" val="30295817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315784C-750B-45EB-B70D-52ABD4E83372}" type="slidenum">
              <a:rPr lang="en-US" altLang="zh-TW"/>
              <a:pPr>
                <a:defRPr/>
              </a:pPr>
              <a:t>‹#›</a:t>
            </a:fld>
            <a:endParaRPr lang="en-US" altLang="zh-TW"/>
          </a:p>
        </p:txBody>
      </p:sp>
    </p:spTree>
    <p:extLst>
      <p:ext uri="{BB962C8B-B14F-4D97-AF65-F5344CB8AC3E}">
        <p14:creationId xmlns:p14="http://schemas.microsoft.com/office/powerpoint/2010/main" val="9698924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5"/>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7068" indent="0">
              <a:buNone/>
              <a:defRPr sz="1800">
                <a:solidFill>
                  <a:schemeClr val="tx1">
                    <a:tint val="75000"/>
                  </a:schemeClr>
                </a:solidFill>
              </a:defRPr>
            </a:lvl2pPr>
            <a:lvl3pPr marL="914134" indent="0">
              <a:buNone/>
              <a:defRPr sz="1600">
                <a:solidFill>
                  <a:schemeClr val="tx1">
                    <a:tint val="75000"/>
                  </a:schemeClr>
                </a:solidFill>
              </a:defRPr>
            </a:lvl3pPr>
            <a:lvl4pPr marL="1371200" indent="0">
              <a:buNone/>
              <a:defRPr sz="1400">
                <a:solidFill>
                  <a:schemeClr val="tx1">
                    <a:tint val="75000"/>
                  </a:schemeClr>
                </a:solidFill>
              </a:defRPr>
            </a:lvl4pPr>
            <a:lvl5pPr marL="1828266" indent="0">
              <a:buNone/>
              <a:defRPr sz="1400">
                <a:solidFill>
                  <a:schemeClr val="tx1">
                    <a:tint val="75000"/>
                  </a:schemeClr>
                </a:solidFill>
              </a:defRPr>
            </a:lvl5pPr>
            <a:lvl6pPr marL="2285333" indent="0">
              <a:buNone/>
              <a:defRPr sz="1400">
                <a:solidFill>
                  <a:schemeClr val="tx1">
                    <a:tint val="75000"/>
                  </a:schemeClr>
                </a:solidFill>
              </a:defRPr>
            </a:lvl6pPr>
            <a:lvl7pPr marL="2742401" indent="0">
              <a:buNone/>
              <a:defRPr sz="1400">
                <a:solidFill>
                  <a:schemeClr val="tx1">
                    <a:tint val="75000"/>
                  </a:schemeClr>
                </a:solidFill>
              </a:defRPr>
            </a:lvl7pPr>
            <a:lvl8pPr marL="3199467" indent="0">
              <a:buNone/>
              <a:defRPr sz="1400">
                <a:solidFill>
                  <a:schemeClr val="tx1">
                    <a:tint val="75000"/>
                  </a:schemeClr>
                </a:solidFill>
              </a:defRPr>
            </a:lvl8pPr>
            <a:lvl9pPr marL="3656534"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82A7A35-6ED3-44C3-9CED-7F064557C5C9}" type="slidenum">
              <a:rPr lang="en-US" altLang="zh-TW"/>
              <a:pPr>
                <a:defRPr/>
              </a:pPr>
              <a:t>‹#›</a:t>
            </a:fld>
            <a:endParaRPr lang="en-US" altLang="zh-TW"/>
          </a:p>
        </p:txBody>
      </p:sp>
    </p:spTree>
    <p:extLst>
      <p:ext uri="{BB962C8B-B14F-4D97-AF65-F5344CB8AC3E}">
        <p14:creationId xmlns:p14="http://schemas.microsoft.com/office/powerpoint/2010/main" val="25772718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1"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938704BD-E432-4FC3-ABE3-B3A29C23E178}" type="slidenum">
              <a:rPr lang="en-US" altLang="zh-TW"/>
              <a:pPr>
                <a:defRPr/>
              </a:pPr>
              <a:t>‹#›</a:t>
            </a:fld>
            <a:endParaRPr lang="en-US" altLang="zh-TW"/>
          </a:p>
        </p:txBody>
      </p:sp>
    </p:spTree>
    <p:extLst>
      <p:ext uri="{BB962C8B-B14F-4D97-AF65-F5344CB8AC3E}">
        <p14:creationId xmlns:p14="http://schemas.microsoft.com/office/powerpoint/2010/main" val="35243228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4"/>
            <a:ext cx="4040188" cy="639762"/>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27" y="1535114"/>
            <a:ext cx="4041775" cy="639762"/>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7"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5172F8A8-301A-4916-B238-0260712B783F}" type="slidenum">
              <a:rPr lang="en-US" altLang="zh-TW"/>
              <a:pPr>
                <a:defRPr/>
              </a:pPr>
              <a:t>‹#›</a:t>
            </a:fld>
            <a:endParaRPr lang="en-US" altLang="zh-TW"/>
          </a:p>
        </p:txBody>
      </p:sp>
    </p:spTree>
    <p:extLst>
      <p:ext uri="{BB962C8B-B14F-4D97-AF65-F5344CB8AC3E}">
        <p14:creationId xmlns:p14="http://schemas.microsoft.com/office/powerpoint/2010/main" val="18777022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B0969EA-1AFC-472B-B6EE-F32533A5855C}" type="slidenum">
              <a:rPr lang="en-US" altLang="zh-TW"/>
              <a:pPr>
                <a:defRPr/>
              </a:pPr>
              <a:t>‹#›</a:t>
            </a:fld>
            <a:endParaRPr lang="en-US" altLang="zh-TW"/>
          </a:p>
        </p:txBody>
      </p:sp>
    </p:spTree>
    <p:extLst>
      <p:ext uri="{BB962C8B-B14F-4D97-AF65-F5344CB8AC3E}">
        <p14:creationId xmlns:p14="http://schemas.microsoft.com/office/powerpoint/2010/main" val="30463542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97BEF66-12CB-4A0C-82AE-193BEA555DFD}" type="slidenum">
              <a:rPr lang="en-US" altLang="zh-TW"/>
              <a:pPr>
                <a:defRPr/>
              </a:pPr>
              <a:t>‹#›</a:t>
            </a:fld>
            <a:endParaRPr lang="en-US" altLang="zh-TW"/>
          </a:p>
        </p:txBody>
      </p:sp>
    </p:spTree>
    <p:extLst>
      <p:ext uri="{BB962C8B-B14F-4D97-AF65-F5344CB8AC3E}">
        <p14:creationId xmlns:p14="http://schemas.microsoft.com/office/powerpoint/2010/main" val="5325116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839F4D13-2340-47D6-89E9-512279727600}" type="slidenum">
              <a:rPr lang="en-US" altLang="zh-TW"/>
              <a:pPr>
                <a:defRPr/>
              </a:pPr>
              <a:t>‹#›</a:t>
            </a:fld>
            <a:endParaRPr lang="en-US" altLang="zh-TW"/>
          </a:p>
        </p:txBody>
      </p:sp>
    </p:spTree>
    <p:extLst>
      <p:ext uri="{BB962C8B-B14F-4D97-AF65-F5344CB8AC3E}">
        <p14:creationId xmlns:p14="http://schemas.microsoft.com/office/powerpoint/2010/main" val="4860551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068" indent="0">
              <a:buNone/>
              <a:defRPr sz="2800"/>
            </a:lvl2pPr>
            <a:lvl3pPr marL="914134" indent="0">
              <a:buNone/>
              <a:defRPr sz="2400"/>
            </a:lvl3pPr>
            <a:lvl4pPr marL="1371200" indent="0">
              <a:buNone/>
              <a:defRPr sz="2000"/>
            </a:lvl4pPr>
            <a:lvl5pPr marL="1828266" indent="0">
              <a:buNone/>
              <a:defRPr sz="2000"/>
            </a:lvl5pPr>
            <a:lvl6pPr marL="2285333" indent="0">
              <a:buNone/>
              <a:defRPr sz="2000"/>
            </a:lvl6pPr>
            <a:lvl7pPr marL="2742401" indent="0">
              <a:buNone/>
              <a:defRPr sz="2000"/>
            </a:lvl7pPr>
            <a:lvl8pPr marL="3199467" indent="0">
              <a:buNone/>
              <a:defRPr sz="2000"/>
            </a:lvl8pPr>
            <a:lvl9pPr marL="3656534"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D608D377-125A-4052-A042-23673FDE25AE}" type="slidenum">
              <a:rPr lang="en-US" altLang="zh-TW"/>
              <a:pPr>
                <a:defRPr/>
              </a:pPr>
              <a:t>‹#›</a:t>
            </a:fld>
            <a:endParaRPr lang="en-US" altLang="zh-TW"/>
          </a:p>
        </p:txBody>
      </p:sp>
    </p:spTree>
    <p:extLst>
      <p:ext uri="{BB962C8B-B14F-4D97-AF65-F5344CB8AC3E}">
        <p14:creationId xmlns:p14="http://schemas.microsoft.com/office/powerpoint/2010/main" val="35068415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85174D8-6513-4B6C-A106-65C2728C2A48}" type="slidenum">
              <a:rPr lang="en-US" altLang="zh-TW"/>
              <a:pPr>
                <a:defRPr/>
              </a:pPr>
              <a:t>‹#›</a:t>
            </a:fld>
            <a:endParaRPr lang="en-US" altLang="zh-TW"/>
          </a:p>
        </p:txBody>
      </p:sp>
    </p:spTree>
    <p:extLst>
      <p:ext uri="{BB962C8B-B14F-4D97-AF65-F5344CB8AC3E}">
        <p14:creationId xmlns:p14="http://schemas.microsoft.com/office/powerpoint/2010/main" val="21313489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2"/>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2"/>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BB5DD30-6BB8-4F3F-B865-73C9BA2183ED}" type="slidenum">
              <a:rPr lang="en-US" altLang="zh-TW"/>
              <a:pPr>
                <a:defRPr/>
              </a:pPr>
              <a:t>‹#›</a:t>
            </a:fld>
            <a:endParaRPr lang="en-US" altLang="zh-TW"/>
          </a:p>
        </p:txBody>
      </p:sp>
    </p:spTree>
    <p:extLst>
      <p:ext uri="{BB962C8B-B14F-4D97-AF65-F5344CB8AC3E}">
        <p14:creationId xmlns:p14="http://schemas.microsoft.com/office/powerpoint/2010/main" val="26730983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4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D0197B17-36AF-49D6-862F-4540592607E5}" type="slidenum">
              <a:rPr lang="en-US" altLang="zh-TW"/>
              <a:pPr>
                <a:defRPr/>
              </a:pPr>
              <a:t>‹#›</a:t>
            </a:fld>
            <a:endParaRPr lang="en-US" altLang="zh-TW"/>
          </a:p>
        </p:txBody>
      </p:sp>
    </p:spTree>
    <p:extLst>
      <p:ext uri="{BB962C8B-B14F-4D97-AF65-F5344CB8AC3E}">
        <p14:creationId xmlns:p14="http://schemas.microsoft.com/office/powerpoint/2010/main" val="37146160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ECA5D572-D5CD-41B6-B25A-F9C2D3C56474}" type="slidenum">
              <a:rPr lang="en-US" altLang="zh-TW"/>
              <a:pPr>
                <a:defRPr/>
              </a:pPr>
              <a:t>‹#›</a:t>
            </a:fld>
            <a:endParaRPr lang="en-US" altLang="zh-TW"/>
          </a:p>
        </p:txBody>
      </p:sp>
    </p:spTree>
    <p:extLst>
      <p:ext uri="{BB962C8B-B14F-4D97-AF65-F5344CB8AC3E}">
        <p14:creationId xmlns:p14="http://schemas.microsoft.com/office/powerpoint/2010/main" val="27007034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1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2"/>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D1AA427F-07BB-4FA3-8AB9-8D7387855EFD}" type="slidenum">
              <a:rPr lang="en-US" altLang="zh-TW"/>
              <a:pPr>
                <a:defRPr/>
              </a:pPr>
              <a:t>‹#›</a:t>
            </a:fld>
            <a:endParaRPr lang="en-US" altLang="zh-TW"/>
          </a:p>
        </p:txBody>
      </p:sp>
    </p:spTree>
    <p:extLst>
      <p:ext uri="{BB962C8B-B14F-4D97-AF65-F5344CB8AC3E}">
        <p14:creationId xmlns:p14="http://schemas.microsoft.com/office/powerpoint/2010/main" val="32504395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1F72B410-022B-42D0-9BB4-FB90D9AC5B62}" type="slidenum">
              <a:rPr lang="en-US" altLang="zh-TW"/>
              <a:pPr>
                <a:defRPr/>
              </a:pPr>
              <a:t>‹#›</a:t>
            </a:fld>
            <a:endParaRPr lang="en-US" altLang="zh-TW"/>
          </a:p>
        </p:txBody>
      </p:sp>
    </p:spTree>
    <p:extLst>
      <p:ext uri="{BB962C8B-B14F-4D97-AF65-F5344CB8AC3E}">
        <p14:creationId xmlns:p14="http://schemas.microsoft.com/office/powerpoint/2010/main" val="37166256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4"/>
            <a:ext cx="4040188"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3" y="1535114"/>
            <a:ext cx="4041775"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a:defRPr/>
            </a:pPr>
            <a:fld id="{120098D2-11AB-458C-AF0D-1766DAA964C1}" type="slidenum">
              <a:rPr lang="en-US" altLang="zh-TW"/>
              <a:pPr>
                <a:defRPr/>
              </a:pPr>
              <a:t>‹#›</a:t>
            </a:fld>
            <a:endParaRPr lang="en-US" altLang="zh-TW"/>
          </a:p>
        </p:txBody>
      </p:sp>
    </p:spTree>
    <p:extLst>
      <p:ext uri="{BB962C8B-B14F-4D97-AF65-F5344CB8AC3E}">
        <p14:creationId xmlns:p14="http://schemas.microsoft.com/office/powerpoint/2010/main" val="24278212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a:defRPr/>
            </a:pPr>
            <a:fld id="{E03DD6CC-9B32-4D71-A004-4611305D57B1}" type="slidenum">
              <a:rPr lang="en-US" altLang="zh-TW"/>
              <a:pPr>
                <a:defRPr/>
              </a:pPr>
              <a:t>‹#›</a:t>
            </a:fld>
            <a:endParaRPr lang="en-US" altLang="zh-TW"/>
          </a:p>
        </p:txBody>
      </p:sp>
    </p:spTree>
    <p:extLst>
      <p:ext uri="{BB962C8B-B14F-4D97-AF65-F5344CB8AC3E}">
        <p14:creationId xmlns:p14="http://schemas.microsoft.com/office/powerpoint/2010/main" val="14583470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a:defRPr/>
            </a:pPr>
            <a:fld id="{40DDDD8E-ACB7-42D7-A077-83DECD910584}" type="slidenum">
              <a:rPr lang="en-US" altLang="zh-TW"/>
              <a:pPr>
                <a:defRPr/>
              </a:pPr>
              <a:t>‹#›</a:t>
            </a:fld>
            <a:endParaRPr lang="en-US" altLang="zh-TW"/>
          </a:p>
        </p:txBody>
      </p:sp>
    </p:spTree>
    <p:extLst>
      <p:ext uri="{BB962C8B-B14F-4D97-AF65-F5344CB8AC3E}">
        <p14:creationId xmlns:p14="http://schemas.microsoft.com/office/powerpoint/2010/main" val="8880989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6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C9F21821-EB44-4B51-B0D9-66DB26935400}" type="slidenum">
              <a:rPr lang="en-US" altLang="zh-TW"/>
              <a:pPr>
                <a:defRPr/>
              </a:pPr>
              <a:t>‹#›</a:t>
            </a:fld>
            <a:endParaRPr lang="en-US" altLang="zh-TW"/>
          </a:p>
        </p:txBody>
      </p:sp>
    </p:spTree>
    <p:extLst>
      <p:ext uri="{BB962C8B-B14F-4D97-AF65-F5344CB8AC3E}">
        <p14:creationId xmlns:p14="http://schemas.microsoft.com/office/powerpoint/2010/main" val="20997087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EA285416-561D-4950-BBD9-D903500ECFFF}" type="slidenum">
              <a:rPr lang="en-US" altLang="zh-TW"/>
              <a:pPr>
                <a:defRPr/>
              </a:pPr>
              <a:t>‹#›</a:t>
            </a:fld>
            <a:endParaRPr lang="en-US" altLang="zh-TW"/>
          </a:p>
        </p:txBody>
      </p:sp>
    </p:spTree>
    <p:extLst>
      <p:ext uri="{BB962C8B-B14F-4D97-AF65-F5344CB8AC3E}">
        <p14:creationId xmlns:p14="http://schemas.microsoft.com/office/powerpoint/2010/main" val="14470822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480A69FA-22E3-43F5-B4CE-D38F13A9CA2B}" type="slidenum">
              <a:rPr lang="en-US" altLang="zh-TW"/>
              <a:pPr>
                <a:defRPr/>
              </a:pPr>
              <a:t>‹#›</a:t>
            </a:fld>
            <a:endParaRPr lang="en-US" altLang="zh-TW"/>
          </a:p>
        </p:txBody>
      </p:sp>
    </p:spTree>
    <p:extLst>
      <p:ext uri="{BB962C8B-B14F-4D97-AF65-F5344CB8AC3E}">
        <p14:creationId xmlns:p14="http://schemas.microsoft.com/office/powerpoint/2010/main" val="11956660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55"/>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55"/>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181CC180-D59E-48AA-AA9C-688416434789}" type="slidenum">
              <a:rPr lang="en-US" altLang="zh-TW"/>
              <a:pPr>
                <a:defRPr/>
              </a:pPr>
              <a:t>‹#›</a:t>
            </a:fld>
            <a:endParaRPr lang="en-US" altLang="zh-TW"/>
          </a:p>
        </p:txBody>
      </p:sp>
    </p:spTree>
    <p:extLst>
      <p:ext uri="{BB962C8B-B14F-4D97-AF65-F5344CB8AC3E}">
        <p14:creationId xmlns:p14="http://schemas.microsoft.com/office/powerpoint/2010/main" val="526346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5"/>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0"/>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3884"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3884"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3976" indent="-452185" algn="l" defTabSz="913884"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723" indent="0" algn="l" defTabSz="913884"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9170" indent="0" algn="l" defTabSz="913884"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5288" indent="-1588" algn="l" defTabSz="913884"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1319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3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77"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018"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84" rtl="0" eaLnBrk="1" latinLnBrk="0" hangingPunct="1">
        <a:defRPr sz="1800" kern="1200">
          <a:solidFill>
            <a:schemeClr val="tx1"/>
          </a:solidFill>
          <a:latin typeface="+mn-lt"/>
          <a:ea typeface="+mn-ea"/>
          <a:cs typeface="+mn-cs"/>
        </a:defRPr>
      </a:lvl1pPr>
      <a:lvl2pPr marL="456942" algn="l" defTabSz="913884" rtl="0" eaLnBrk="1" latinLnBrk="0" hangingPunct="1">
        <a:defRPr sz="1800" kern="1200">
          <a:solidFill>
            <a:schemeClr val="tx1"/>
          </a:solidFill>
          <a:latin typeface="+mn-lt"/>
          <a:ea typeface="+mn-ea"/>
          <a:cs typeface="+mn-cs"/>
        </a:defRPr>
      </a:lvl2pPr>
      <a:lvl3pPr marL="913884" algn="l" defTabSz="913884" rtl="0" eaLnBrk="1" latinLnBrk="0" hangingPunct="1">
        <a:defRPr sz="1800" kern="1200">
          <a:solidFill>
            <a:schemeClr val="tx1"/>
          </a:solidFill>
          <a:latin typeface="+mn-lt"/>
          <a:ea typeface="+mn-ea"/>
          <a:cs typeface="+mn-cs"/>
        </a:defRPr>
      </a:lvl3pPr>
      <a:lvl4pPr marL="1370832" algn="l" defTabSz="913884" rtl="0" eaLnBrk="1" latinLnBrk="0" hangingPunct="1">
        <a:defRPr sz="1800" kern="1200">
          <a:solidFill>
            <a:schemeClr val="tx1"/>
          </a:solidFill>
          <a:latin typeface="+mn-lt"/>
          <a:ea typeface="+mn-ea"/>
          <a:cs typeface="+mn-cs"/>
        </a:defRPr>
      </a:lvl4pPr>
      <a:lvl5pPr marL="1827775" algn="l" defTabSz="913884" rtl="0" eaLnBrk="1" latinLnBrk="0" hangingPunct="1">
        <a:defRPr sz="1800" kern="1200">
          <a:solidFill>
            <a:schemeClr val="tx1"/>
          </a:solidFill>
          <a:latin typeface="+mn-lt"/>
          <a:ea typeface="+mn-ea"/>
          <a:cs typeface="+mn-cs"/>
        </a:defRPr>
      </a:lvl5pPr>
      <a:lvl6pPr marL="2284717" algn="l" defTabSz="913884" rtl="0" eaLnBrk="1" latinLnBrk="0" hangingPunct="1">
        <a:defRPr sz="1800" kern="1200">
          <a:solidFill>
            <a:schemeClr val="tx1"/>
          </a:solidFill>
          <a:latin typeface="+mn-lt"/>
          <a:ea typeface="+mn-ea"/>
          <a:cs typeface="+mn-cs"/>
        </a:defRPr>
      </a:lvl6pPr>
      <a:lvl7pPr marL="2741663" algn="l" defTabSz="913884" rtl="0" eaLnBrk="1" latinLnBrk="0" hangingPunct="1">
        <a:defRPr sz="1800" kern="1200">
          <a:solidFill>
            <a:schemeClr val="tx1"/>
          </a:solidFill>
          <a:latin typeface="+mn-lt"/>
          <a:ea typeface="+mn-ea"/>
          <a:cs typeface="+mn-cs"/>
        </a:defRPr>
      </a:lvl7pPr>
      <a:lvl8pPr marL="3198602" algn="l" defTabSz="913884" rtl="0" eaLnBrk="1" latinLnBrk="0" hangingPunct="1">
        <a:defRPr sz="1800" kern="1200">
          <a:solidFill>
            <a:schemeClr val="tx1"/>
          </a:solidFill>
          <a:latin typeface="+mn-lt"/>
          <a:ea typeface="+mn-ea"/>
          <a:cs typeface="+mn-cs"/>
        </a:defRPr>
      </a:lvl8pPr>
      <a:lvl9pPr marL="3655549" algn="l" defTabSz="9138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9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679" y="846139"/>
            <a:ext cx="75612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679" y="1990729"/>
            <a:ext cx="7561263"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230"/>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230"/>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ct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230"/>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r">
              <a:defRPr sz="1000">
                <a:latin typeface="+mn-ea"/>
                <a:ea typeface="+mn-ea"/>
              </a:defRPr>
            </a:lvl1pPr>
          </a:lstStyle>
          <a:p>
            <a:pPr defTabSz="914214" fontAlgn="base">
              <a:spcBef>
                <a:spcPct val="0"/>
              </a:spcBef>
              <a:spcAft>
                <a:spcPct val="0"/>
              </a:spcAft>
            </a:pPr>
            <a:fld id="{A3EA3686-390D-4807-A8EA-855C158FE566}" type="slidenum">
              <a:rPr lang="zh-TW" altLang="zh-CN" smtClean="0">
                <a:solidFill>
                  <a:srgbClr val="000000"/>
                </a:solidFill>
              </a:rPr>
              <a:pPr defTabSz="914214"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7108" algn="l" rtl="0" fontAlgn="base">
        <a:spcBef>
          <a:spcPct val="0"/>
        </a:spcBef>
        <a:spcAft>
          <a:spcPct val="0"/>
        </a:spcAft>
        <a:defRPr sz="3600" b="1">
          <a:solidFill>
            <a:srgbClr val="669900"/>
          </a:solidFill>
          <a:latin typeface="Arial" pitchFamily="34" charset="0"/>
          <a:ea typeface="Microsoft YaHei" pitchFamily="34" charset="-122"/>
        </a:defRPr>
      </a:lvl6pPr>
      <a:lvl7pPr marL="914214" algn="l" rtl="0" fontAlgn="base">
        <a:spcBef>
          <a:spcPct val="0"/>
        </a:spcBef>
        <a:spcAft>
          <a:spcPct val="0"/>
        </a:spcAft>
        <a:defRPr sz="3600" b="1">
          <a:solidFill>
            <a:srgbClr val="669900"/>
          </a:solidFill>
          <a:latin typeface="Arial" pitchFamily="34" charset="0"/>
          <a:ea typeface="Microsoft YaHei" pitchFamily="34" charset="-122"/>
        </a:defRPr>
      </a:lvl7pPr>
      <a:lvl8pPr marL="1371322" algn="l" rtl="0" fontAlgn="base">
        <a:spcBef>
          <a:spcPct val="0"/>
        </a:spcBef>
        <a:spcAft>
          <a:spcPct val="0"/>
        </a:spcAft>
        <a:defRPr sz="3600" b="1">
          <a:solidFill>
            <a:srgbClr val="669900"/>
          </a:solidFill>
          <a:latin typeface="Arial" pitchFamily="34" charset="0"/>
          <a:ea typeface="Microsoft YaHei" pitchFamily="34" charset="-122"/>
        </a:defRPr>
      </a:lvl8pPr>
      <a:lvl9pPr marL="1828429"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830" indent="-342830" algn="l" rtl="0" fontAlgn="base">
        <a:spcBef>
          <a:spcPct val="20000"/>
        </a:spcBef>
        <a:spcAft>
          <a:spcPct val="0"/>
        </a:spcAft>
        <a:buChar char="•"/>
        <a:defRPr sz="2400">
          <a:solidFill>
            <a:srgbClr val="669900"/>
          </a:solidFill>
          <a:latin typeface="+mn-lt"/>
          <a:ea typeface="+mn-ea"/>
          <a:cs typeface="+mn-cs"/>
        </a:defRPr>
      </a:lvl1pPr>
      <a:lvl2pPr marL="742799" indent="-285693" algn="l" rtl="0" fontAlgn="base">
        <a:spcBef>
          <a:spcPct val="20000"/>
        </a:spcBef>
        <a:spcAft>
          <a:spcPct val="0"/>
        </a:spcAft>
        <a:buChar char="–"/>
        <a:defRPr sz="2000">
          <a:solidFill>
            <a:srgbClr val="669900"/>
          </a:solidFill>
          <a:latin typeface="+mn-lt"/>
          <a:ea typeface="+mn-ea"/>
        </a:defRPr>
      </a:lvl2pPr>
      <a:lvl3pPr marL="1142769" indent="-228553" algn="l" rtl="0" fontAlgn="base">
        <a:spcBef>
          <a:spcPct val="20000"/>
        </a:spcBef>
        <a:spcAft>
          <a:spcPct val="0"/>
        </a:spcAft>
        <a:buChar char="•"/>
        <a:defRPr>
          <a:solidFill>
            <a:srgbClr val="669900"/>
          </a:solidFill>
          <a:latin typeface="+mn-lt"/>
          <a:ea typeface="+mn-ea"/>
        </a:defRPr>
      </a:lvl3pPr>
      <a:lvl4pPr marL="1599875" indent="-228553" algn="l" rtl="0" fontAlgn="base">
        <a:spcBef>
          <a:spcPct val="20000"/>
        </a:spcBef>
        <a:spcAft>
          <a:spcPct val="0"/>
        </a:spcAft>
        <a:buChar char="–"/>
        <a:defRPr sz="1600">
          <a:solidFill>
            <a:srgbClr val="669900"/>
          </a:solidFill>
          <a:latin typeface="+mn-lt"/>
          <a:ea typeface="+mn-ea"/>
        </a:defRPr>
      </a:lvl4pPr>
      <a:lvl5pPr marL="2056983" indent="-228553" algn="l" rtl="0" fontAlgn="base">
        <a:spcBef>
          <a:spcPct val="20000"/>
        </a:spcBef>
        <a:spcAft>
          <a:spcPct val="0"/>
        </a:spcAft>
        <a:buChar char="»"/>
        <a:defRPr sz="1600">
          <a:solidFill>
            <a:srgbClr val="669900"/>
          </a:solidFill>
          <a:latin typeface="+mn-lt"/>
          <a:ea typeface="+mn-ea"/>
        </a:defRPr>
      </a:lvl5pPr>
      <a:lvl6pPr marL="2514089" indent="-228553" algn="l" rtl="0" fontAlgn="base">
        <a:spcBef>
          <a:spcPct val="20000"/>
        </a:spcBef>
        <a:spcAft>
          <a:spcPct val="0"/>
        </a:spcAft>
        <a:buChar char="»"/>
        <a:defRPr sz="1600">
          <a:solidFill>
            <a:srgbClr val="669900"/>
          </a:solidFill>
          <a:latin typeface="+mn-lt"/>
          <a:ea typeface="+mn-ea"/>
        </a:defRPr>
      </a:lvl6pPr>
      <a:lvl7pPr marL="2971196" indent="-228553" algn="l" rtl="0" fontAlgn="base">
        <a:spcBef>
          <a:spcPct val="20000"/>
        </a:spcBef>
        <a:spcAft>
          <a:spcPct val="0"/>
        </a:spcAft>
        <a:buChar char="»"/>
        <a:defRPr sz="1600">
          <a:solidFill>
            <a:srgbClr val="669900"/>
          </a:solidFill>
          <a:latin typeface="+mn-lt"/>
          <a:ea typeface="+mn-ea"/>
        </a:defRPr>
      </a:lvl7pPr>
      <a:lvl8pPr marL="3428304" indent="-228553" algn="l" rtl="0" fontAlgn="base">
        <a:spcBef>
          <a:spcPct val="20000"/>
        </a:spcBef>
        <a:spcAft>
          <a:spcPct val="0"/>
        </a:spcAft>
        <a:buChar char="»"/>
        <a:defRPr sz="1600">
          <a:solidFill>
            <a:srgbClr val="669900"/>
          </a:solidFill>
          <a:latin typeface="+mn-lt"/>
          <a:ea typeface="+mn-ea"/>
        </a:defRPr>
      </a:lvl8pPr>
      <a:lvl9pPr marL="3885410" indent="-228553"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4214" rtl="0" eaLnBrk="1" latinLnBrk="0" hangingPunct="1">
        <a:defRPr sz="1800" kern="1200">
          <a:solidFill>
            <a:schemeClr val="tx1"/>
          </a:solidFill>
          <a:latin typeface="+mn-lt"/>
          <a:ea typeface="+mn-ea"/>
          <a:cs typeface="+mn-cs"/>
        </a:defRPr>
      </a:lvl1pPr>
      <a:lvl2pPr marL="457108" algn="l" defTabSz="914214" rtl="0" eaLnBrk="1" latinLnBrk="0" hangingPunct="1">
        <a:defRPr sz="1800" kern="1200">
          <a:solidFill>
            <a:schemeClr val="tx1"/>
          </a:solidFill>
          <a:latin typeface="+mn-lt"/>
          <a:ea typeface="+mn-ea"/>
          <a:cs typeface="+mn-cs"/>
        </a:defRPr>
      </a:lvl2pPr>
      <a:lvl3pPr marL="914214" algn="l" defTabSz="914214" rtl="0" eaLnBrk="1" latinLnBrk="0" hangingPunct="1">
        <a:defRPr sz="1800" kern="1200">
          <a:solidFill>
            <a:schemeClr val="tx1"/>
          </a:solidFill>
          <a:latin typeface="+mn-lt"/>
          <a:ea typeface="+mn-ea"/>
          <a:cs typeface="+mn-cs"/>
        </a:defRPr>
      </a:lvl3pPr>
      <a:lvl4pPr marL="1371322" algn="l" defTabSz="914214" rtl="0" eaLnBrk="1" latinLnBrk="0" hangingPunct="1">
        <a:defRPr sz="1800" kern="1200">
          <a:solidFill>
            <a:schemeClr val="tx1"/>
          </a:solidFill>
          <a:latin typeface="+mn-lt"/>
          <a:ea typeface="+mn-ea"/>
          <a:cs typeface="+mn-cs"/>
        </a:defRPr>
      </a:lvl4pPr>
      <a:lvl5pPr marL="1828429" algn="l" defTabSz="914214" rtl="0" eaLnBrk="1" latinLnBrk="0" hangingPunct="1">
        <a:defRPr sz="1800" kern="1200">
          <a:solidFill>
            <a:schemeClr val="tx1"/>
          </a:solidFill>
          <a:latin typeface="+mn-lt"/>
          <a:ea typeface="+mn-ea"/>
          <a:cs typeface="+mn-cs"/>
        </a:defRPr>
      </a:lvl5pPr>
      <a:lvl6pPr marL="2285535" algn="l" defTabSz="914214" rtl="0" eaLnBrk="1" latinLnBrk="0" hangingPunct="1">
        <a:defRPr sz="1800" kern="1200">
          <a:solidFill>
            <a:schemeClr val="tx1"/>
          </a:solidFill>
          <a:latin typeface="+mn-lt"/>
          <a:ea typeface="+mn-ea"/>
          <a:cs typeface="+mn-cs"/>
        </a:defRPr>
      </a:lvl6pPr>
      <a:lvl7pPr marL="2742643" algn="l" defTabSz="914214" rtl="0" eaLnBrk="1" latinLnBrk="0" hangingPunct="1">
        <a:defRPr sz="1800" kern="1200">
          <a:solidFill>
            <a:schemeClr val="tx1"/>
          </a:solidFill>
          <a:latin typeface="+mn-lt"/>
          <a:ea typeface="+mn-ea"/>
          <a:cs typeface="+mn-cs"/>
        </a:defRPr>
      </a:lvl7pPr>
      <a:lvl8pPr marL="3199749" algn="l" defTabSz="914214" rtl="0" eaLnBrk="1" latinLnBrk="0" hangingPunct="1">
        <a:defRPr sz="1800" kern="1200">
          <a:solidFill>
            <a:schemeClr val="tx1"/>
          </a:solidFill>
          <a:latin typeface="+mn-lt"/>
          <a:ea typeface="+mn-ea"/>
          <a:cs typeface="+mn-cs"/>
        </a:defRPr>
      </a:lvl8pPr>
      <a:lvl9pPr marL="3656857" algn="l" defTabSz="91421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標題版面配置區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ctr" anchorCtr="0" compatLnSpc="1">
            <a:prstTxWarp prst="textNoShape">
              <a:avLst/>
            </a:prstTxWarp>
          </a:bodyPr>
          <a:lstStyle/>
          <a:p>
            <a:pPr lvl="0"/>
            <a:r>
              <a:rPr lang="zh-TW" altLang="en-US" smtClean="0"/>
              <a:t>按一下以編輯母片標題樣式</a:t>
            </a:r>
          </a:p>
        </p:txBody>
      </p:sp>
      <p:sp>
        <p:nvSpPr>
          <p:cNvPr id="2051" name="文字版面配置區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5"/>
            <a:ext cx="2133600" cy="365125"/>
          </a:xfrm>
          <a:prstGeom prst="rect">
            <a:avLst/>
          </a:prstGeom>
        </p:spPr>
        <p:txBody>
          <a:bodyPr vert="horz" wrap="square" lIns="91412" tIns="45707" rIns="91412" bIns="4570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5" name="頁尾版面配置區 4"/>
          <p:cNvSpPr>
            <a:spLocks noGrp="1"/>
          </p:cNvSpPr>
          <p:nvPr>
            <p:ph type="ftr" sz="quarter" idx="3"/>
          </p:nvPr>
        </p:nvSpPr>
        <p:spPr>
          <a:xfrm>
            <a:off x="3124200" y="6356355"/>
            <a:ext cx="2895600" cy="365125"/>
          </a:xfrm>
          <a:prstGeom prst="rect">
            <a:avLst/>
          </a:prstGeom>
        </p:spPr>
        <p:txBody>
          <a:bodyPr vert="horz" wrap="square" lIns="91412" tIns="45707" rIns="91412" bIns="4570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6" name="投影片編號版面配置區 5"/>
          <p:cNvSpPr>
            <a:spLocks noGrp="1"/>
          </p:cNvSpPr>
          <p:nvPr>
            <p:ph type="sldNum" sz="quarter" idx="4"/>
          </p:nvPr>
        </p:nvSpPr>
        <p:spPr>
          <a:xfrm>
            <a:off x="6553200" y="6356355"/>
            <a:ext cx="2133600" cy="365125"/>
          </a:xfrm>
          <a:prstGeom prst="rect">
            <a:avLst/>
          </a:prstGeom>
        </p:spPr>
        <p:txBody>
          <a:bodyPr vert="horz" wrap="square" lIns="91412" tIns="45707" rIns="91412" bIns="4570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fld id="{2CA40948-3D53-4A73-A935-E82EF21183B8}"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3220742512"/>
      </p:ext>
    </p:extLst>
  </p:cSld>
  <p:clrMap bg1="lt1" tx1="dk1" bg2="lt2" tx2="dk2" accent1="accent1" accent2="accent2" accent3="accent3" accent4="accent4" accent5="accent5" accent6="accent6" hlink="hlink" folHlink="folHlink"/>
  <p:sldLayoutIdLst>
    <p:sldLayoutId id="2147485816" r:id="rId1"/>
    <p:sldLayoutId id="2147485817" r:id="rId2"/>
    <p:sldLayoutId id="2147485818" r:id="rId3"/>
    <p:sldLayoutId id="2147485819" r:id="rId4"/>
    <p:sldLayoutId id="2147485820" r:id="rId5"/>
    <p:sldLayoutId id="2147485821" r:id="rId6"/>
    <p:sldLayoutId id="2147485822" r:id="rId7"/>
    <p:sldLayoutId id="2147485823" r:id="rId8"/>
    <p:sldLayoutId id="2147485824" r:id="rId9"/>
    <p:sldLayoutId id="2147485825" r:id="rId10"/>
    <p:sldLayoutId id="2147485826"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068" algn="ctr" rtl="0" fontAlgn="base">
        <a:spcBef>
          <a:spcPct val="0"/>
        </a:spcBef>
        <a:spcAft>
          <a:spcPct val="0"/>
        </a:spcAft>
        <a:defRPr sz="4400">
          <a:solidFill>
            <a:schemeClr val="tx1"/>
          </a:solidFill>
          <a:latin typeface="Calibri" pitchFamily="34" charset="0"/>
        </a:defRPr>
      </a:lvl6pPr>
      <a:lvl7pPr marL="914134" algn="ctr" rtl="0" fontAlgn="base">
        <a:spcBef>
          <a:spcPct val="0"/>
        </a:spcBef>
        <a:spcAft>
          <a:spcPct val="0"/>
        </a:spcAft>
        <a:defRPr sz="4400">
          <a:solidFill>
            <a:schemeClr val="tx1"/>
          </a:solidFill>
          <a:latin typeface="Calibri" pitchFamily="34" charset="0"/>
        </a:defRPr>
      </a:lvl7pPr>
      <a:lvl8pPr marL="1371200" algn="ctr" rtl="0" fontAlgn="base">
        <a:spcBef>
          <a:spcPct val="0"/>
        </a:spcBef>
        <a:spcAft>
          <a:spcPct val="0"/>
        </a:spcAft>
        <a:defRPr sz="4400">
          <a:solidFill>
            <a:schemeClr val="tx1"/>
          </a:solidFill>
          <a:latin typeface="Calibri" pitchFamily="34" charset="0"/>
        </a:defRPr>
      </a:lvl8pPr>
      <a:lvl9pPr marL="1828266" algn="ctr" rtl="0" fontAlgn="base">
        <a:spcBef>
          <a:spcPct val="0"/>
        </a:spcBef>
        <a:spcAft>
          <a:spcPct val="0"/>
        </a:spcAft>
        <a:defRPr sz="4400">
          <a:solidFill>
            <a:schemeClr val="tx1"/>
          </a:solidFill>
          <a:latin typeface="Calibri" pitchFamily="34" charset="0"/>
        </a:defRPr>
      </a:lvl9pPr>
    </p:titleStyle>
    <p:bodyStyle>
      <a:lvl1pPr marL="342800" indent="-3428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733" indent="-285668"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667" indent="-22853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733"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6799"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3866"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934"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01"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68"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34" rtl="0" eaLnBrk="1" latinLnBrk="0" hangingPunct="1">
        <a:defRPr sz="1800" kern="1200">
          <a:solidFill>
            <a:schemeClr val="tx1"/>
          </a:solidFill>
          <a:latin typeface="+mn-lt"/>
          <a:ea typeface="+mn-ea"/>
          <a:cs typeface="+mn-cs"/>
        </a:defRPr>
      </a:lvl1pPr>
      <a:lvl2pPr marL="457068" algn="l" defTabSz="914134" rtl="0" eaLnBrk="1" latinLnBrk="0" hangingPunct="1">
        <a:defRPr sz="1800" kern="1200">
          <a:solidFill>
            <a:schemeClr val="tx1"/>
          </a:solidFill>
          <a:latin typeface="+mn-lt"/>
          <a:ea typeface="+mn-ea"/>
          <a:cs typeface="+mn-cs"/>
        </a:defRPr>
      </a:lvl2pPr>
      <a:lvl3pPr marL="914134" algn="l" defTabSz="914134" rtl="0" eaLnBrk="1" latinLnBrk="0" hangingPunct="1">
        <a:defRPr sz="1800" kern="1200">
          <a:solidFill>
            <a:schemeClr val="tx1"/>
          </a:solidFill>
          <a:latin typeface="+mn-lt"/>
          <a:ea typeface="+mn-ea"/>
          <a:cs typeface="+mn-cs"/>
        </a:defRPr>
      </a:lvl3pPr>
      <a:lvl4pPr marL="1371200" algn="l" defTabSz="914134" rtl="0" eaLnBrk="1" latinLnBrk="0" hangingPunct="1">
        <a:defRPr sz="1800" kern="1200">
          <a:solidFill>
            <a:schemeClr val="tx1"/>
          </a:solidFill>
          <a:latin typeface="+mn-lt"/>
          <a:ea typeface="+mn-ea"/>
          <a:cs typeface="+mn-cs"/>
        </a:defRPr>
      </a:lvl4pPr>
      <a:lvl5pPr marL="1828266" algn="l" defTabSz="914134" rtl="0" eaLnBrk="1" latinLnBrk="0" hangingPunct="1">
        <a:defRPr sz="1800" kern="1200">
          <a:solidFill>
            <a:schemeClr val="tx1"/>
          </a:solidFill>
          <a:latin typeface="+mn-lt"/>
          <a:ea typeface="+mn-ea"/>
          <a:cs typeface="+mn-cs"/>
        </a:defRPr>
      </a:lvl5pPr>
      <a:lvl6pPr marL="2285333" algn="l" defTabSz="914134" rtl="0" eaLnBrk="1" latinLnBrk="0" hangingPunct="1">
        <a:defRPr sz="1800" kern="1200">
          <a:solidFill>
            <a:schemeClr val="tx1"/>
          </a:solidFill>
          <a:latin typeface="+mn-lt"/>
          <a:ea typeface="+mn-ea"/>
          <a:cs typeface="+mn-cs"/>
        </a:defRPr>
      </a:lvl6pPr>
      <a:lvl7pPr marL="2742401" algn="l" defTabSz="914134" rtl="0" eaLnBrk="1" latinLnBrk="0" hangingPunct="1">
        <a:defRPr sz="1800" kern="1200">
          <a:solidFill>
            <a:schemeClr val="tx1"/>
          </a:solidFill>
          <a:latin typeface="+mn-lt"/>
          <a:ea typeface="+mn-ea"/>
          <a:cs typeface="+mn-cs"/>
        </a:defRPr>
      </a:lvl7pPr>
      <a:lvl8pPr marL="3199467" algn="l" defTabSz="914134" rtl="0" eaLnBrk="1" latinLnBrk="0" hangingPunct="1">
        <a:defRPr sz="1800" kern="1200">
          <a:solidFill>
            <a:schemeClr val="tx1"/>
          </a:solidFill>
          <a:latin typeface="+mn-lt"/>
          <a:ea typeface="+mn-ea"/>
          <a:cs typeface="+mn-cs"/>
        </a:defRPr>
      </a:lvl8pPr>
      <a:lvl9pPr marL="3656534" algn="l" defTabSz="91413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pitchFamily="34" charset="0"/>
                <a:ea typeface="新細明體" pitchFamily="18" charset="-120"/>
                <a:cs typeface="Arial" pitchFamily="34"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pitchFamily="34" charset="0"/>
                <a:ea typeface="新細明體" pitchFamily="18" charset="-120"/>
                <a:cs typeface="Arial" pitchFamily="34"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pitchFamily="34" charset="0"/>
                <a:ea typeface="新細明體" pitchFamily="18" charset="-120"/>
                <a:cs typeface="Arial" pitchFamily="34" charset="0"/>
              </a:defRPr>
            </a:lvl1pPr>
          </a:lstStyle>
          <a:p>
            <a:pPr defTabSz="914400" fontAlgn="base">
              <a:spcBef>
                <a:spcPct val="0"/>
              </a:spcBef>
              <a:spcAft>
                <a:spcPct val="0"/>
              </a:spcAft>
              <a:defRPr/>
            </a:pPr>
            <a:fld id="{617FEABE-E1D0-4FF0-9F01-BC4284D51100}"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4159624700"/>
      </p:ext>
    </p:extLst>
  </p:cSld>
  <p:clrMap bg1="lt1" tx1="dk1" bg2="lt2" tx2="dk2" accent1="accent1" accent2="accent2" accent3="accent3" accent4="accent4" accent5="accent5" accent6="accent6" hlink="hlink" folHlink="folHlink"/>
  <p:sldLayoutIdLst>
    <p:sldLayoutId id="2147485840" r:id="rId1"/>
    <p:sldLayoutId id="2147485841" r:id="rId2"/>
    <p:sldLayoutId id="2147485842" r:id="rId3"/>
    <p:sldLayoutId id="2147485843" r:id="rId4"/>
    <p:sldLayoutId id="2147485844" r:id="rId5"/>
    <p:sldLayoutId id="2147485845" r:id="rId6"/>
    <p:sldLayoutId id="2147485846" r:id="rId7"/>
    <p:sldLayoutId id="2147485847" r:id="rId8"/>
    <p:sldLayoutId id="2147485848" r:id="rId9"/>
    <p:sldLayoutId id="2147485849" r:id="rId10"/>
    <p:sldLayoutId id="214748585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defTabSz="914134" eaLnBrk="1" hangingPunct="1">
              <a:spcBef>
                <a:spcPct val="0"/>
              </a:spcBef>
              <a:buFontTx/>
              <a:buNone/>
              <a:defRPr/>
            </a:pPr>
            <a:endParaRPr lang="en-US" altLang="zh-TW" sz="2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456919" eaLnBrk="1" hangingPunct="1">
              <a:spcBef>
                <a:spcPts val="0"/>
              </a:spcBef>
              <a:buFontTx/>
              <a:buNone/>
            </a:pPr>
            <a:r>
              <a:rPr lang="zh-TW" altLang="en-US" sz="66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重燃盼望</a:t>
            </a:r>
            <a:endParaRPr lang="en-US" altLang="zh-TW" sz="66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r>
              <a:rPr lang="en-US" altLang="zh-TW" sz="4400" kern="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Rekindle the Hope</a:t>
            </a:r>
            <a:endParaRPr lang="en-US" altLang="zh-TW" sz="900"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1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1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6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6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3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050" kern="0" dirty="0" smtClean="0">
              <a:solidFill>
                <a:prstClr val="white"/>
              </a:solidFill>
              <a:latin typeface="Mongolian Baiti" panose="03000500000000000000" pitchFamily="66" charset="0"/>
              <a:ea typeface="Adobe Gothic Std B" pitchFamily="34" charset="-128"/>
              <a:cs typeface="Mongolian Baiti" panose="03000500000000000000" pitchFamily="66" charset="0"/>
            </a:endParaRPr>
          </a:p>
          <a:p>
            <a:pPr algn="ctr" defTabSz="914134">
              <a:spcBef>
                <a:spcPct val="0"/>
              </a:spcBef>
              <a:buFontTx/>
              <a:buNone/>
              <a:defRPr/>
            </a:pPr>
            <a:endParaRPr lang="en-US" altLang="zh-TW" sz="1050" b="1" kern="0" dirty="0">
              <a:solidFill>
                <a:prstClr val="white"/>
              </a:solidFill>
              <a:latin typeface="Mongolian Baiti" panose="03000500000000000000" pitchFamily="66" charset="0"/>
              <a:ea typeface="Adobe Gothic Std B" pitchFamily="34" charset="-128"/>
              <a:cs typeface="Mongolian Baiti" panose="03000500000000000000" pitchFamily="66" charset="0"/>
            </a:endParaRPr>
          </a:p>
          <a:p>
            <a:pPr algn="ctr" defTabSz="914134">
              <a:spcBef>
                <a:spcPct val="0"/>
              </a:spcBef>
              <a:buFontTx/>
              <a:buNone/>
              <a:defRPr/>
            </a:pPr>
            <a:endParaRPr lang="en-US" altLang="zh-TW" sz="16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8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r>
              <a:rPr lang="zh-TW" altLang="en-US" sz="3600" kern="0" dirty="0">
                <a:solidFill>
                  <a:prstClr val="white"/>
                </a:solidFill>
                <a:latin typeface="DFKai-SB" panose="03000509000000000000" pitchFamily="65" charset="-120"/>
                <a:ea typeface="DFKai-SB" panose="03000509000000000000" pitchFamily="65" charset="-120"/>
                <a:cs typeface="Arial" charset="0"/>
              </a:rPr>
              <a:t>波特蘭靈糧堂</a:t>
            </a:r>
            <a:endParaRPr lang="en-US" altLang="zh-TW" sz="3600" kern="0" dirty="0">
              <a:solidFill>
                <a:prstClr val="white"/>
              </a:solidFill>
              <a:latin typeface="DFKai-SB" panose="03000509000000000000" pitchFamily="65" charset="-120"/>
              <a:ea typeface="DFKai-SB" panose="03000509000000000000" pitchFamily="65" charset="-120"/>
              <a:cs typeface="Arial" charset="0"/>
            </a:endParaRPr>
          </a:p>
          <a:p>
            <a:pPr algn="ctr" defTabSz="914134">
              <a:spcBef>
                <a:spcPct val="0"/>
              </a:spcBef>
              <a:buFontTx/>
              <a:buNone/>
              <a:defRPr/>
            </a:pPr>
            <a:endParaRPr lang="en-US" altLang="zh-TW" sz="2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7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200" b="1" kern="0" dirty="0">
              <a:solidFill>
                <a:prstClr val="white"/>
              </a:solidFill>
              <a:latin typeface="Arial Unicode MS" pitchFamily="34" charset="-128"/>
              <a:cs typeface="Arial" charset="0"/>
            </a:endParaRPr>
          </a:p>
          <a:p>
            <a:pPr algn="ctr" defTabSz="914134">
              <a:spcBef>
                <a:spcPct val="0"/>
              </a:spcBef>
              <a:buFontTx/>
              <a:buNone/>
              <a:defRPr/>
            </a:pPr>
            <a:r>
              <a:rPr lang="en-US" altLang="zh-TW" sz="2800" b="1" kern="0" smtClean="0">
                <a:solidFill>
                  <a:prstClr val="white"/>
                </a:solidFill>
                <a:latin typeface="Mongolian Baiti" panose="03000500000000000000" pitchFamily="66" charset="0"/>
                <a:cs typeface="Mongolian Baiti" panose="03000500000000000000" pitchFamily="66" charset="0"/>
              </a:rPr>
              <a:t>Aug </a:t>
            </a:r>
            <a:r>
              <a:rPr lang="en-US" altLang="zh-TW" sz="2800" b="1" kern="0" smtClean="0">
                <a:solidFill>
                  <a:prstClr val="white"/>
                </a:solidFill>
                <a:latin typeface="Mongolian Baiti" panose="03000500000000000000" pitchFamily="66" charset="0"/>
                <a:cs typeface="Mongolian Baiti" panose="03000500000000000000" pitchFamily="66" charset="0"/>
              </a:rPr>
              <a:t>28,  </a:t>
            </a:r>
            <a:r>
              <a:rPr lang="en-US" altLang="zh-TW" sz="2800" b="1" kern="0" dirty="0" smtClean="0">
                <a:solidFill>
                  <a:prstClr val="white"/>
                </a:solidFill>
                <a:latin typeface="Mongolian Baiti" panose="03000500000000000000" pitchFamily="66" charset="0"/>
                <a:cs typeface="Mongolian Baiti" panose="03000500000000000000" pitchFamily="66" charset="0"/>
              </a:rPr>
              <a:t>2016</a:t>
            </a:r>
            <a:endParaRPr lang="en-US" altLang="zh-TW" sz="2800" b="1" kern="0" dirty="0">
              <a:solidFill>
                <a:prstClr val="white"/>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6004499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241292" y="2203935"/>
            <a:ext cx="8775701" cy="2677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endParaRPr lang="en-US" altLang="zh-TW" sz="5400" dirty="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r>
              <a:rPr lang="en-US" altLang="zh-TW" sz="4400" dirty="0" smtClean="0">
                <a:solidFill>
                  <a:srgbClr val="FFFF00"/>
                </a:solidFill>
                <a:latin typeface="DFKai-SB" pitchFamily="65" charset="-120"/>
                <a:ea typeface="DFKai-SB" pitchFamily="65" charset="-120"/>
                <a:cs typeface="Arial" charset="0"/>
              </a:rPr>
              <a:t>Play Video</a:t>
            </a:r>
          </a:p>
          <a:p>
            <a:pPr algn="ctr" defTabSz="914400" eaLnBrk="1" fontAlgn="base" hangingPunct="1">
              <a:spcBef>
                <a:spcPct val="0"/>
              </a:spcBef>
              <a:spcAft>
                <a:spcPct val="0"/>
              </a:spcAft>
              <a:buFontTx/>
              <a:buNone/>
            </a:pPr>
            <a:endParaRPr lang="en-US" altLang="zh-TW" sz="800" dirty="0" smtClean="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endParaRPr lang="en-US" altLang="zh-TW" sz="800" dirty="0" smtClean="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r>
              <a:rPr lang="en-US" altLang="zh-TW" sz="5400" dirty="0" smtClean="0">
                <a:solidFill>
                  <a:srgbClr val="FFFFFF"/>
                </a:solidFill>
                <a:latin typeface="DFKai-SB" pitchFamily="65" charset="-120"/>
                <a:ea typeface="DFKai-SB" pitchFamily="65" charset="-120"/>
                <a:cs typeface="Arial" charset="0"/>
              </a:rPr>
              <a:t>『</a:t>
            </a:r>
            <a:r>
              <a:rPr lang="zh-TW" altLang="en-US" sz="5400" dirty="0" smtClean="0">
                <a:solidFill>
                  <a:srgbClr val="FFFFFF"/>
                </a:solidFill>
                <a:latin typeface="DFKai-SB" pitchFamily="65" charset="-120"/>
                <a:ea typeface="DFKai-SB" pitchFamily="65" charset="-120"/>
                <a:cs typeface="Arial" charset="0"/>
              </a:rPr>
              <a:t>家庭的代禱者</a:t>
            </a:r>
            <a:r>
              <a:rPr lang="en-US" altLang="zh-TW" sz="5400" dirty="0" smtClean="0">
                <a:solidFill>
                  <a:srgbClr val="FFFFFF"/>
                </a:solidFill>
                <a:latin typeface="DFKai-SB" pitchFamily="65" charset="-120"/>
                <a:ea typeface="DFKai-SB" pitchFamily="65" charset="-120"/>
                <a:cs typeface="Arial" charset="0"/>
              </a:rPr>
              <a:t>』</a:t>
            </a:r>
            <a:endParaRPr lang="en-US" altLang="zh-TW" sz="1100"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37426963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253989" y="933616"/>
            <a:ext cx="8597912" cy="529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dirty="0">
                <a:solidFill>
                  <a:srgbClr val="FFFFFF"/>
                </a:solidFill>
                <a:latin typeface="DFKai-SB" pitchFamily="65" charset="-120"/>
                <a:ea typeface="DFKai-SB" pitchFamily="65" charset="-120"/>
                <a:cs typeface="Arial" charset="0"/>
              </a:rPr>
              <a:t>不要效法這個世界，只要</a:t>
            </a:r>
            <a:r>
              <a:rPr lang="zh-TW" altLang="en-US" sz="4400" dirty="0">
                <a:solidFill>
                  <a:srgbClr val="FFFF00"/>
                </a:solidFill>
                <a:latin typeface="DFKai-SB" pitchFamily="65" charset="-120"/>
                <a:ea typeface="DFKai-SB" pitchFamily="65" charset="-120"/>
                <a:cs typeface="Arial" charset="0"/>
              </a:rPr>
              <a:t>心意更新而變化</a:t>
            </a:r>
            <a:r>
              <a:rPr lang="zh-TW" altLang="en-US" sz="4000" dirty="0">
                <a:solidFill>
                  <a:srgbClr val="FFFFFF"/>
                </a:solidFill>
                <a:latin typeface="DFKai-SB" pitchFamily="65" charset="-120"/>
                <a:ea typeface="DFKai-SB" pitchFamily="65" charset="-120"/>
                <a:cs typeface="Arial" charset="0"/>
              </a:rPr>
              <a:t>，叫你們察驗何為</a:t>
            </a:r>
            <a:r>
              <a:rPr lang="zh-TW" altLang="en-US" dirty="0">
                <a:solidFill>
                  <a:srgbClr val="FFFFFF"/>
                </a:solidFill>
                <a:latin typeface="DFKai-SB" pitchFamily="65" charset="-120"/>
                <a:ea typeface="DFKai-SB" pitchFamily="65" charset="-120"/>
                <a:cs typeface="Arial" charset="0"/>
              </a:rPr>
              <a:t>　</a:t>
            </a:r>
            <a:r>
              <a:rPr lang="zh-TW" altLang="en-US" sz="4000" dirty="0">
                <a:solidFill>
                  <a:srgbClr val="FFFFFF"/>
                </a:solidFill>
                <a:latin typeface="DFKai-SB" pitchFamily="65" charset="-120"/>
                <a:ea typeface="DFKai-SB" pitchFamily="65" charset="-120"/>
                <a:cs typeface="Arial" charset="0"/>
              </a:rPr>
              <a:t>神的善良、純全、可喜悅的旨意</a:t>
            </a:r>
            <a:r>
              <a:rPr lang="zh-TW" altLang="en-US" sz="4000" dirty="0" smtClean="0">
                <a:solidFill>
                  <a:srgbClr val="FFFFFF"/>
                </a:solidFill>
                <a:latin typeface="DFKai-SB" pitchFamily="65" charset="-120"/>
                <a:ea typeface="DFKai-SB" pitchFamily="65" charset="-120"/>
                <a:cs typeface="Arial" charset="0"/>
              </a:rPr>
              <a:t>。 </a:t>
            </a:r>
            <a:endParaRPr lang="en-US" altLang="zh-TW" sz="40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羅馬</a:t>
            </a:r>
            <a:r>
              <a:rPr lang="zh-TW" altLang="en-US" sz="3600" dirty="0" smtClean="0">
                <a:solidFill>
                  <a:srgbClr val="FFFFFF"/>
                </a:solidFill>
                <a:latin typeface="DFKai-SB" pitchFamily="65" charset="-120"/>
                <a:ea typeface="DFKai-SB" pitchFamily="65" charset="-120"/>
                <a:cs typeface="Arial" charset="0"/>
              </a:rPr>
              <a:t>書 </a:t>
            </a:r>
            <a:r>
              <a:rPr lang="en-US" altLang="zh-TW" sz="2800" b="1" dirty="0" smtClean="0">
                <a:solidFill>
                  <a:srgbClr val="FFFFFF"/>
                </a:solidFill>
                <a:latin typeface="Maiandra GD" panose="020E0502030308020204" pitchFamily="34" charset="0"/>
                <a:ea typeface="DFKai-SB" pitchFamily="65" charset="-120"/>
                <a:cs typeface="Arial" charset="0"/>
              </a:rPr>
              <a:t>Romans 12:2</a:t>
            </a:r>
            <a:r>
              <a:rPr lang="en-US" altLang="zh-TW" sz="3600" dirty="0">
                <a:solidFill>
                  <a:srgbClr val="FFFFFF"/>
                </a:solidFill>
                <a:latin typeface="DFKai-SB" pitchFamily="65" charset="-120"/>
                <a:ea typeface="DFKai-SB" pitchFamily="65" charset="-120"/>
                <a:cs typeface="Arial" charset="0"/>
              </a:rPr>
              <a:t>) </a:t>
            </a:r>
            <a:endParaRPr lang="en-US" altLang="zh-TW" sz="36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800"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i="1" dirty="0" smtClean="0">
                <a:solidFill>
                  <a:srgbClr val="FFFFFF"/>
                </a:solidFill>
                <a:latin typeface="Arial Narrow" panose="020B0606020202030204" pitchFamily="34" charset="0"/>
                <a:ea typeface="DFKai-SB" pitchFamily="65" charset="-120"/>
                <a:cs typeface="Arial" charset="0"/>
              </a:rPr>
              <a:t>Do </a:t>
            </a:r>
            <a:r>
              <a:rPr lang="en-US" altLang="zh-TW" sz="3600" i="1" dirty="0">
                <a:solidFill>
                  <a:srgbClr val="FFFFFF"/>
                </a:solidFill>
                <a:latin typeface="Arial Narrow" panose="020B0606020202030204" pitchFamily="34" charset="0"/>
                <a:ea typeface="DFKai-SB" pitchFamily="65" charset="-120"/>
                <a:cs typeface="Arial" charset="0"/>
              </a:rPr>
              <a:t>not conform to the pattern of this world, but </a:t>
            </a:r>
            <a:r>
              <a:rPr lang="en-US" altLang="zh-TW" sz="4000" i="1" dirty="0">
                <a:solidFill>
                  <a:srgbClr val="FFFF00"/>
                </a:solidFill>
                <a:latin typeface="Arial Narrow" panose="020B0606020202030204" pitchFamily="34" charset="0"/>
                <a:ea typeface="DFKai-SB" pitchFamily="65" charset="-120"/>
                <a:cs typeface="Arial" charset="0"/>
              </a:rPr>
              <a:t>be transformed by the renewing of your mind</a:t>
            </a:r>
            <a:r>
              <a:rPr lang="en-US" altLang="zh-TW" sz="3600" i="1" dirty="0">
                <a:solidFill>
                  <a:srgbClr val="FFFFFF"/>
                </a:solidFill>
                <a:latin typeface="Arial Narrow" panose="020B0606020202030204" pitchFamily="34" charset="0"/>
                <a:ea typeface="DFKai-SB" pitchFamily="65" charset="-120"/>
                <a:cs typeface="Arial" charset="0"/>
              </a:rPr>
              <a:t>. Then you will be able to test and approve what God’s will is—his good, pleasing and perfect will.</a:t>
            </a:r>
            <a:endParaRPr lang="en-US" altLang="zh-TW" sz="800"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400" i="1" dirty="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40531941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6802" y="693450"/>
            <a:ext cx="5354797" cy="5161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50" y="3175000"/>
            <a:ext cx="3302000" cy="330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96586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241300" y="2390507"/>
            <a:ext cx="8636001" cy="155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400" dirty="0">
                <a:solidFill>
                  <a:srgbClr val="FFFFFF"/>
                </a:solidFill>
                <a:latin typeface="DFKai-SB" pitchFamily="65" charset="-120"/>
                <a:ea typeface="DFKai-SB" pitchFamily="65" charset="-120"/>
                <a:cs typeface="Arial" charset="0"/>
              </a:rPr>
              <a:t>導致憂鬱</a:t>
            </a:r>
            <a:r>
              <a:rPr lang="zh-TW" altLang="en-US" sz="4400" dirty="0" smtClean="0">
                <a:solidFill>
                  <a:srgbClr val="FFFFFF"/>
                </a:solidFill>
                <a:latin typeface="DFKai-SB" pitchFamily="65" charset="-120"/>
                <a:ea typeface="DFKai-SB" pitchFamily="65" charset="-120"/>
                <a:cs typeface="Arial" charset="0"/>
              </a:rPr>
              <a:t>的三個主</a:t>
            </a:r>
            <a:r>
              <a:rPr lang="zh-TW" altLang="en-US" sz="4400" dirty="0">
                <a:solidFill>
                  <a:srgbClr val="FFFFFF"/>
                </a:solidFill>
                <a:latin typeface="DFKai-SB" pitchFamily="65" charset="-120"/>
                <a:ea typeface="DFKai-SB" pitchFamily="65" charset="-120"/>
                <a:cs typeface="Arial" charset="0"/>
              </a:rPr>
              <a:t>要因</a:t>
            </a:r>
            <a:r>
              <a:rPr lang="zh-TW" altLang="en-US" sz="4400" dirty="0" smtClean="0">
                <a:solidFill>
                  <a:srgbClr val="FFFFFF"/>
                </a:solidFill>
                <a:latin typeface="DFKai-SB" pitchFamily="65" charset="-120"/>
                <a:ea typeface="DFKai-SB" pitchFamily="65" charset="-120"/>
                <a:cs typeface="Arial" charset="0"/>
              </a:rPr>
              <a:t>素：人對</a:t>
            </a:r>
            <a:r>
              <a:rPr lang="zh-TW" altLang="en-US" sz="4400" dirty="0" smtClean="0">
                <a:solidFill>
                  <a:srgbClr val="FFFF00"/>
                </a:solidFill>
                <a:latin typeface="DFKai-SB" pitchFamily="65" charset="-120"/>
                <a:ea typeface="DFKai-SB" pitchFamily="65" charset="-120"/>
                <a:cs typeface="Arial" charset="0"/>
              </a:rPr>
              <a:t>自己</a:t>
            </a:r>
            <a:r>
              <a:rPr lang="zh-TW" altLang="en-US" sz="4400" dirty="0" smtClean="0">
                <a:solidFill>
                  <a:srgbClr val="FFFFFF"/>
                </a:solidFill>
                <a:latin typeface="DFKai-SB" pitchFamily="65" charset="-120"/>
                <a:ea typeface="DFKai-SB" pitchFamily="65" charset="-120"/>
                <a:cs typeface="Arial" charset="0"/>
              </a:rPr>
              <a:t>、</a:t>
            </a:r>
            <a:r>
              <a:rPr lang="zh-TW" altLang="en-US" sz="4400" dirty="0" smtClean="0">
                <a:solidFill>
                  <a:srgbClr val="FFFF00"/>
                </a:solidFill>
                <a:latin typeface="DFKai-SB" pitchFamily="65" charset="-120"/>
                <a:ea typeface="DFKai-SB" pitchFamily="65" charset="-120"/>
                <a:cs typeface="Arial" charset="0"/>
              </a:rPr>
              <a:t>所處環境</a:t>
            </a:r>
            <a:r>
              <a:rPr lang="zh-TW" altLang="en-US" sz="4400" dirty="0" smtClean="0">
                <a:solidFill>
                  <a:srgbClr val="FFFFFF"/>
                </a:solidFill>
                <a:latin typeface="DFKai-SB" pitchFamily="65" charset="-120"/>
                <a:ea typeface="DFKai-SB" pitchFamily="65" charset="-120"/>
                <a:cs typeface="Arial" charset="0"/>
              </a:rPr>
              <a:t>和</a:t>
            </a:r>
            <a:r>
              <a:rPr lang="zh-TW" altLang="en-US" sz="4400" dirty="0" smtClean="0">
                <a:solidFill>
                  <a:srgbClr val="FFFF00"/>
                </a:solidFill>
                <a:latin typeface="DFKai-SB" pitchFamily="65" charset="-120"/>
                <a:ea typeface="DFKai-SB" pitchFamily="65" charset="-120"/>
                <a:cs typeface="Arial" charset="0"/>
              </a:rPr>
              <a:t>未來</a:t>
            </a:r>
            <a:r>
              <a:rPr lang="zh-TW" altLang="en-US" sz="4400" dirty="0" smtClean="0">
                <a:solidFill>
                  <a:srgbClr val="FFFFFF"/>
                </a:solidFill>
                <a:latin typeface="DFKai-SB" pitchFamily="65" charset="-120"/>
                <a:ea typeface="DFKai-SB" pitchFamily="65" charset="-120"/>
                <a:cs typeface="Arial" charset="0"/>
              </a:rPr>
              <a:t>的理解方式。</a:t>
            </a:r>
            <a:endParaRPr lang="en-US" altLang="zh-TW" sz="44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700" dirty="0" smtClean="0">
              <a:solidFill>
                <a:srgbClr val="FFFFFF"/>
              </a:solidFill>
              <a:latin typeface="DFKai-SB" pitchFamily="65" charset="-120"/>
              <a:ea typeface="DFKai-SB" pitchFamily="65" charset="-120"/>
              <a:cs typeface="Arial" charset="0"/>
            </a:endParaRPr>
          </a:p>
        </p:txBody>
      </p:sp>
      <p:sp>
        <p:nvSpPr>
          <p:cNvPr id="2" name="TextBox 1"/>
          <p:cNvSpPr txBox="1"/>
          <p:nvPr/>
        </p:nvSpPr>
        <p:spPr>
          <a:xfrm>
            <a:off x="1765301" y="825330"/>
            <a:ext cx="5765800" cy="1015663"/>
          </a:xfrm>
          <a:prstGeom prst="rect">
            <a:avLst/>
          </a:prstGeom>
          <a:noFill/>
        </p:spPr>
        <p:txBody>
          <a:bodyPr wrap="square" rtlCol="0">
            <a:spAutoFit/>
          </a:bodyPr>
          <a:lstStyle/>
          <a:p>
            <a:pPr algn="ctr" defTabSz="456919"/>
            <a:r>
              <a:rPr lang="en-US" altLang="zh-TW" sz="6000" u="sng" dirty="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a:t>
            </a:r>
            <a:r>
              <a:rPr lang="zh-TW" altLang="en-US" sz="6000" u="sng" dirty="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憂鬱三角</a:t>
            </a:r>
            <a:r>
              <a:rPr lang="en-US" altLang="zh-TW" sz="6000" u="sng" dirty="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a:t>
            </a:r>
          </a:p>
        </p:txBody>
      </p:sp>
    </p:spTree>
    <p:extLst>
      <p:ext uri="{BB962C8B-B14F-4D97-AF65-F5344CB8AC3E}">
        <p14:creationId xmlns:p14="http://schemas.microsoft.com/office/powerpoint/2010/main" val="17527121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2593" y="4251324"/>
            <a:ext cx="2606676" cy="26066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562" y="114296"/>
            <a:ext cx="8513538" cy="3972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60874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66" y="88900"/>
            <a:ext cx="8906933" cy="668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590271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253989" y="385063"/>
            <a:ext cx="8597912" cy="653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a:solidFill>
                  <a:srgbClr val="FFFFFF"/>
                </a:solidFill>
                <a:latin typeface="DFKai-SB" pitchFamily="65" charset="-120"/>
                <a:ea typeface="DFKai-SB" pitchFamily="65" charset="-120"/>
                <a:cs typeface="Arial" charset="0"/>
              </a:rPr>
              <a:t>因為我們雖然在血氣中行事，卻不憑著血氣爭戰。 </a:t>
            </a:r>
            <a:r>
              <a:rPr lang="zh-TW" altLang="en-US" sz="3600" dirty="0" smtClean="0">
                <a:solidFill>
                  <a:srgbClr val="FFFFFF"/>
                </a:solidFill>
                <a:latin typeface="DFKai-SB" pitchFamily="65" charset="-120"/>
                <a:ea typeface="DFKai-SB" pitchFamily="65" charset="-120"/>
                <a:cs typeface="Arial" charset="0"/>
              </a:rPr>
              <a:t>我</a:t>
            </a:r>
            <a:r>
              <a:rPr lang="zh-TW" altLang="en-US" sz="3600" dirty="0">
                <a:solidFill>
                  <a:srgbClr val="FFFFFF"/>
                </a:solidFill>
                <a:latin typeface="DFKai-SB" pitchFamily="65" charset="-120"/>
                <a:ea typeface="DFKai-SB" pitchFamily="65" charset="-120"/>
                <a:cs typeface="Arial" charset="0"/>
              </a:rPr>
              <a:t>們爭戰的兵器本不是屬血氣的，乃是在</a:t>
            </a:r>
            <a:r>
              <a:rPr lang="zh-TW" altLang="en-US" sz="2800" dirty="0">
                <a:solidFill>
                  <a:srgbClr val="FFFFFF"/>
                </a:solidFill>
                <a:latin typeface="DFKai-SB" pitchFamily="65" charset="-120"/>
                <a:ea typeface="DFKai-SB" pitchFamily="65" charset="-120"/>
                <a:cs typeface="Arial" charset="0"/>
              </a:rPr>
              <a:t>　</a:t>
            </a:r>
            <a:r>
              <a:rPr lang="zh-TW" altLang="en-US" sz="3600" dirty="0">
                <a:solidFill>
                  <a:srgbClr val="FFFFFF"/>
                </a:solidFill>
                <a:latin typeface="DFKai-SB" pitchFamily="65" charset="-120"/>
                <a:ea typeface="DFKai-SB" pitchFamily="65" charset="-120"/>
                <a:cs typeface="Arial" charset="0"/>
              </a:rPr>
              <a:t>神面前有能力，可以攻破堅固的營壘</a:t>
            </a:r>
            <a:r>
              <a:rPr lang="zh-TW" altLang="en-US" sz="3600" dirty="0" smtClean="0">
                <a:solidFill>
                  <a:srgbClr val="FFFFFF"/>
                </a:solidFill>
                <a:latin typeface="DFKai-SB" pitchFamily="65" charset="-120"/>
                <a:ea typeface="DFKai-SB" pitchFamily="65" charset="-120"/>
                <a:cs typeface="Arial" charset="0"/>
              </a:rPr>
              <a:t>，將</a:t>
            </a:r>
            <a:r>
              <a:rPr lang="zh-TW" altLang="en-US" sz="3600" dirty="0">
                <a:solidFill>
                  <a:srgbClr val="FFFFFF"/>
                </a:solidFill>
                <a:latin typeface="DFKai-SB" pitchFamily="65" charset="-120"/>
                <a:ea typeface="DFKai-SB" pitchFamily="65" charset="-120"/>
                <a:cs typeface="Arial" charset="0"/>
              </a:rPr>
              <a:t>各樣的計謀，各樣攔阻人認識</a:t>
            </a:r>
            <a:r>
              <a:rPr lang="zh-TW" altLang="en-US" dirty="0">
                <a:solidFill>
                  <a:srgbClr val="FFFFFF"/>
                </a:solidFill>
                <a:latin typeface="DFKai-SB" pitchFamily="65" charset="-120"/>
                <a:ea typeface="DFKai-SB" pitchFamily="65" charset="-120"/>
                <a:cs typeface="Arial" charset="0"/>
              </a:rPr>
              <a:t>　</a:t>
            </a:r>
            <a:r>
              <a:rPr lang="zh-TW" altLang="en-US" sz="3600" dirty="0">
                <a:solidFill>
                  <a:srgbClr val="FFFFFF"/>
                </a:solidFill>
                <a:latin typeface="DFKai-SB" pitchFamily="65" charset="-120"/>
                <a:ea typeface="DFKai-SB" pitchFamily="65" charset="-120"/>
                <a:cs typeface="Arial" charset="0"/>
              </a:rPr>
              <a:t>神的那些自高之事，一概攻破了，又</a:t>
            </a:r>
            <a:r>
              <a:rPr lang="zh-TW" altLang="en-US" sz="4000" dirty="0">
                <a:solidFill>
                  <a:srgbClr val="FFFF00"/>
                </a:solidFill>
                <a:latin typeface="DFKai-SB" pitchFamily="65" charset="-120"/>
                <a:ea typeface="DFKai-SB" pitchFamily="65" charset="-120"/>
                <a:cs typeface="Arial" charset="0"/>
              </a:rPr>
              <a:t>將人所有的心意奪回，使他都順服基</a:t>
            </a:r>
            <a:r>
              <a:rPr lang="zh-TW" altLang="en-US" sz="4000" dirty="0" smtClean="0">
                <a:solidFill>
                  <a:srgbClr val="FFFF00"/>
                </a:solidFill>
                <a:latin typeface="DFKai-SB" pitchFamily="65" charset="-120"/>
                <a:ea typeface="DFKai-SB" pitchFamily="65" charset="-120"/>
                <a:cs typeface="Arial" charset="0"/>
              </a:rPr>
              <a:t>督</a:t>
            </a:r>
            <a:r>
              <a:rPr lang="zh-TW" altLang="en-US" sz="4400" dirty="0" smtClean="0">
                <a:solidFill>
                  <a:srgbClr val="FFFF00"/>
                </a:solidFill>
                <a:latin typeface="DFKai-SB" pitchFamily="65" charset="-120"/>
                <a:ea typeface="DFKai-SB" pitchFamily="65" charset="-120"/>
                <a:cs typeface="Arial" charset="0"/>
              </a:rPr>
              <a:t>。</a:t>
            </a:r>
            <a:r>
              <a:rPr lang="zh-TW" altLang="en-US" sz="4000" dirty="0" smtClean="0">
                <a:solidFill>
                  <a:srgbClr val="FFFFFF"/>
                </a:solidFill>
                <a:latin typeface="DFKai-SB" pitchFamily="65" charset="-120"/>
                <a:ea typeface="DFKai-SB" pitchFamily="65" charset="-120"/>
                <a:cs typeface="Arial" charset="0"/>
              </a:rPr>
              <a:t> </a:t>
            </a:r>
            <a:r>
              <a:rPr lang="en-US" altLang="zh-TW"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哥林多後</a:t>
            </a:r>
            <a:r>
              <a:rPr lang="zh-TW" altLang="en-US" dirty="0" smtClean="0">
                <a:solidFill>
                  <a:srgbClr val="FFFFFF"/>
                </a:solidFill>
                <a:latin typeface="DFKai-SB" pitchFamily="65" charset="-120"/>
                <a:ea typeface="DFKai-SB" pitchFamily="65" charset="-120"/>
                <a:cs typeface="Arial" charset="0"/>
              </a:rPr>
              <a:t>書 </a:t>
            </a:r>
            <a:r>
              <a:rPr lang="en-US" altLang="zh-TW" sz="2400" b="1" dirty="0" smtClean="0">
                <a:solidFill>
                  <a:srgbClr val="FFFFFF"/>
                </a:solidFill>
                <a:latin typeface="Maiandra GD" panose="020E0502030308020204" pitchFamily="34" charset="0"/>
                <a:ea typeface="DFKai-SB" pitchFamily="65" charset="-120"/>
                <a:cs typeface="Arial" charset="0"/>
              </a:rPr>
              <a:t>2 Corinthians 10:3-5</a:t>
            </a:r>
            <a:r>
              <a:rPr lang="en-US" altLang="zh-TW" dirty="0" smtClean="0">
                <a:solidFill>
                  <a:srgbClr val="FFFFFF"/>
                </a:solidFill>
                <a:latin typeface="DFKai-SB" pitchFamily="65" charset="-120"/>
                <a:ea typeface="DFKai-SB" pitchFamily="65" charset="-120"/>
                <a:cs typeface="Arial" charset="0"/>
              </a:rPr>
              <a:t>) </a:t>
            </a:r>
          </a:p>
          <a:p>
            <a:pPr defTabSz="914400" eaLnBrk="1" fontAlgn="base" hangingPunct="1">
              <a:spcBef>
                <a:spcPct val="0"/>
              </a:spcBef>
              <a:spcAft>
                <a:spcPct val="0"/>
              </a:spcAft>
              <a:buFontTx/>
              <a:buNone/>
            </a:pPr>
            <a:endParaRPr lang="en-US" altLang="zh-TW" sz="1050"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i="1" dirty="0">
                <a:solidFill>
                  <a:srgbClr val="FFFFFF"/>
                </a:solidFill>
                <a:latin typeface="Arial Narrow" panose="020B0606020202030204" pitchFamily="34" charset="0"/>
                <a:ea typeface="DFKai-SB" pitchFamily="65" charset="-120"/>
                <a:cs typeface="Arial" charset="0"/>
              </a:rPr>
              <a:t>5 </a:t>
            </a:r>
            <a:r>
              <a:rPr lang="en-US" altLang="zh-TW" sz="3600" i="1" dirty="0">
                <a:solidFill>
                  <a:srgbClr val="FFFFFF"/>
                </a:solidFill>
                <a:latin typeface="Arial Narrow" panose="020B0606020202030204" pitchFamily="34" charset="0"/>
                <a:ea typeface="DFKai-SB" pitchFamily="65" charset="-120"/>
                <a:cs typeface="Arial" charset="0"/>
              </a:rPr>
              <a:t>We demolish arguments and every pretension that sets itself up against the knowledge of God, and we </a:t>
            </a:r>
            <a:r>
              <a:rPr lang="en-US" altLang="zh-TW" sz="3600" i="1" dirty="0">
                <a:solidFill>
                  <a:srgbClr val="FFFF00"/>
                </a:solidFill>
                <a:latin typeface="Arial Narrow" panose="020B0606020202030204" pitchFamily="34" charset="0"/>
                <a:ea typeface="DFKai-SB" pitchFamily="65" charset="-120"/>
                <a:cs typeface="Arial" charset="0"/>
              </a:rPr>
              <a:t>take captive every thought to make it obedient to Christ</a:t>
            </a:r>
            <a:r>
              <a:rPr lang="en-US" altLang="zh-TW" sz="3600" i="1" dirty="0">
                <a:solidFill>
                  <a:srgbClr val="FFFFFF"/>
                </a:solidFill>
                <a:latin typeface="Arial Narrow" panose="020B0606020202030204" pitchFamily="34" charset="0"/>
                <a:ea typeface="DFKai-SB" pitchFamily="65" charset="-120"/>
                <a:cs typeface="Arial" charset="0"/>
              </a:rPr>
              <a:t>.</a:t>
            </a:r>
            <a:endParaRPr lang="en-US" altLang="zh-TW" sz="1400" i="1" dirty="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9928199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253989" y="766063"/>
            <a:ext cx="8597912" cy="5362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dirty="0">
                <a:solidFill>
                  <a:srgbClr val="FFFFFF"/>
                </a:solidFill>
                <a:latin typeface="DFKai-SB" pitchFamily="65" charset="-120"/>
                <a:ea typeface="DFKai-SB" pitchFamily="65" charset="-120"/>
                <a:cs typeface="Arial" charset="0"/>
              </a:rPr>
              <a:t>弟兄們，我還有未盡的話：凡是真實的、可敬的、公義的、清潔的、可愛的、有美名的，若有甚麼德行，若有甚麼稱讚，</a:t>
            </a:r>
            <a:r>
              <a:rPr lang="zh-TW" altLang="en-US" sz="4400" dirty="0">
                <a:solidFill>
                  <a:srgbClr val="FFFF00"/>
                </a:solidFill>
                <a:latin typeface="DFKai-SB" pitchFamily="65" charset="-120"/>
                <a:ea typeface="DFKai-SB" pitchFamily="65" charset="-120"/>
                <a:cs typeface="Arial" charset="0"/>
              </a:rPr>
              <a:t>這些事你們都要思</a:t>
            </a:r>
            <a:r>
              <a:rPr lang="zh-TW" altLang="en-US" sz="4400" dirty="0" smtClean="0">
                <a:solidFill>
                  <a:srgbClr val="FFFF00"/>
                </a:solidFill>
                <a:latin typeface="DFKai-SB" pitchFamily="65" charset="-120"/>
                <a:ea typeface="DFKai-SB" pitchFamily="65" charset="-120"/>
                <a:cs typeface="Arial" charset="0"/>
              </a:rPr>
              <a:t>念</a:t>
            </a:r>
            <a:r>
              <a:rPr lang="zh-TW" altLang="en-US" sz="4400" dirty="0" smtClean="0">
                <a:solidFill>
                  <a:srgbClr val="FFFFFF"/>
                </a:solidFill>
                <a:latin typeface="DFKai-SB" pitchFamily="65" charset="-120"/>
                <a:ea typeface="DFKai-SB" pitchFamily="65" charset="-120"/>
                <a:cs typeface="Arial" charset="0"/>
              </a:rPr>
              <a:t>。 </a:t>
            </a:r>
            <a:endParaRPr lang="en-US" altLang="zh-TW" sz="44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腓立比</a:t>
            </a:r>
            <a:r>
              <a:rPr lang="zh-TW" altLang="en-US" sz="3600" dirty="0" smtClean="0">
                <a:solidFill>
                  <a:srgbClr val="FFFFFF"/>
                </a:solidFill>
                <a:latin typeface="DFKai-SB" pitchFamily="65" charset="-120"/>
                <a:ea typeface="DFKai-SB" pitchFamily="65" charset="-120"/>
                <a:cs typeface="Arial" charset="0"/>
              </a:rPr>
              <a:t>書 </a:t>
            </a:r>
            <a:r>
              <a:rPr lang="en-US" altLang="zh-TW" b="1" dirty="0" smtClean="0">
                <a:solidFill>
                  <a:srgbClr val="FFFFFF"/>
                </a:solidFill>
                <a:latin typeface="Maiandra GD" panose="020E0502030308020204" pitchFamily="34" charset="0"/>
                <a:ea typeface="DFKai-SB" pitchFamily="65" charset="-120"/>
                <a:cs typeface="Arial" charset="0"/>
              </a:rPr>
              <a:t>Philippians 4:8</a:t>
            </a:r>
            <a:r>
              <a:rPr lang="en-US" altLang="zh-TW" sz="3600" dirty="0" smtClean="0">
                <a:solidFill>
                  <a:srgbClr val="FFFFFF"/>
                </a:solidFill>
                <a:latin typeface="DFKai-SB" pitchFamily="65" charset="-120"/>
                <a:ea typeface="DFKai-SB" pitchFamily="65" charset="-120"/>
                <a:cs typeface="Arial" charset="0"/>
              </a:rPr>
              <a:t>) </a:t>
            </a:r>
          </a:p>
          <a:p>
            <a:pPr defTabSz="914400" eaLnBrk="1" fontAlgn="base" hangingPunct="1">
              <a:spcBef>
                <a:spcPct val="0"/>
              </a:spcBef>
              <a:spcAft>
                <a:spcPct val="0"/>
              </a:spcAft>
              <a:buFontTx/>
              <a:buNone/>
            </a:pPr>
            <a:endParaRPr lang="en-US" altLang="zh-TW" sz="1050"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i="1" dirty="0">
                <a:solidFill>
                  <a:srgbClr val="FFFFFF"/>
                </a:solidFill>
                <a:latin typeface="Arial Narrow" panose="020B0606020202030204" pitchFamily="34" charset="0"/>
                <a:ea typeface="DFKai-SB" pitchFamily="65" charset="-120"/>
                <a:cs typeface="Arial" charset="0"/>
              </a:rPr>
              <a:t>Finally, brothers and sisters, whatever is true, whatever is noble, whatever is right, whatever is pure, whatever is lovely, whatever is admirable—if anything is excellent or </a:t>
            </a:r>
            <a:r>
              <a:rPr lang="en-US" altLang="zh-TW" i="1" dirty="0">
                <a:solidFill>
                  <a:schemeClr val="bg1"/>
                </a:solidFill>
                <a:latin typeface="Arial Narrow" panose="020B0606020202030204" pitchFamily="34" charset="0"/>
                <a:ea typeface="DFKai-SB" pitchFamily="65" charset="-120"/>
                <a:cs typeface="Arial" charset="0"/>
              </a:rPr>
              <a:t>praiseworthy—</a:t>
            </a:r>
            <a:r>
              <a:rPr lang="en-US" altLang="zh-TW" sz="3600" i="1" dirty="0">
                <a:solidFill>
                  <a:srgbClr val="FFFF00"/>
                </a:solidFill>
                <a:latin typeface="Arial Narrow" panose="020B0606020202030204" pitchFamily="34" charset="0"/>
                <a:ea typeface="DFKai-SB" pitchFamily="65" charset="-120"/>
                <a:cs typeface="Arial" charset="0"/>
              </a:rPr>
              <a:t>think about such things</a:t>
            </a:r>
            <a:r>
              <a:rPr lang="en-US" altLang="zh-TW" i="1" dirty="0">
                <a:solidFill>
                  <a:srgbClr val="FFFFFF"/>
                </a:solidFill>
                <a:latin typeface="Arial Narrow" panose="020B0606020202030204" pitchFamily="34" charset="0"/>
                <a:ea typeface="DFKai-SB" pitchFamily="65" charset="-120"/>
                <a:cs typeface="Arial" charset="0"/>
              </a:rPr>
              <a:t>.</a:t>
            </a:r>
            <a:endParaRPr lang="en-US" altLang="zh-TW" sz="1400" i="1" dirty="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31189639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253989" y="933616"/>
            <a:ext cx="8597912" cy="4278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smtClean="0">
                <a:solidFill>
                  <a:srgbClr val="FFFFFF"/>
                </a:solidFill>
                <a:latin typeface="DFKai-SB" pitchFamily="65" charset="-120"/>
                <a:ea typeface="DFKai-SB" pitchFamily="65" charset="-120"/>
                <a:cs typeface="Arial" charset="0"/>
              </a:rPr>
              <a:t>  </a:t>
            </a:r>
            <a:r>
              <a:rPr lang="zh-TW" altLang="en-US" sz="4000" dirty="0" smtClean="0">
                <a:solidFill>
                  <a:srgbClr val="FFFFFF"/>
                </a:solidFill>
                <a:latin typeface="DFKai-SB" pitchFamily="65" charset="-120"/>
                <a:ea typeface="DFKai-SB" pitchFamily="65" charset="-120"/>
                <a:cs typeface="Arial" charset="0"/>
              </a:rPr>
              <a:t>神</a:t>
            </a:r>
            <a:r>
              <a:rPr lang="zh-TW" altLang="en-US" sz="4000" dirty="0">
                <a:solidFill>
                  <a:srgbClr val="FFFFFF"/>
                </a:solidFill>
                <a:latin typeface="DFKai-SB" pitchFamily="65" charset="-120"/>
                <a:ea typeface="DFKai-SB" pitchFamily="65" charset="-120"/>
                <a:cs typeface="Arial" charset="0"/>
              </a:rPr>
              <a:t>願意叫他們知道，這奧祕在外邦人中有何等豐盛的榮耀，就是</a:t>
            </a:r>
            <a:r>
              <a:rPr lang="zh-TW" altLang="en-US" sz="4000" dirty="0">
                <a:solidFill>
                  <a:schemeClr val="bg1"/>
                </a:solidFill>
                <a:latin typeface="DFKai-SB" pitchFamily="65" charset="-120"/>
                <a:ea typeface="DFKai-SB" pitchFamily="65" charset="-120"/>
                <a:cs typeface="Arial" charset="0"/>
              </a:rPr>
              <a:t>基督在你們</a:t>
            </a:r>
            <a:r>
              <a:rPr lang="zh-TW" altLang="en-US" sz="4000" dirty="0">
                <a:solidFill>
                  <a:srgbClr val="FFFF00"/>
                </a:solidFill>
                <a:latin typeface="DFKai-SB" pitchFamily="65" charset="-120"/>
                <a:ea typeface="DFKai-SB" pitchFamily="65" charset="-120"/>
                <a:cs typeface="Arial" charset="0"/>
              </a:rPr>
              <a:t>心裡成了有榮耀的盼</a:t>
            </a:r>
            <a:r>
              <a:rPr lang="zh-TW" altLang="en-US" sz="4000" dirty="0" smtClean="0">
                <a:solidFill>
                  <a:srgbClr val="FFFF00"/>
                </a:solidFill>
                <a:latin typeface="DFKai-SB" pitchFamily="65" charset="-120"/>
                <a:ea typeface="DFKai-SB" pitchFamily="65" charset="-120"/>
                <a:cs typeface="Arial" charset="0"/>
              </a:rPr>
              <a:t>望</a:t>
            </a:r>
            <a:r>
              <a:rPr lang="zh-TW" altLang="en-US" sz="4000" dirty="0" smtClean="0">
                <a:solidFill>
                  <a:srgbClr val="FFFFFF"/>
                </a:solidFill>
                <a:latin typeface="DFKai-SB" pitchFamily="65" charset="-120"/>
                <a:ea typeface="DFKai-SB" pitchFamily="65" charset="-120"/>
                <a:cs typeface="Arial" charset="0"/>
              </a:rPr>
              <a:t>。 </a:t>
            </a:r>
            <a:endParaRPr lang="en-US" altLang="zh-TW" sz="40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歌羅西</a:t>
            </a:r>
            <a:r>
              <a:rPr lang="zh-TW" altLang="en-US" sz="3600" dirty="0" smtClean="0">
                <a:solidFill>
                  <a:srgbClr val="FFFFFF"/>
                </a:solidFill>
                <a:latin typeface="DFKai-SB" pitchFamily="65" charset="-120"/>
                <a:ea typeface="DFKai-SB" pitchFamily="65" charset="-120"/>
                <a:cs typeface="Arial" charset="0"/>
              </a:rPr>
              <a:t>書 </a:t>
            </a:r>
            <a:r>
              <a:rPr lang="en-US" altLang="zh-TW" sz="2800" b="1" dirty="0" smtClean="0">
                <a:solidFill>
                  <a:srgbClr val="FFFFFF"/>
                </a:solidFill>
                <a:latin typeface="Maiandra GD" panose="020E0502030308020204" pitchFamily="34" charset="0"/>
                <a:ea typeface="DFKai-SB" pitchFamily="65" charset="-120"/>
                <a:cs typeface="Arial" charset="0"/>
              </a:rPr>
              <a:t>Colossians 1:27</a:t>
            </a:r>
            <a:r>
              <a:rPr lang="en-US" altLang="zh-TW" sz="3600" dirty="0" smtClean="0">
                <a:solidFill>
                  <a:srgbClr val="FFFFFF"/>
                </a:solidFill>
                <a:latin typeface="DFKai-SB" pitchFamily="65" charset="-120"/>
                <a:ea typeface="DFKai-SB" pitchFamily="65" charset="-120"/>
                <a:cs typeface="Arial" charset="0"/>
              </a:rPr>
              <a:t>) </a:t>
            </a:r>
          </a:p>
          <a:p>
            <a:pPr defTabSz="914400" eaLnBrk="1" fontAlgn="base" hangingPunct="1">
              <a:spcBef>
                <a:spcPct val="0"/>
              </a:spcBef>
              <a:spcAft>
                <a:spcPct val="0"/>
              </a:spcAft>
              <a:buFontTx/>
              <a:buNone/>
            </a:pPr>
            <a:endParaRPr lang="en-US" altLang="zh-TW" sz="1050"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i="1" dirty="0">
                <a:solidFill>
                  <a:srgbClr val="FFFFFF"/>
                </a:solidFill>
                <a:latin typeface="Arial Narrow" panose="020B0606020202030204" pitchFamily="34" charset="0"/>
                <a:ea typeface="DFKai-SB" pitchFamily="65" charset="-120"/>
                <a:cs typeface="Arial" charset="0"/>
              </a:rPr>
              <a:t>To them God has chosen to make known among the Gentiles the glorious riches of this mystery, which is </a:t>
            </a:r>
            <a:r>
              <a:rPr lang="en-US" altLang="zh-TW" sz="3600" i="1" dirty="0">
                <a:solidFill>
                  <a:srgbClr val="FFFF00"/>
                </a:solidFill>
                <a:latin typeface="Arial Narrow" panose="020B0606020202030204" pitchFamily="34" charset="0"/>
                <a:ea typeface="DFKai-SB" pitchFamily="65" charset="-120"/>
                <a:cs typeface="Arial" charset="0"/>
              </a:rPr>
              <a:t>Christ in you, the hope of glory</a:t>
            </a:r>
            <a:r>
              <a:rPr lang="en-US" altLang="zh-TW" sz="3600" i="1" dirty="0">
                <a:solidFill>
                  <a:srgbClr val="FFFFFF"/>
                </a:solidFill>
                <a:latin typeface="Arial Narrow" panose="020B0606020202030204" pitchFamily="34" charset="0"/>
                <a:ea typeface="DFKai-SB" pitchFamily="65" charset="-120"/>
                <a:cs typeface="Arial" charset="0"/>
              </a:rPr>
              <a:t>.</a:t>
            </a:r>
            <a:endParaRPr lang="en-US" altLang="zh-TW" sz="1400" i="1" dirty="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30194136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419101" y="1704707"/>
            <a:ext cx="8458200" cy="3400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None/>
            </a:pPr>
            <a:r>
              <a:rPr lang="zh-TW" altLang="en-US" sz="4400" dirty="0">
                <a:solidFill>
                  <a:srgbClr val="FFFFFF"/>
                </a:solidFill>
                <a:latin typeface="DFKai-SB" pitchFamily="65" charset="-120"/>
                <a:ea typeface="DFKai-SB" pitchFamily="65" charset="-120"/>
                <a:cs typeface="Arial" charset="0"/>
              </a:rPr>
              <a:t>你是我藏身之處，又是我的盾牌；我甚仰望你的話語</a:t>
            </a:r>
            <a:r>
              <a:rPr lang="zh-TW" altLang="en-US" sz="4400" dirty="0" smtClean="0">
                <a:solidFill>
                  <a:srgbClr val="FFFFFF"/>
                </a:solidFill>
                <a:latin typeface="DFKai-SB" pitchFamily="65" charset="-120"/>
                <a:ea typeface="DFKai-SB" pitchFamily="65" charset="-120"/>
                <a:cs typeface="Arial" charset="0"/>
              </a:rPr>
              <a:t>。 </a:t>
            </a:r>
            <a:endParaRPr lang="en-US" altLang="zh-TW" sz="44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None/>
            </a:pPr>
            <a:r>
              <a:rPr lang="en-US" altLang="zh-TW" sz="4000" dirty="0" smtClean="0">
                <a:solidFill>
                  <a:srgbClr val="FFFFFF"/>
                </a:solidFill>
                <a:latin typeface="DFKai-SB" pitchFamily="65" charset="-120"/>
                <a:ea typeface="DFKai-SB" pitchFamily="65" charset="-120"/>
                <a:cs typeface="Arial" charset="0"/>
              </a:rPr>
              <a:t>(</a:t>
            </a:r>
            <a:r>
              <a:rPr lang="zh-TW" altLang="en-US" sz="4000" dirty="0" smtClean="0">
                <a:solidFill>
                  <a:srgbClr val="FFFFFF"/>
                </a:solidFill>
                <a:latin typeface="DFKai-SB" pitchFamily="65" charset="-120"/>
                <a:ea typeface="DFKai-SB" pitchFamily="65" charset="-120"/>
                <a:cs typeface="Arial" charset="0"/>
              </a:rPr>
              <a:t>詩篇 </a:t>
            </a:r>
            <a:r>
              <a:rPr lang="en-US" altLang="zh-TW" sz="3600" dirty="0" smtClean="0">
                <a:solidFill>
                  <a:srgbClr val="FFFFFF"/>
                </a:solidFill>
                <a:latin typeface="Arial Narrow" panose="020B0606020202030204" pitchFamily="34" charset="0"/>
                <a:ea typeface="DFKai-SB" pitchFamily="65" charset="-120"/>
                <a:cs typeface="Arial" charset="0"/>
              </a:rPr>
              <a:t>Psalm 119:114</a:t>
            </a:r>
            <a:r>
              <a:rPr lang="en-US" altLang="zh-TW" sz="4000" dirty="0">
                <a:solidFill>
                  <a:srgbClr val="FFFFFF"/>
                </a:solidFill>
                <a:latin typeface="DFKai-SB" pitchFamily="65" charset="-120"/>
                <a:ea typeface="DFKai-SB" pitchFamily="65" charset="-120"/>
                <a:cs typeface="Arial" charset="0"/>
              </a:rPr>
              <a:t>) </a:t>
            </a:r>
            <a:endParaRPr lang="en-US" altLang="zh-TW" sz="40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None/>
            </a:pPr>
            <a:endParaRPr lang="en-US" altLang="zh-TW" sz="1000"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None/>
            </a:pPr>
            <a:r>
              <a:rPr lang="en-US" altLang="zh-TW" sz="3600" i="1" dirty="0" smtClean="0">
                <a:solidFill>
                  <a:srgbClr val="FFFFFF"/>
                </a:solidFill>
                <a:latin typeface="Arial Narrow" panose="020B0606020202030204" pitchFamily="34" charset="0"/>
                <a:ea typeface="DFKai-SB" pitchFamily="65" charset="-120"/>
                <a:cs typeface="Arial" charset="0"/>
              </a:rPr>
              <a:t>You </a:t>
            </a:r>
            <a:r>
              <a:rPr lang="en-US" altLang="zh-TW" sz="3600" i="1" dirty="0">
                <a:solidFill>
                  <a:srgbClr val="FFFFFF"/>
                </a:solidFill>
                <a:latin typeface="Arial Narrow" panose="020B0606020202030204" pitchFamily="34" charset="0"/>
                <a:ea typeface="DFKai-SB" pitchFamily="65" charset="-120"/>
                <a:cs typeface="Arial" charset="0"/>
              </a:rPr>
              <a:t>are my refuge and my shield;</a:t>
            </a:r>
          </a:p>
          <a:p>
            <a:pPr defTabSz="914400" eaLnBrk="1" fontAlgn="base" hangingPunct="1">
              <a:spcBef>
                <a:spcPct val="0"/>
              </a:spcBef>
              <a:spcAft>
                <a:spcPct val="0"/>
              </a:spcAft>
              <a:buNone/>
            </a:pPr>
            <a:r>
              <a:rPr lang="en-US" altLang="zh-TW" sz="3600" i="1" dirty="0">
                <a:solidFill>
                  <a:srgbClr val="FFFFFF"/>
                </a:solidFill>
                <a:latin typeface="Arial Narrow" panose="020B0606020202030204" pitchFamily="34" charset="0"/>
                <a:ea typeface="DFKai-SB" pitchFamily="65" charset="-120"/>
                <a:cs typeface="Arial" charset="0"/>
              </a:rPr>
              <a:t>    I have put my hope in your word.</a:t>
            </a:r>
            <a:endParaRPr lang="en-US" altLang="zh-TW" sz="3600"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None/>
            </a:pPr>
            <a:endParaRPr lang="en-US" altLang="zh-TW" sz="700" dirty="0" smtClean="0">
              <a:solidFill>
                <a:srgbClr val="FFFFFF"/>
              </a:solidFill>
              <a:latin typeface="DFKai-SB" pitchFamily="65" charset="-120"/>
              <a:ea typeface="DFKai-SB" pitchFamily="65" charset="-120"/>
              <a:cs typeface="Arial" charset="0"/>
            </a:endParaRPr>
          </a:p>
        </p:txBody>
      </p:sp>
      <p:sp>
        <p:nvSpPr>
          <p:cNvPr id="2" name="TextBox 1"/>
          <p:cNvSpPr txBox="1"/>
          <p:nvPr/>
        </p:nvSpPr>
        <p:spPr>
          <a:xfrm>
            <a:off x="1765301" y="355768"/>
            <a:ext cx="5765800" cy="1015663"/>
          </a:xfrm>
          <a:prstGeom prst="rect">
            <a:avLst/>
          </a:prstGeom>
          <a:noFill/>
        </p:spPr>
        <p:txBody>
          <a:bodyPr wrap="square" rtlCol="0">
            <a:spAutoFit/>
          </a:bodyPr>
          <a:lstStyle/>
          <a:p>
            <a:pPr lvl="0" algn="ctr" defTabSz="456919"/>
            <a:r>
              <a:rPr lang="zh-TW" altLang="en-US" sz="6000" u="sng" dirty="0" smtClean="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神保護你</a:t>
            </a:r>
            <a:endParaRPr lang="en-US" altLang="zh-TW" sz="6000" u="sng" dirty="0">
              <a:solidFill>
                <a:srgbClr val="FFFF00"/>
              </a:solidFill>
              <a:latin typeface="Mongolian Baiti" panose="03000500000000000000" pitchFamily="66" charset="0"/>
              <a:ea typeface="DFKai-SB" panose="03000509000000000000" pitchFamily="65" charset="-120"/>
              <a:cs typeface="Mongolian Baiti" panose="03000500000000000000" pitchFamily="66" charset="0"/>
            </a:endParaRPr>
          </a:p>
        </p:txBody>
      </p:sp>
    </p:spTree>
    <p:extLst>
      <p:ext uri="{BB962C8B-B14F-4D97-AF65-F5344CB8AC3E}">
        <p14:creationId xmlns:p14="http://schemas.microsoft.com/office/powerpoint/2010/main" val="38050478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419101" y="1704707"/>
            <a:ext cx="8458200" cy="3385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None/>
            </a:pPr>
            <a:r>
              <a:rPr lang="zh-TW" altLang="en-US" sz="4400" dirty="0" smtClean="0">
                <a:solidFill>
                  <a:srgbClr val="FFFFFF"/>
                </a:solidFill>
                <a:latin typeface="DFKai-SB" pitchFamily="65" charset="-120"/>
                <a:ea typeface="DFKai-SB" pitchFamily="65" charset="-120"/>
                <a:cs typeface="Arial" charset="0"/>
              </a:rPr>
              <a:t>  神</a:t>
            </a:r>
            <a:r>
              <a:rPr lang="zh-TW" altLang="en-US" sz="4400" dirty="0">
                <a:solidFill>
                  <a:srgbClr val="FFFFFF"/>
                </a:solidFill>
                <a:latin typeface="DFKai-SB" pitchFamily="65" charset="-120"/>
                <a:ea typeface="DFKai-SB" pitchFamily="65" charset="-120"/>
                <a:cs typeface="Arial" charset="0"/>
              </a:rPr>
              <a:t>是我們的避難所，是我們的力量，是我們在患難中隨時的幫助</a:t>
            </a:r>
            <a:r>
              <a:rPr lang="zh-TW" altLang="en-US" sz="4400" dirty="0" smtClean="0">
                <a:solidFill>
                  <a:srgbClr val="FFFFFF"/>
                </a:solidFill>
                <a:latin typeface="DFKai-SB" pitchFamily="65" charset="-120"/>
                <a:ea typeface="DFKai-SB" pitchFamily="65" charset="-120"/>
                <a:cs typeface="Arial" charset="0"/>
              </a:rPr>
              <a:t>。</a:t>
            </a:r>
            <a:r>
              <a:rPr lang="zh-TW" altLang="en-US" sz="4400" dirty="0">
                <a:solidFill>
                  <a:srgbClr val="FFFFFF"/>
                </a:solidFill>
                <a:latin typeface="DFKai-SB" pitchFamily="65" charset="-120"/>
                <a:ea typeface="DFKai-SB" pitchFamily="65" charset="-120"/>
                <a:cs typeface="Arial" charset="0"/>
              </a:rPr>
              <a:t> </a:t>
            </a:r>
            <a:r>
              <a:rPr lang="en-US" altLang="zh-TW" sz="4000" dirty="0" smtClean="0">
                <a:solidFill>
                  <a:srgbClr val="FFFFFF"/>
                </a:solidFill>
                <a:latin typeface="DFKai-SB" pitchFamily="65" charset="-120"/>
                <a:ea typeface="DFKai-SB" pitchFamily="65" charset="-120"/>
                <a:cs typeface="Arial" charset="0"/>
              </a:rPr>
              <a:t>(</a:t>
            </a:r>
            <a:r>
              <a:rPr lang="zh-TW" altLang="en-US" sz="4000" dirty="0" smtClean="0">
                <a:solidFill>
                  <a:srgbClr val="FFFFFF"/>
                </a:solidFill>
                <a:latin typeface="DFKai-SB" pitchFamily="65" charset="-120"/>
                <a:ea typeface="DFKai-SB" pitchFamily="65" charset="-120"/>
                <a:cs typeface="Arial" charset="0"/>
              </a:rPr>
              <a:t>詩篇 </a:t>
            </a:r>
            <a:r>
              <a:rPr lang="en-US" altLang="zh-TW" sz="3600" dirty="0" smtClean="0">
                <a:solidFill>
                  <a:srgbClr val="FFFFFF"/>
                </a:solidFill>
                <a:latin typeface="Arial Narrow" panose="020B0606020202030204" pitchFamily="34" charset="0"/>
                <a:ea typeface="DFKai-SB" pitchFamily="65" charset="-120"/>
                <a:cs typeface="Arial" charset="0"/>
              </a:rPr>
              <a:t>Psalm 46:1</a:t>
            </a:r>
            <a:r>
              <a:rPr lang="en-US" altLang="zh-TW" sz="4000" dirty="0" smtClean="0">
                <a:solidFill>
                  <a:srgbClr val="FFFFFF"/>
                </a:solidFill>
                <a:latin typeface="DFKai-SB" pitchFamily="65" charset="-120"/>
                <a:ea typeface="DFKai-SB" pitchFamily="65" charset="-120"/>
                <a:cs typeface="Arial" charset="0"/>
              </a:rPr>
              <a:t>) </a:t>
            </a:r>
          </a:p>
          <a:p>
            <a:pPr defTabSz="914400" eaLnBrk="1" fontAlgn="base" hangingPunct="1">
              <a:spcBef>
                <a:spcPct val="0"/>
              </a:spcBef>
              <a:spcAft>
                <a:spcPct val="0"/>
              </a:spcAft>
              <a:buNone/>
            </a:pPr>
            <a:endParaRPr lang="en-US" altLang="zh-TW" sz="1000"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None/>
            </a:pPr>
            <a:r>
              <a:rPr lang="en-US" altLang="zh-TW" sz="3600" i="1" dirty="0">
                <a:solidFill>
                  <a:srgbClr val="FFFFFF"/>
                </a:solidFill>
                <a:latin typeface="Arial Narrow" panose="020B0606020202030204" pitchFamily="34" charset="0"/>
                <a:ea typeface="DFKai-SB" pitchFamily="65" charset="-120"/>
                <a:cs typeface="Arial" charset="0"/>
              </a:rPr>
              <a:t>God is our refuge and strength,</a:t>
            </a:r>
          </a:p>
          <a:p>
            <a:pPr defTabSz="914400" eaLnBrk="1" fontAlgn="base" hangingPunct="1">
              <a:spcBef>
                <a:spcPct val="0"/>
              </a:spcBef>
              <a:spcAft>
                <a:spcPct val="0"/>
              </a:spcAft>
              <a:buNone/>
            </a:pPr>
            <a:r>
              <a:rPr lang="en-US" altLang="zh-TW" sz="3600" i="1" dirty="0">
                <a:solidFill>
                  <a:srgbClr val="FFFFFF"/>
                </a:solidFill>
                <a:latin typeface="Arial Narrow" panose="020B0606020202030204" pitchFamily="34" charset="0"/>
                <a:ea typeface="DFKai-SB" pitchFamily="65" charset="-120"/>
                <a:cs typeface="Arial" charset="0"/>
              </a:rPr>
              <a:t>    an ever-present help in trouble.</a:t>
            </a:r>
            <a:endParaRPr lang="en-US" altLang="zh-TW" sz="700" dirty="0" smtClean="0">
              <a:solidFill>
                <a:srgbClr val="FFFFFF"/>
              </a:solidFill>
              <a:latin typeface="DFKai-SB" pitchFamily="65" charset="-120"/>
              <a:ea typeface="DFKai-SB" pitchFamily="65" charset="-120"/>
              <a:cs typeface="Arial" charset="0"/>
            </a:endParaRPr>
          </a:p>
        </p:txBody>
      </p:sp>
      <p:sp>
        <p:nvSpPr>
          <p:cNvPr id="2" name="TextBox 1"/>
          <p:cNvSpPr txBox="1"/>
          <p:nvPr/>
        </p:nvSpPr>
        <p:spPr>
          <a:xfrm>
            <a:off x="1765301" y="355768"/>
            <a:ext cx="5765800" cy="1015663"/>
          </a:xfrm>
          <a:prstGeom prst="rect">
            <a:avLst/>
          </a:prstGeom>
          <a:noFill/>
        </p:spPr>
        <p:txBody>
          <a:bodyPr wrap="square" rtlCol="0">
            <a:spAutoFit/>
          </a:bodyPr>
          <a:lstStyle/>
          <a:p>
            <a:pPr lvl="0" algn="ctr" defTabSz="456919"/>
            <a:r>
              <a:rPr lang="zh-TW" altLang="en-US" sz="6000" u="sng" dirty="0" smtClean="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神</a:t>
            </a:r>
            <a:r>
              <a:rPr lang="zh-TW" altLang="en-US" sz="6000" u="sng" dirty="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總是與你同在</a:t>
            </a:r>
            <a:endParaRPr lang="en-US" altLang="zh-TW" sz="6000" u="sng" dirty="0">
              <a:solidFill>
                <a:srgbClr val="FFFF00"/>
              </a:solidFill>
              <a:latin typeface="Mongolian Baiti" panose="03000500000000000000" pitchFamily="66" charset="0"/>
              <a:ea typeface="DFKai-SB" panose="03000509000000000000" pitchFamily="65" charset="-120"/>
              <a:cs typeface="Mongolian Baiti" panose="03000500000000000000" pitchFamily="66" charset="0"/>
            </a:endParaRPr>
          </a:p>
        </p:txBody>
      </p:sp>
    </p:spTree>
    <p:extLst>
      <p:ext uri="{BB962C8B-B14F-4D97-AF65-F5344CB8AC3E}">
        <p14:creationId xmlns:p14="http://schemas.microsoft.com/office/powerpoint/2010/main" val="24784089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419101" y="1704707"/>
            <a:ext cx="8458200" cy="4370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None/>
            </a:pPr>
            <a:r>
              <a:rPr lang="zh-TW" altLang="en-US" sz="4000" dirty="0">
                <a:solidFill>
                  <a:srgbClr val="FFFFFF"/>
                </a:solidFill>
                <a:latin typeface="DFKai-SB" pitchFamily="65" charset="-120"/>
                <a:ea typeface="DFKai-SB" pitchFamily="65" charset="-120"/>
                <a:cs typeface="Arial" charset="0"/>
              </a:rPr>
              <a:t>你平生的日子，必無一人能在你面前站立得住。我怎樣與摩西同在，也必照樣與你同在；我必不撇下你，也不丟棄你</a:t>
            </a:r>
            <a:r>
              <a:rPr lang="zh-TW" altLang="en-US" sz="4000" dirty="0" smtClean="0">
                <a:solidFill>
                  <a:srgbClr val="FFFFFF"/>
                </a:solidFill>
                <a:latin typeface="DFKai-SB" pitchFamily="65" charset="-120"/>
                <a:ea typeface="DFKai-SB" pitchFamily="65" charset="-120"/>
                <a:cs typeface="Arial" charset="0"/>
              </a:rPr>
              <a:t>。 </a:t>
            </a: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約書亞</a:t>
            </a:r>
            <a:r>
              <a:rPr lang="zh-TW" altLang="en-US" sz="3600" dirty="0" smtClean="0">
                <a:solidFill>
                  <a:srgbClr val="FFFFFF"/>
                </a:solidFill>
                <a:latin typeface="DFKai-SB" pitchFamily="65" charset="-120"/>
                <a:ea typeface="DFKai-SB" pitchFamily="65" charset="-120"/>
                <a:cs typeface="Arial" charset="0"/>
              </a:rPr>
              <a:t>記 </a:t>
            </a:r>
            <a:r>
              <a:rPr lang="en-US" altLang="zh-TW" sz="3600" dirty="0" smtClean="0">
                <a:solidFill>
                  <a:srgbClr val="FFFFFF"/>
                </a:solidFill>
                <a:latin typeface="Arial Narrow" panose="020B0606020202030204" pitchFamily="34" charset="0"/>
                <a:ea typeface="DFKai-SB" pitchFamily="65" charset="-120"/>
                <a:cs typeface="Arial" charset="0"/>
              </a:rPr>
              <a:t>Joshua 1:5</a:t>
            </a:r>
            <a:r>
              <a:rPr lang="en-US" altLang="zh-TW" sz="3600" dirty="0" smtClean="0">
                <a:solidFill>
                  <a:srgbClr val="FFFFFF"/>
                </a:solidFill>
                <a:latin typeface="DFKai-SB" pitchFamily="65" charset="-120"/>
                <a:ea typeface="DFKai-SB" pitchFamily="65" charset="-120"/>
                <a:cs typeface="Arial" charset="0"/>
              </a:rPr>
              <a:t>) </a:t>
            </a:r>
          </a:p>
          <a:p>
            <a:pPr defTabSz="914400" eaLnBrk="1" fontAlgn="base" hangingPunct="1">
              <a:spcBef>
                <a:spcPct val="0"/>
              </a:spcBef>
              <a:spcAft>
                <a:spcPct val="0"/>
              </a:spcAft>
              <a:buNone/>
            </a:pPr>
            <a:endParaRPr lang="en-US" altLang="zh-TW" sz="1000"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None/>
            </a:pPr>
            <a:r>
              <a:rPr lang="en-US" altLang="zh-TW" sz="3600" i="1" dirty="0">
                <a:solidFill>
                  <a:srgbClr val="FFFFFF"/>
                </a:solidFill>
                <a:latin typeface="Arial Narrow" panose="020B0606020202030204" pitchFamily="34" charset="0"/>
                <a:ea typeface="DFKai-SB" pitchFamily="65" charset="-120"/>
                <a:cs typeface="Arial" charset="0"/>
              </a:rPr>
              <a:t>No one will be able to stand against you all the days of your life. As I was with Moses, so I will be with you; I will never leave you nor forsake </a:t>
            </a:r>
            <a:r>
              <a:rPr lang="en-US" altLang="zh-TW" sz="3600" i="1" dirty="0" smtClean="0">
                <a:solidFill>
                  <a:srgbClr val="FFFFFF"/>
                </a:solidFill>
                <a:latin typeface="Arial Narrow" panose="020B0606020202030204" pitchFamily="34" charset="0"/>
                <a:ea typeface="DFKai-SB" pitchFamily="65" charset="-120"/>
                <a:cs typeface="Arial" charset="0"/>
              </a:rPr>
              <a:t>you.</a:t>
            </a:r>
            <a:endParaRPr lang="en-US" altLang="zh-TW" sz="700" dirty="0" smtClean="0">
              <a:solidFill>
                <a:srgbClr val="FFFFFF"/>
              </a:solidFill>
              <a:latin typeface="DFKai-SB" pitchFamily="65" charset="-120"/>
              <a:ea typeface="DFKai-SB" pitchFamily="65" charset="-120"/>
              <a:cs typeface="Arial" charset="0"/>
            </a:endParaRPr>
          </a:p>
        </p:txBody>
      </p:sp>
      <p:sp>
        <p:nvSpPr>
          <p:cNvPr id="2" name="TextBox 1"/>
          <p:cNvSpPr txBox="1"/>
          <p:nvPr/>
        </p:nvSpPr>
        <p:spPr>
          <a:xfrm>
            <a:off x="1765301" y="355768"/>
            <a:ext cx="5765800" cy="1015663"/>
          </a:xfrm>
          <a:prstGeom prst="rect">
            <a:avLst/>
          </a:prstGeom>
          <a:noFill/>
        </p:spPr>
        <p:txBody>
          <a:bodyPr wrap="square" rtlCol="0">
            <a:spAutoFit/>
          </a:bodyPr>
          <a:lstStyle/>
          <a:p>
            <a:pPr lvl="0" algn="ctr" defTabSz="456919"/>
            <a:r>
              <a:rPr lang="zh-TW" altLang="en-US" sz="6000" u="sng" dirty="0" smtClean="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神總</a:t>
            </a:r>
            <a:r>
              <a:rPr lang="zh-TW" altLang="en-US" sz="6000" u="sng" dirty="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不撇下你</a:t>
            </a:r>
            <a:endParaRPr lang="en-US" altLang="zh-TW" sz="6000" u="sng" dirty="0">
              <a:solidFill>
                <a:srgbClr val="FFFF00"/>
              </a:solidFill>
              <a:latin typeface="Mongolian Baiti" panose="03000500000000000000" pitchFamily="66" charset="0"/>
              <a:ea typeface="DFKai-SB" panose="03000509000000000000" pitchFamily="65" charset="-120"/>
              <a:cs typeface="Mongolian Baiti" panose="03000500000000000000" pitchFamily="66" charset="0"/>
            </a:endParaRPr>
          </a:p>
        </p:txBody>
      </p:sp>
    </p:spTree>
    <p:extLst>
      <p:ext uri="{BB962C8B-B14F-4D97-AF65-F5344CB8AC3E}">
        <p14:creationId xmlns:p14="http://schemas.microsoft.com/office/powerpoint/2010/main" val="4940160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374649" y="1488807"/>
            <a:ext cx="8458200" cy="5232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None/>
            </a:pPr>
            <a:r>
              <a:rPr lang="zh-TW" altLang="en-US" sz="4000" dirty="0">
                <a:solidFill>
                  <a:srgbClr val="FFFFFF"/>
                </a:solidFill>
                <a:latin typeface="DFKai-SB" pitchFamily="65" charset="-120"/>
                <a:ea typeface="DFKai-SB" pitchFamily="65" charset="-120"/>
                <a:cs typeface="Arial" charset="0"/>
              </a:rPr>
              <a:t>耶和華說：我知道我向你們所懷的意念是賜平安的意念，不是降災禍的意念，要叫你們末後有指望。 </a:t>
            </a:r>
            <a:r>
              <a:rPr lang="zh-TW" altLang="en-US" sz="4000" dirty="0" smtClean="0">
                <a:solidFill>
                  <a:srgbClr val="FFFFFF"/>
                </a:solidFill>
                <a:latin typeface="DFKai-SB" pitchFamily="65" charset="-120"/>
                <a:ea typeface="DFKai-SB" pitchFamily="65" charset="-120"/>
                <a:cs typeface="Arial" charset="0"/>
              </a:rPr>
              <a:t>你</a:t>
            </a:r>
            <a:r>
              <a:rPr lang="zh-TW" altLang="en-US" sz="4000" dirty="0">
                <a:solidFill>
                  <a:srgbClr val="FFFFFF"/>
                </a:solidFill>
                <a:latin typeface="DFKai-SB" pitchFamily="65" charset="-120"/>
                <a:ea typeface="DFKai-SB" pitchFamily="65" charset="-120"/>
                <a:cs typeface="Arial" charset="0"/>
              </a:rPr>
              <a:t>們要呼求我，禱告我，我就應允你</a:t>
            </a:r>
            <a:r>
              <a:rPr lang="zh-TW" altLang="en-US" sz="4000" dirty="0" smtClean="0">
                <a:solidFill>
                  <a:srgbClr val="FFFFFF"/>
                </a:solidFill>
                <a:latin typeface="DFKai-SB" pitchFamily="65" charset="-120"/>
                <a:ea typeface="DFKai-SB" pitchFamily="65" charset="-120"/>
                <a:cs typeface="Arial" charset="0"/>
              </a:rPr>
              <a:t>們。 </a:t>
            </a: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耶利米</a:t>
            </a:r>
            <a:r>
              <a:rPr lang="zh-TW" altLang="en-US" sz="3600" dirty="0" smtClean="0">
                <a:solidFill>
                  <a:srgbClr val="FFFFFF"/>
                </a:solidFill>
                <a:latin typeface="DFKai-SB" pitchFamily="65" charset="-120"/>
                <a:ea typeface="DFKai-SB" pitchFamily="65" charset="-120"/>
                <a:cs typeface="Arial" charset="0"/>
              </a:rPr>
              <a:t>書 </a:t>
            </a:r>
            <a:r>
              <a:rPr lang="en-US" altLang="zh-TW" sz="3600" dirty="0" smtClean="0">
                <a:solidFill>
                  <a:srgbClr val="FFFFFF"/>
                </a:solidFill>
                <a:latin typeface="Arial Narrow" panose="020B0606020202030204" pitchFamily="34" charset="0"/>
                <a:ea typeface="DFKai-SB" pitchFamily="65" charset="-120"/>
                <a:cs typeface="Arial" charset="0"/>
              </a:rPr>
              <a:t>Jeremiah 29:11-12</a:t>
            </a:r>
            <a:r>
              <a:rPr lang="en-US" altLang="zh-TW" sz="3600" dirty="0" smtClean="0">
                <a:solidFill>
                  <a:srgbClr val="FFFFFF"/>
                </a:solidFill>
                <a:latin typeface="DFKai-SB" pitchFamily="65" charset="-120"/>
                <a:ea typeface="DFKai-SB" pitchFamily="65" charset="-120"/>
                <a:cs typeface="Arial" charset="0"/>
              </a:rPr>
              <a:t>) </a:t>
            </a:r>
          </a:p>
          <a:p>
            <a:pPr defTabSz="914400" eaLnBrk="1" fontAlgn="base" hangingPunct="1">
              <a:spcBef>
                <a:spcPct val="0"/>
              </a:spcBef>
              <a:spcAft>
                <a:spcPct val="0"/>
              </a:spcAft>
              <a:buNone/>
            </a:pPr>
            <a:endParaRPr lang="en-US" altLang="zh-TW" sz="1000"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None/>
            </a:pPr>
            <a:r>
              <a:rPr lang="en-US" altLang="zh-TW" i="1" dirty="0">
                <a:solidFill>
                  <a:srgbClr val="FFFFFF"/>
                </a:solidFill>
                <a:latin typeface="Arial Narrow" panose="020B0606020202030204" pitchFamily="34" charset="0"/>
                <a:ea typeface="DFKai-SB" pitchFamily="65" charset="-120"/>
                <a:cs typeface="Arial" charset="0"/>
              </a:rPr>
              <a:t>For I know the plans I have for you,” declares the Lord, “plans to prosper you and not to harm you, plans to give you hope and a future. </a:t>
            </a:r>
            <a:r>
              <a:rPr lang="en-US" altLang="zh-TW" i="1" dirty="0" smtClean="0">
                <a:solidFill>
                  <a:srgbClr val="FFFFFF"/>
                </a:solidFill>
                <a:latin typeface="Arial Narrow" panose="020B0606020202030204" pitchFamily="34" charset="0"/>
                <a:ea typeface="DFKai-SB" pitchFamily="65" charset="-120"/>
                <a:cs typeface="Arial" charset="0"/>
              </a:rPr>
              <a:t>Then </a:t>
            </a:r>
            <a:r>
              <a:rPr lang="en-US" altLang="zh-TW" i="1" dirty="0">
                <a:solidFill>
                  <a:srgbClr val="FFFFFF"/>
                </a:solidFill>
                <a:latin typeface="Arial Narrow" panose="020B0606020202030204" pitchFamily="34" charset="0"/>
                <a:ea typeface="DFKai-SB" pitchFamily="65" charset="-120"/>
                <a:cs typeface="Arial" charset="0"/>
              </a:rPr>
              <a:t>you will call on me and come and pray to me, and I will listen to you.</a:t>
            </a:r>
            <a:endParaRPr lang="en-US" altLang="zh-TW" sz="600" dirty="0" smtClean="0">
              <a:solidFill>
                <a:srgbClr val="FFFFFF"/>
              </a:solidFill>
              <a:latin typeface="DFKai-SB" pitchFamily="65" charset="-120"/>
              <a:ea typeface="DFKai-SB" pitchFamily="65" charset="-120"/>
              <a:cs typeface="Arial" charset="0"/>
            </a:endParaRPr>
          </a:p>
        </p:txBody>
      </p:sp>
      <p:sp>
        <p:nvSpPr>
          <p:cNvPr id="2" name="TextBox 1"/>
          <p:cNvSpPr txBox="1"/>
          <p:nvPr/>
        </p:nvSpPr>
        <p:spPr>
          <a:xfrm>
            <a:off x="190500" y="355768"/>
            <a:ext cx="8826499" cy="923330"/>
          </a:xfrm>
          <a:prstGeom prst="rect">
            <a:avLst/>
          </a:prstGeom>
          <a:noFill/>
        </p:spPr>
        <p:txBody>
          <a:bodyPr wrap="square" rtlCol="0">
            <a:spAutoFit/>
          </a:bodyPr>
          <a:lstStyle/>
          <a:p>
            <a:pPr lvl="0" algn="ctr" defTabSz="456919"/>
            <a:r>
              <a:rPr lang="zh-TW" altLang="en-US" sz="5400" u="sng" dirty="0" smtClean="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神</a:t>
            </a:r>
            <a:r>
              <a:rPr lang="zh-TW" altLang="en-US" sz="5400" u="sng" dirty="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在你生命中有得勝的計畫</a:t>
            </a:r>
            <a:endParaRPr lang="en-US" altLang="zh-TW" sz="5400" u="sng" dirty="0">
              <a:solidFill>
                <a:srgbClr val="FFFF00"/>
              </a:solidFill>
              <a:latin typeface="Mongolian Baiti" panose="03000500000000000000" pitchFamily="66" charset="0"/>
              <a:ea typeface="DFKai-SB" panose="03000509000000000000" pitchFamily="65" charset="-120"/>
              <a:cs typeface="Mongolian Baiti" panose="03000500000000000000" pitchFamily="66" charset="0"/>
            </a:endParaRPr>
          </a:p>
        </p:txBody>
      </p:sp>
    </p:spTree>
    <p:extLst>
      <p:ext uri="{BB962C8B-B14F-4D97-AF65-F5344CB8AC3E}">
        <p14:creationId xmlns:p14="http://schemas.microsoft.com/office/powerpoint/2010/main" val="6578519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374649" y="1488807"/>
            <a:ext cx="8458200" cy="430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None/>
            </a:pPr>
            <a:r>
              <a:rPr lang="zh-TW" altLang="en-US" sz="4000" dirty="0" smtClean="0">
                <a:solidFill>
                  <a:srgbClr val="FFFFFF"/>
                </a:solidFill>
                <a:latin typeface="DFKai-SB" pitchFamily="65" charset="-120"/>
                <a:ea typeface="DFKai-SB" pitchFamily="65" charset="-120"/>
                <a:cs typeface="Arial" charset="0"/>
              </a:rPr>
              <a:t>耶</a:t>
            </a:r>
            <a:r>
              <a:rPr lang="zh-TW" altLang="en-US" sz="4000" dirty="0">
                <a:solidFill>
                  <a:srgbClr val="FFFFFF"/>
                </a:solidFill>
                <a:latin typeface="DFKai-SB" pitchFamily="65" charset="-120"/>
                <a:ea typeface="DFKai-SB" pitchFamily="65" charset="-120"/>
                <a:cs typeface="Arial" charset="0"/>
              </a:rPr>
              <a:t>和華靠近傷心的人，拯救靈性痛悔的人。 </a:t>
            </a:r>
            <a:r>
              <a:rPr lang="zh-TW" altLang="en-US" sz="4000" dirty="0" smtClean="0">
                <a:solidFill>
                  <a:srgbClr val="FFFFFF"/>
                </a:solidFill>
                <a:latin typeface="DFKai-SB" pitchFamily="65" charset="-120"/>
                <a:ea typeface="DFKai-SB" pitchFamily="65" charset="-120"/>
                <a:cs typeface="Arial" charset="0"/>
              </a:rPr>
              <a:t>義</a:t>
            </a:r>
            <a:r>
              <a:rPr lang="zh-TW" altLang="en-US" sz="4000" dirty="0">
                <a:solidFill>
                  <a:srgbClr val="FFFFFF"/>
                </a:solidFill>
                <a:latin typeface="DFKai-SB" pitchFamily="65" charset="-120"/>
                <a:ea typeface="DFKai-SB" pitchFamily="65" charset="-120"/>
                <a:cs typeface="Arial" charset="0"/>
              </a:rPr>
              <a:t>人多有苦難，但耶和華救他脫離這一</a:t>
            </a:r>
            <a:r>
              <a:rPr lang="zh-TW" altLang="en-US" sz="4000" dirty="0" smtClean="0">
                <a:solidFill>
                  <a:srgbClr val="FFFFFF"/>
                </a:solidFill>
                <a:latin typeface="DFKai-SB" pitchFamily="65" charset="-120"/>
                <a:ea typeface="DFKai-SB" pitchFamily="65" charset="-120"/>
                <a:cs typeface="Arial" charset="0"/>
              </a:rPr>
              <a:t>切  </a:t>
            </a: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詩</a:t>
            </a:r>
            <a:r>
              <a:rPr lang="zh-TW" altLang="en-US" sz="3600" dirty="0" smtClean="0">
                <a:solidFill>
                  <a:srgbClr val="FFFFFF"/>
                </a:solidFill>
                <a:latin typeface="DFKai-SB" pitchFamily="65" charset="-120"/>
                <a:ea typeface="DFKai-SB" pitchFamily="65" charset="-120"/>
                <a:cs typeface="Arial" charset="0"/>
              </a:rPr>
              <a:t>篇 </a:t>
            </a:r>
            <a:r>
              <a:rPr lang="en-US" altLang="zh-TW" sz="3600" dirty="0" smtClean="0">
                <a:solidFill>
                  <a:srgbClr val="FFFFFF"/>
                </a:solidFill>
                <a:latin typeface="Arial Narrow" panose="020B0606020202030204" pitchFamily="34" charset="0"/>
                <a:ea typeface="DFKai-SB" pitchFamily="65" charset="-120"/>
                <a:cs typeface="Arial" charset="0"/>
              </a:rPr>
              <a:t>Psalm 34:18-19</a:t>
            </a:r>
            <a:r>
              <a:rPr lang="en-US" altLang="zh-TW" sz="3600" dirty="0" smtClean="0">
                <a:solidFill>
                  <a:srgbClr val="FFFFFF"/>
                </a:solidFill>
                <a:latin typeface="DFKai-SB" pitchFamily="65" charset="-120"/>
                <a:ea typeface="DFKai-SB" pitchFamily="65" charset="-120"/>
                <a:cs typeface="Arial" charset="0"/>
              </a:rPr>
              <a:t>) </a:t>
            </a:r>
          </a:p>
          <a:p>
            <a:pPr defTabSz="914400" eaLnBrk="1" fontAlgn="base" hangingPunct="1">
              <a:spcBef>
                <a:spcPct val="0"/>
              </a:spcBef>
              <a:spcAft>
                <a:spcPct val="0"/>
              </a:spcAft>
              <a:buNone/>
            </a:pPr>
            <a:endParaRPr lang="en-US" altLang="zh-TW" sz="1000"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None/>
            </a:pPr>
            <a:r>
              <a:rPr lang="en-US" altLang="zh-TW" sz="3600" i="1" dirty="0">
                <a:solidFill>
                  <a:srgbClr val="FFFFFF"/>
                </a:solidFill>
                <a:latin typeface="Arial Narrow" panose="020B0606020202030204" pitchFamily="34" charset="0"/>
                <a:ea typeface="DFKai-SB" pitchFamily="65" charset="-120"/>
                <a:cs typeface="Arial" charset="0"/>
              </a:rPr>
              <a:t>The Lord is close to the brokenhearted</a:t>
            </a:r>
          </a:p>
          <a:p>
            <a:pPr defTabSz="914400" eaLnBrk="1" fontAlgn="base" hangingPunct="1">
              <a:spcBef>
                <a:spcPct val="0"/>
              </a:spcBef>
              <a:spcAft>
                <a:spcPct val="0"/>
              </a:spcAft>
              <a:buNone/>
            </a:pPr>
            <a:r>
              <a:rPr lang="en-US" altLang="zh-TW" sz="3600" i="1" dirty="0">
                <a:solidFill>
                  <a:srgbClr val="FFFFFF"/>
                </a:solidFill>
                <a:latin typeface="Arial Narrow" panose="020B0606020202030204" pitchFamily="34" charset="0"/>
                <a:ea typeface="DFKai-SB" pitchFamily="65" charset="-120"/>
                <a:cs typeface="Arial" charset="0"/>
              </a:rPr>
              <a:t>    and saves those who are crushed in spirit</a:t>
            </a:r>
            <a:r>
              <a:rPr lang="en-US" altLang="zh-TW" sz="3600" i="1" dirty="0" smtClean="0">
                <a:solidFill>
                  <a:srgbClr val="FFFFFF"/>
                </a:solidFill>
                <a:latin typeface="Arial Narrow" panose="020B0606020202030204" pitchFamily="34" charset="0"/>
                <a:ea typeface="DFKai-SB" pitchFamily="65" charset="-120"/>
                <a:cs typeface="Arial" charset="0"/>
              </a:rPr>
              <a:t>.</a:t>
            </a:r>
            <a:endParaRPr lang="en-US" altLang="zh-TW" sz="3600" i="1" dirty="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None/>
            </a:pPr>
            <a:r>
              <a:rPr lang="en-US" altLang="zh-TW" sz="3600" i="1" dirty="0">
                <a:solidFill>
                  <a:srgbClr val="FFFFFF"/>
                </a:solidFill>
                <a:latin typeface="Arial Narrow" panose="020B0606020202030204" pitchFamily="34" charset="0"/>
                <a:ea typeface="DFKai-SB" pitchFamily="65" charset="-120"/>
                <a:cs typeface="Arial" charset="0"/>
              </a:rPr>
              <a:t>The righteous person may have many troubles,</a:t>
            </a:r>
          </a:p>
          <a:p>
            <a:pPr defTabSz="914400" eaLnBrk="1" fontAlgn="base" hangingPunct="1">
              <a:spcBef>
                <a:spcPct val="0"/>
              </a:spcBef>
              <a:spcAft>
                <a:spcPct val="0"/>
              </a:spcAft>
              <a:buNone/>
            </a:pPr>
            <a:r>
              <a:rPr lang="en-US" altLang="zh-TW" sz="3600" i="1" dirty="0">
                <a:solidFill>
                  <a:srgbClr val="FFFFFF"/>
                </a:solidFill>
                <a:latin typeface="Arial Narrow" panose="020B0606020202030204" pitchFamily="34" charset="0"/>
                <a:ea typeface="DFKai-SB" pitchFamily="65" charset="-120"/>
                <a:cs typeface="Arial" charset="0"/>
              </a:rPr>
              <a:t>    but the Lord delivers him from them all;</a:t>
            </a:r>
            <a:endParaRPr lang="en-US" altLang="zh-TW" sz="700" dirty="0" smtClean="0">
              <a:solidFill>
                <a:srgbClr val="FFFFFF"/>
              </a:solidFill>
              <a:latin typeface="DFKai-SB" pitchFamily="65" charset="-120"/>
              <a:ea typeface="DFKai-SB" pitchFamily="65" charset="-120"/>
              <a:cs typeface="Arial" charset="0"/>
            </a:endParaRPr>
          </a:p>
        </p:txBody>
      </p:sp>
      <p:sp>
        <p:nvSpPr>
          <p:cNvPr id="2" name="TextBox 1"/>
          <p:cNvSpPr txBox="1"/>
          <p:nvPr/>
        </p:nvSpPr>
        <p:spPr>
          <a:xfrm>
            <a:off x="190500" y="355768"/>
            <a:ext cx="8826499" cy="923330"/>
          </a:xfrm>
          <a:prstGeom prst="rect">
            <a:avLst/>
          </a:prstGeom>
          <a:noFill/>
        </p:spPr>
        <p:txBody>
          <a:bodyPr wrap="square" rtlCol="0">
            <a:spAutoFit/>
          </a:bodyPr>
          <a:lstStyle/>
          <a:p>
            <a:pPr lvl="0" algn="ctr" defTabSz="456919"/>
            <a:r>
              <a:rPr lang="zh-TW" altLang="en-US" sz="5400" u="sng" dirty="0" smtClean="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神渴望幫助受傷害的人</a:t>
            </a:r>
            <a:endParaRPr lang="en-US" altLang="zh-TW" sz="5400" u="sng" dirty="0">
              <a:solidFill>
                <a:srgbClr val="FFFF00"/>
              </a:solidFill>
              <a:latin typeface="Mongolian Baiti" panose="03000500000000000000" pitchFamily="66" charset="0"/>
              <a:ea typeface="DFKai-SB" panose="03000509000000000000" pitchFamily="65" charset="-120"/>
              <a:cs typeface="Mongolian Baiti" panose="03000500000000000000" pitchFamily="66" charset="0"/>
            </a:endParaRPr>
          </a:p>
        </p:txBody>
      </p:sp>
    </p:spTree>
    <p:extLst>
      <p:ext uri="{BB962C8B-B14F-4D97-AF65-F5344CB8AC3E}">
        <p14:creationId xmlns:p14="http://schemas.microsoft.com/office/powerpoint/2010/main" val="2472286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374649" y="1488807"/>
            <a:ext cx="8458200" cy="430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None/>
            </a:pPr>
            <a:r>
              <a:rPr lang="zh-TW" altLang="en-US" sz="4000" dirty="0" smtClean="0">
                <a:solidFill>
                  <a:srgbClr val="FFFFFF"/>
                </a:solidFill>
                <a:latin typeface="DFKai-SB" pitchFamily="65" charset="-120"/>
                <a:ea typeface="DFKai-SB" pitchFamily="65" charset="-120"/>
                <a:cs typeface="Arial" charset="0"/>
              </a:rPr>
              <a:t>耶</a:t>
            </a:r>
            <a:r>
              <a:rPr lang="zh-TW" altLang="en-US" sz="4000" dirty="0">
                <a:solidFill>
                  <a:srgbClr val="FFFFFF"/>
                </a:solidFill>
                <a:latin typeface="DFKai-SB" pitchFamily="65" charset="-120"/>
                <a:ea typeface="DFKai-SB" pitchFamily="65" charset="-120"/>
                <a:cs typeface="Arial" charset="0"/>
              </a:rPr>
              <a:t>和華靠近傷心的人，拯救靈性痛悔的人。 </a:t>
            </a:r>
            <a:r>
              <a:rPr lang="zh-TW" altLang="en-US" sz="4000" dirty="0" smtClean="0">
                <a:solidFill>
                  <a:srgbClr val="FFFFFF"/>
                </a:solidFill>
                <a:latin typeface="DFKai-SB" pitchFamily="65" charset="-120"/>
                <a:ea typeface="DFKai-SB" pitchFamily="65" charset="-120"/>
                <a:cs typeface="Arial" charset="0"/>
              </a:rPr>
              <a:t>義</a:t>
            </a:r>
            <a:r>
              <a:rPr lang="zh-TW" altLang="en-US" sz="4000" dirty="0">
                <a:solidFill>
                  <a:srgbClr val="FFFFFF"/>
                </a:solidFill>
                <a:latin typeface="DFKai-SB" pitchFamily="65" charset="-120"/>
                <a:ea typeface="DFKai-SB" pitchFamily="65" charset="-120"/>
                <a:cs typeface="Arial" charset="0"/>
              </a:rPr>
              <a:t>人多有苦難，但耶和華救他脫離這一</a:t>
            </a:r>
            <a:r>
              <a:rPr lang="zh-TW" altLang="en-US" sz="4000" dirty="0" smtClean="0">
                <a:solidFill>
                  <a:srgbClr val="FFFFFF"/>
                </a:solidFill>
                <a:latin typeface="DFKai-SB" pitchFamily="65" charset="-120"/>
                <a:ea typeface="DFKai-SB" pitchFamily="65" charset="-120"/>
                <a:cs typeface="Arial" charset="0"/>
              </a:rPr>
              <a:t>切  </a:t>
            </a: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詩</a:t>
            </a:r>
            <a:r>
              <a:rPr lang="zh-TW" altLang="en-US" sz="3600" dirty="0" smtClean="0">
                <a:solidFill>
                  <a:srgbClr val="FFFFFF"/>
                </a:solidFill>
                <a:latin typeface="DFKai-SB" pitchFamily="65" charset="-120"/>
                <a:ea typeface="DFKai-SB" pitchFamily="65" charset="-120"/>
                <a:cs typeface="Arial" charset="0"/>
              </a:rPr>
              <a:t>篇 </a:t>
            </a:r>
            <a:r>
              <a:rPr lang="en-US" altLang="zh-TW" sz="3600" dirty="0" smtClean="0">
                <a:solidFill>
                  <a:srgbClr val="FFFFFF"/>
                </a:solidFill>
                <a:latin typeface="Arial Narrow" panose="020B0606020202030204" pitchFamily="34" charset="0"/>
                <a:ea typeface="DFKai-SB" pitchFamily="65" charset="-120"/>
                <a:cs typeface="Arial" charset="0"/>
              </a:rPr>
              <a:t>Psalm 34:18-19</a:t>
            </a:r>
            <a:r>
              <a:rPr lang="en-US" altLang="zh-TW" sz="3600" dirty="0" smtClean="0">
                <a:solidFill>
                  <a:srgbClr val="FFFFFF"/>
                </a:solidFill>
                <a:latin typeface="DFKai-SB" pitchFamily="65" charset="-120"/>
                <a:ea typeface="DFKai-SB" pitchFamily="65" charset="-120"/>
                <a:cs typeface="Arial" charset="0"/>
              </a:rPr>
              <a:t>) </a:t>
            </a:r>
          </a:p>
          <a:p>
            <a:pPr defTabSz="914400" eaLnBrk="1" fontAlgn="base" hangingPunct="1">
              <a:spcBef>
                <a:spcPct val="0"/>
              </a:spcBef>
              <a:spcAft>
                <a:spcPct val="0"/>
              </a:spcAft>
              <a:buNone/>
            </a:pPr>
            <a:endParaRPr lang="en-US" altLang="zh-TW" sz="1000"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None/>
            </a:pPr>
            <a:r>
              <a:rPr lang="en-US" altLang="zh-TW" sz="3600" i="1" dirty="0">
                <a:solidFill>
                  <a:srgbClr val="FFFFFF"/>
                </a:solidFill>
                <a:latin typeface="Arial Narrow" panose="020B0606020202030204" pitchFamily="34" charset="0"/>
                <a:ea typeface="DFKai-SB" pitchFamily="65" charset="-120"/>
                <a:cs typeface="Arial" charset="0"/>
              </a:rPr>
              <a:t>The Lord is close to the brokenhearted</a:t>
            </a:r>
          </a:p>
          <a:p>
            <a:pPr defTabSz="914400" eaLnBrk="1" fontAlgn="base" hangingPunct="1">
              <a:spcBef>
                <a:spcPct val="0"/>
              </a:spcBef>
              <a:spcAft>
                <a:spcPct val="0"/>
              </a:spcAft>
              <a:buNone/>
            </a:pPr>
            <a:r>
              <a:rPr lang="en-US" altLang="zh-TW" sz="3600" i="1" dirty="0">
                <a:solidFill>
                  <a:srgbClr val="FFFFFF"/>
                </a:solidFill>
                <a:latin typeface="Arial Narrow" panose="020B0606020202030204" pitchFamily="34" charset="0"/>
                <a:ea typeface="DFKai-SB" pitchFamily="65" charset="-120"/>
                <a:cs typeface="Arial" charset="0"/>
              </a:rPr>
              <a:t>    and saves those who are crushed in spirit</a:t>
            </a:r>
            <a:r>
              <a:rPr lang="en-US" altLang="zh-TW" sz="3600" i="1" dirty="0" smtClean="0">
                <a:solidFill>
                  <a:srgbClr val="FFFFFF"/>
                </a:solidFill>
                <a:latin typeface="Arial Narrow" panose="020B0606020202030204" pitchFamily="34" charset="0"/>
                <a:ea typeface="DFKai-SB" pitchFamily="65" charset="-120"/>
                <a:cs typeface="Arial" charset="0"/>
              </a:rPr>
              <a:t>.</a:t>
            </a:r>
            <a:endParaRPr lang="en-US" altLang="zh-TW" sz="3600" i="1" dirty="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None/>
            </a:pPr>
            <a:r>
              <a:rPr lang="en-US" altLang="zh-TW" sz="3600" i="1" dirty="0">
                <a:solidFill>
                  <a:srgbClr val="FFFFFF"/>
                </a:solidFill>
                <a:latin typeface="Arial Narrow" panose="020B0606020202030204" pitchFamily="34" charset="0"/>
                <a:ea typeface="DFKai-SB" pitchFamily="65" charset="-120"/>
                <a:cs typeface="Arial" charset="0"/>
              </a:rPr>
              <a:t>The righteous person may have many troubles,</a:t>
            </a:r>
          </a:p>
          <a:p>
            <a:pPr defTabSz="914400" eaLnBrk="1" fontAlgn="base" hangingPunct="1">
              <a:spcBef>
                <a:spcPct val="0"/>
              </a:spcBef>
              <a:spcAft>
                <a:spcPct val="0"/>
              </a:spcAft>
              <a:buNone/>
            </a:pPr>
            <a:r>
              <a:rPr lang="en-US" altLang="zh-TW" sz="3600" i="1" dirty="0">
                <a:solidFill>
                  <a:srgbClr val="FFFFFF"/>
                </a:solidFill>
                <a:latin typeface="Arial Narrow" panose="020B0606020202030204" pitchFamily="34" charset="0"/>
                <a:ea typeface="DFKai-SB" pitchFamily="65" charset="-120"/>
                <a:cs typeface="Arial" charset="0"/>
              </a:rPr>
              <a:t>    but the Lord delivers him from them all;</a:t>
            </a:r>
            <a:endParaRPr lang="en-US" altLang="zh-TW" sz="700" dirty="0" smtClean="0">
              <a:solidFill>
                <a:srgbClr val="FFFFFF"/>
              </a:solidFill>
              <a:latin typeface="DFKai-SB" pitchFamily="65" charset="-120"/>
              <a:ea typeface="DFKai-SB" pitchFamily="65" charset="-120"/>
              <a:cs typeface="Arial" charset="0"/>
            </a:endParaRPr>
          </a:p>
        </p:txBody>
      </p:sp>
      <p:sp>
        <p:nvSpPr>
          <p:cNvPr id="2" name="TextBox 1"/>
          <p:cNvSpPr txBox="1"/>
          <p:nvPr/>
        </p:nvSpPr>
        <p:spPr>
          <a:xfrm>
            <a:off x="190500" y="355768"/>
            <a:ext cx="8826499" cy="923330"/>
          </a:xfrm>
          <a:prstGeom prst="rect">
            <a:avLst/>
          </a:prstGeom>
          <a:noFill/>
        </p:spPr>
        <p:txBody>
          <a:bodyPr wrap="square" rtlCol="0">
            <a:spAutoFit/>
          </a:bodyPr>
          <a:lstStyle/>
          <a:p>
            <a:pPr lvl="0" algn="ctr" defTabSz="456919"/>
            <a:r>
              <a:rPr lang="zh-TW" altLang="en-US" sz="5400" u="sng" dirty="0" smtClean="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神渴望幫助受傷害的人</a:t>
            </a:r>
            <a:endParaRPr lang="en-US" altLang="zh-TW" sz="5400" u="sng" dirty="0">
              <a:solidFill>
                <a:srgbClr val="FFFF00"/>
              </a:solidFill>
              <a:latin typeface="Mongolian Baiti" panose="03000500000000000000" pitchFamily="66" charset="0"/>
              <a:ea typeface="DFKai-SB" panose="03000509000000000000" pitchFamily="65" charset="-120"/>
              <a:cs typeface="Mongolian Baiti" panose="03000500000000000000" pitchFamily="66" charset="0"/>
            </a:endParaRPr>
          </a:p>
        </p:txBody>
      </p:sp>
    </p:spTree>
    <p:extLst>
      <p:ext uri="{BB962C8B-B14F-4D97-AF65-F5344CB8AC3E}">
        <p14:creationId xmlns:p14="http://schemas.microsoft.com/office/powerpoint/2010/main" val="20947406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374649" y="790307"/>
            <a:ext cx="8458200" cy="430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None/>
            </a:pPr>
            <a:r>
              <a:rPr lang="zh-TW" altLang="en-US" sz="4000" dirty="0">
                <a:solidFill>
                  <a:srgbClr val="FFFFFF"/>
                </a:solidFill>
                <a:latin typeface="DFKai-SB" pitchFamily="65" charset="-120"/>
                <a:ea typeface="DFKai-SB" pitchFamily="65" charset="-120"/>
                <a:cs typeface="Arial" charset="0"/>
              </a:rPr>
              <a:t>但願使人有盼望的</a:t>
            </a:r>
            <a:r>
              <a:rPr lang="zh-TW" altLang="en-US" sz="2800" dirty="0">
                <a:solidFill>
                  <a:srgbClr val="FFFFFF"/>
                </a:solidFill>
                <a:latin typeface="DFKai-SB" pitchFamily="65" charset="-120"/>
                <a:ea typeface="DFKai-SB" pitchFamily="65" charset="-120"/>
                <a:cs typeface="Arial" charset="0"/>
              </a:rPr>
              <a:t>　</a:t>
            </a:r>
            <a:r>
              <a:rPr lang="zh-TW" altLang="en-US" sz="4000" dirty="0">
                <a:solidFill>
                  <a:srgbClr val="FFFFFF"/>
                </a:solidFill>
                <a:latin typeface="DFKai-SB" pitchFamily="65" charset="-120"/>
                <a:ea typeface="DFKai-SB" pitchFamily="65" charset="-120"/>
                <a:cs typeface="Arial" charset="0"/>
              </a:rPr>
              <a:t>神，因信將諸般的喜樂、平安充滿你們的心，使你們藉著聖靈的能力大有盼望</a:t>
            </a:r>
            <a:r>
              <a:rPr lang="zh-TW" altLang="en-US" sz="4000" dirty="0" smtClean="0">
                <a:solidFill>
                  <a:srgbClr val="FFFFFF"/>
                </a:solidFill>
                <a:latin typeface="DFKai-SB" pitchFamily="65" charset="-120"/>
                <a:ea typeface="DFKai-SB" pitchFamily="65" charset="-120"/>
                <a:cs typeface="Arial" charset="0"/>
              </a:rPr>
              <a:t>！</a:t>
            </a:r>
            <a:endParaRPr lang="en-US" altLang="zh-TW" sz="40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None/>
            </a:pP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羅馬</a:t>
            </a:r>
            <a:r>
              <a:rPr lang="zh-TW" altLang="en-US" sz="3600" dirty="0" smtClean="0">
                <a:solidFill>
                  <a:srgbClr val="FFFFFF"/>
                </a:solidFill>
                <a:latin typeface="DFKai-SB" pitchFamily="65" charset="-120"/>
                <a:ea typeface="DFKai-SB" pitchFamily="65" charset="-120"/>
                <a:cs typeface="Arial" charset="0"/>
              </a:rPr>
              <a:t>書 </a:t>
            </a:r>
            <a:r>
              <a:rPr lang="en-US" altLang="zh-TW" sz="3600" dirty="0" smtClean="0">
                <a:solidFill>
                  <a:srgbClr val="FFFFFF"/>
                </a:solidFill>
                <a:latin typeface="Arial Narrow" panose="020B0606020202030204" pitchFamily="34" charset="0"/>
                <a:ea typeface="DFKai-SB" pitchFamily="65" charset="-120"/>
                <a:cs typeface="Arial" charset="0"/>
              </a:rPr>
              <a:t>Romans 15:13</a:t>
            </a:r>
            <a:r>
              <a:rPr lang="en-US" altLang="zh-TW" sz="3600" dirty="0" smtClean="0">
                <a:solidFill>
                  <a:srgbClr val="FFFFFF"/>
                </a:solidFill>
                <a:latin typeface="DFKai-SB" pitchFamily="65" charset="-120"/>
                <a:ea typeface="DFKai-SB" pitchFamily="65" charset="-120"/>
                <a:cs typeface="Arial" charset="0"/>
              </a:rPr>
              <a:t>) </a:t>
            </a:r>
          </a:p>
          <a:p>
            <a:pPr defTabSz="914400" eaLnBrk="1" fontAlgn="base" hangingPunct="1">
              <a:spcBef>
                <a:spcPct val="0"/>
              </a:spcBef>
              <a:spcAft>
                <a:spcPct val="0"/>
              </a:spcAft>
              <a:buNone/>
            </a:pPr>
            <a:endParaRPr lang="en-US" altLang="zh-TW" sz="1000"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None/>
            </a:pPr>
            <a:r>
              <a:rPr lang="en-US" altLang="zh-TW" sz="3600" i="1" dirty="0">
                <a:solidFill>
                  <a:srgbClr val="FFFFFF"/>
                </a:solidFill>
                <a:latin typeface="Arial Narrow" panose="020B0606020202030204" pitchFamily="34" charset="0"/>
                <a:ea typeface="DFKai-SB" pitchFamily="65" charset="-120"/>
                <a:cs typeface="Arial" charset="0"/>
              </a:rPr>
              <a:t>May the God of hope fill you with all joy and peace as you trust in him, so that you may overflow with hope by the power of the Holy Spirit.</a:t>
            </a:r>
            <a:endParaRPr lang="en-US" altLang="zh-TW" sz="700" dirty="0" smtClean="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26279835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139700" y="308863"/>
            <a:ext cx="8839200" cy="6247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dirty="0" smtClean="0">
                <a:solidFill>
                  <a:srgbClr val="FFFFFF"/>
                </a:solidFill>
                <a:latin typeface="DFKai-SB" pitchFamily="65" charset="-120"/>
                <a:ea typeface="DFKai-SB" pitchFamily="65" charset="-120"/>
                <a:cs typeface="Arial" charset="0"/>
              </a:rPr>
              <a:t>親愛的天父： </a:t>
            </a:r>
            <a:r>
              <a:rPr lang="zh-TW" altLang="en-US" sz="4000" dirty="0">
                <a:solidFill>
                  <a:srgbClr val="FFFFFF"/>
                </a:solidFill>
                <a:latin typeface="DFKai-SB" pitchFamily="65" charset="-120"/>
                <a:ea typeface="DFKai-SB" pitchFamily="65" charset="-120"/>
                <a:cs typeface="Arial" charset="0"/>
              </a:rPr>
              <a:t>我相信祢</a:t>
            </a:r>
            <a:r>
              <a:rPr lang="zh-TW" altLang="en-US" sz="4000" dirty="0" smtClean="0">
                <a:solidFill>
                  <a:srgbClr val="FFFFFF"/>
                </a:solidFill>
                <a:latin typeface="DFKai-SB" pitchFamily="65" charset="-120"/>
                <a:ea typeface="DFKai-SB" pitchFamily="65" charset="-120"/>
                <a:cs typeface="Arial" charset="0"/>
              </a:rPr>
              <a:t>樂意幫助內裡誠實的人得釋放，我向祢承認我曾被謊言和負面的思考模式所欺騙。 我奉主耶穌基督的名禱告，因著主耶穌基督的寶血和復活，天父祢必斥責所有謊言的靈。 我承認我有責任也有權柄抵擋魔鬼，魔鬼</a:t>
            </a:r>
            <a:r>
              <a:rPr lang="zh-TW" altLang="en-US" sz="4000" dirty="0">
                <a:solidFill>
                  <a:srgbClr val="FFFFFF"/>
                </a:solidFill>
                <a:latin typeface="DFKai-SB" pitchFamily="65" charset="-120"/>
                <a:ea typeface="DFKai-SB" pitchFamily="65" charset="-120"/>
                <a:cs typeface="Arial" charset="0"/>
              </a:rPr>
              <a:t>必定離</a:t>
            </a:r>
            <a:r>
              <a:rPr lang="zh-TW" altLang="en-US" sz="4000" dirty="0" smtClean="0">
                <a:solidFill>
                  <a:srgbClr val="FFFFFF"/>
                </a:solidFill>
                <a:latin typeface="DFKai-SB" pitchFamily="65" charset="-120"/>
                <a:ea typeface="DFKai-SB" pitchFamily="65" charset="-120"/>
                <a:cs typeface="Arial" charset="0"/>
              </a:rPr>
              <a:t>開</a:t>
            </a:r>
            <a:r>
              <a:rPr lang="zh-TW" altLang="en-US" sz="4000" dirty="0">
                <a:solidFill>
                  <a:srgbClr val="FFFFFF"/>
                </a:solidFill>
                <a:latin typeface="DFKai-SB" pitchFamily="65" charset="-120"/>
                <a:ea typeface="DFKai-SB" pitchFamily="65" charset="-120"/>
                <a:cs typeface="Arial" charset="0"/>
              </a:rPr>
              <a:t>我</a:t>
            </a:r>
            <a:r>
              <a:rPr lang="zh-TW" altLang="en-US" sz="4000" dirty="0" smtClean="0">
                <a:solidFill>
                  <a:srgbClr val="FFFFFF"/>
                </a:solidFill>
                <a:latin typeface="DFKai-SB" pitchFamily="65" charset="-120"/>
                <a:ea typeface="DFKai-SB" pitchFamily="65" charset="-120"/>
                <a:cs typeface="Arial" charset="0"/>
              </a:rPr>
              <a:t>逃</a:t>
            </a:r>
            <a:r>
              <a:rPr lang="zh-TW" altLang="en-US" sz="4000" dirty="0">
                <a:solidFill>
                  <a:srgbClr val="FFFFFF"/>
                </a:solidFill>
                <a:latin typeface="DFKai-SB" pitchFamily="65" charset="-120"/>
                <a:ea typeface="DFKai-SB" pitchFamily="65" charset="-120"/>
                <a:cs typeface="Arial" charset="0"/>
              </a:rPr>
              <a:t>跑了</a:t>
            </a:r>
            <a:r>
              <a:rPr lang="zh-TW" altLang="en-US" sz="4000" dirty="0" smtClean="0">
                <a:solidFill>
                  <a:srgbClr val="FFFFFF"/>
                </a:solidFill>
                <a:latin typeface="DFKai-SB" pitchFamily="65" charset="-120"/>
                <a:ea typeface="DFKai-SB" pitchFamily="65" charset="-120"/>
                <a:cs typeface="Arial" charset="0"/>
              </a:rPr>
              <a:t>。祈求聖靈天天引導我進入真理，充滿光明聖潔的思想，</a:t>
            </a:r>
            <a:r>
              <a:rPr lang="zh-TW" altLang="en-US" sz="4000" dirty="0">
                <a:solidFill>
                  <a:srgbClr val="FFFFFF"/>
                </a:solidFill>
                <a:latin typeface="DFKai-SB" pitchFamily="65" charset="-120"/>
                <a:ea typeface="DFKai-SB" pitchFamily="65" charset="-120"/>
                <a:cs typeface="Arial" charset="0"/>
              </a:rPr>
              <a:t>使</a:t>
            </a:r>
            <a:r>
              <a:rPr lang="zh-TW" altLang="en-US" sz="4000" dirty="0" smtClean="0">
                <a:solidFill>
                  <a:srgbClr val="FFFFFF"/>
                </a:solidFill>
                <a:latin typeface="DFKai-SB" pitchFamily="65" charset="-120"/>
                <a:ea typeface="DFKai-SB" pitchFamily="65" charset="-120"/>
                <a:cs typeface="Arial" charset="0"/>
              </a:rPr>
              <a:t>我</a:t>
            </a:r>
            <a:r>
              <a:rPr lang="zh-TW" altLang="en-US" sz="4000" dirty="0">
                <a:solidFill>
                  <a:srgbClr val="FFFFFF"/>
                </a:solidFill>
                <a:latin typeface="DFKai-SB" pitchFamily="65" charset="-120"/>
                <a:ea typeface="DFKai-SB" pitchFamily="65" charset="-120"/>
                <a:cs typeface="Arial" charset="0"/>
              </a:rPr>
              <a:t>藉著聖靈的能力大有盼</a:t>
            </a:r>
            <a:r>
              <a:rPr lang="zh-TW" altLang="en-US" sz="4000" dirty="0" smtClean="0">
                <a:solidFill>
                  <a:srgbClr val="FFFFFF"/>
                </a:solidFill>
                <a:latin typeface="DFKai-SB" pitchFamily="65" charset="-120"/>
                <a:ea typeface="DFKai-SB" pitchFamily="65" charset="-120"/>
                <a:cs typeface="Arial" charset="0"/>
              </a:rPr>
              <a:t>望！ 奉我主耶穌基督得勝的名禱告，阿門！</a:t>
            </a:r>
            <a:endParaRPr lang="en-US" altLang="zh-TW" sz="1050"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30748621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241292" y="1518135"/>
            <a:ext cx="8775701" cy="2677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endParaRPr lang="en-US" altLang="zh-TW" sz="5400" dirty="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r>
              <a:rPr lang="en-US" altLang="zh-TW" sz="4400" dirty="0" smtClean="0">
                <a:solidFill>
                  <a:srgbClr val="FFFF00"/>
                </a:solidFill>
                <a:latin typeface="DFKai-SB" pitchFamily="65" charset="-120"/>
                <a:ea typeface="DFKai-SB" pitchFamily="65" charset="-120"/>
                <a:cs typeface="Arial" charset="0"/>
              </a:rPr>
              <a:t>Play Video</a:t>
            </a:r>
          </a:p>
          <a:p>
            <a:pPr algn="ctr" defTabSz="914400" eaLnBrk="1" fontAlgn="base" hangingPunct="1">
              <a:spcBef>
                <a:spcPct val="0"/>
              </a:spcBef>
              <a:spcAft>
                <a:spcPct val="0"/>
              </a:spcAft>
              <a:buFontTx/>
              <a:buNone/>
            </a:pPr>
            <a:endParaRPr lang="en-US" altLang="zh-TW" sz="800" dirty="0" smtClean="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endParaRPr lang="en-US" altLang="zh-TW" sz="800" dirty="0" smtClean="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r>
              <a:rPr lang="en-US" altLang="zh-TW" sz="5400" dirty="0" smtClean="0">
                <a:solidFill>
                  <a:srgbClr val="FFFFFF"/>
                </a:solidFill>
                <a:latin typeface="DFKai-SB" pitchFamily="65" charset="-120"/>
                <a:ea typeface="DFKai-SB" pitchFamily="65" charset="-120"/>
                <a:cs typeface="Arial" charset="0"/>
              </a:rPr>
              <a:t>『</a:t>
            </a:r>
            <a:r>
              <a:rPr lang="zh-TW" altLang="en-US" sz="5400" dirty="0">
                <a:solidFill>
                  <a:srgbClr val="FFFFFF"/>
                </a:solidFill>
                <a:latin typeface="DFKai-SB" pitchFamily="65" charset="-120"/>
                <a:ea typeface="DFKai-SB" pitchFamily="65" charset="-120"/>
                <a:cs typeface="Arial" charset="0"/>
              </a:rPr>
              <a:t>立定心志</a:t>
            </a:r>
            <a:r>
              <a:rPr lang="en-US" altLang="zh-TW" sz="5400" dirty="0" smtClean="0">
                <a:solidFill>
                  <a:srgbClr val="FFFFFF"/>
                </a:solidFill>
                <a:latin typeface="DFKai-SB" pitchFamily="65" charset="-120"/>
                <a:ea typeface="DFKai-SB" pitchFamily="65" charset="-120"/>
                <a:cs typeface="Arial" charset="0"/>
              </a:rPr>
              <a:t>』</a:t>
            </a:r>
            <a:endParaRPr lang="en-US" altLang="zh-TW" sz="1100"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264148947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0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9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16976</TotalTime>
  <Words>1028</Words>
  <Application>Microsoft Office PowerPoint</Application>
  <PresentationFormat>On-screen Show (4:3)</PresentationFormat>
  <Paragraphs>105</Paragraphs>
  <Slides>19</Slides>
  <Notes>0</Notes>
  <HiddenSlides>0</HiddenSlides>
  <MMClips>0</MMClips>
  <ScaleCrop>false</ScaleCrop>
  <HeadingPairs>
    <vt:vector size="4" baseType="variant">
      <vt:variant>
        <vt:lpstr>Theme</vt:lpstr>
      </vt:variant>
      <vt:variant>
        <vt:i4>4</vt:i4>
      </vt:variant>
      <vt:variant>
        <vt:lpstr>Slide Titles</vt:lpstr>
      </vt:variant>
      <vt:variant>
        <vt:i4>19</vt:i4>
      </vt:variant>
    </vt:vector>
  </HeadingPairs>
  <TitlesOfParts>
    <vt:vector size="23" baseType="lpstr">
      <vt:lpstr>Template</vt:lpstr>
      <vt:lpstr>默认设计模板</vt:lpstr>
      <vt:lpstr>10_Office 佈景主題</vt:lpstr>
      <vt:lpstr>9_Default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Ray Hwong</cp:lastModifiedBy>
  <cp:revision>921</cp:revision>
  <dcterms:created xsi:type="dcterms:W3CDTF">2014-11-02T05:55:36Z</dcterms:created>
  <dcterms:modified xsi:type="dcterms:W3CDTF">2016-08-29T16:37:19Z</dcterms:modified>
</cp:coreProperties>
</file>