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</p:sldMasterIdLst>
  <p:notesMasterIdLst>
    <p:notesMasterId r:id="rId27"/>
  </p:notesMasterIdLst>
  <p:sldIdLst>
    <p:sldId id="1532" r:id="rId5"/>
    <p:sldId id="1611" r:id="rId6"/>
    <p:sldId id="1612" r:id="rId7"/>
    <p:sldId id="1599" r:id="rId8"/>
    <p:sldId id="1613" r:id="rId9"/>
    <p:sldId id="1614" r:id="rId10"/>
    <p:sldId id="1615" r:id="rId11"/>
    <p:sldId id="1616" r:id="rId12"/>
    <p:sldId id="1617" r:id="rId13"/>
    <p:sldId id="1622" r:id="rId14"/>
    <p:sldId id="1621" r:id="rId15"/>
    <p:sldId id="1618" r:id="rId16"/>
    <p:sldId id="1603" r:id="rId17"/>
    <p:sldId id="1619" r:id="rId18"/>
    <p:sldId id="1623" r:id="rId19"/>
    <p:sldId id="1573" r:id="rId20"/>
    <p:sldId id="1601" r:id="rId21"/>
    <p:sldId id="1602" r:id="rId22"/>
    <p:sldId id="1596" r:id="rId23"/>
    <p:sldId id="1597" r:id="rId24"/>
    <p:sldId id="1590" r:id="rId25"/>
    <p:sldId id="1620" r:id="rId26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5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9/13/2016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9/13/2016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代禱的呼召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400" kern="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Call to Intercede</a:t>
            </a:r>
            <a:endParaRPr lang="en-US" altLang="zh-TW" sz="900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kern="0" dirty="0" smtClean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36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Sep </a:t>
            </a:r>
            <a:r>
              <a:rPr lang="en-US" altLang="zh-TW" sz="2800" b="1" kern="0" dirty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4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14300" y="438316"/>
            <a:ext cx="90297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神將那身穿細麻衣、腰間帶著墨盒子的人召來。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和華對他說：「你去走遍耶路撒冷全城，那些因城中所行可憎之事歎息哀哭的人，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畫記號在額上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2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Ezekiel 9:3b-4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Lord called to the man clothed in linen who had the writing kit at his side </a:t>
            </a:r>
            <a:r>
              <a:rPr lang="en-US" altLang="zh-TW" sz="3600" i="1" dirty="0" err="1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nd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said to him, “Go throughout the city of Jerusalem and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put a mark on the foreheads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 those who grieve and lament over all the detestable things that are done in it.”</a:t>
            </a:r>
            <a:endParaRPr lang="en-US" altLang="zh-TW" sz="14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12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3989" y="1225716"/>
            <a:ext cx="8597912" cy="407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我在他們中間尋找一人重修牆垣，在我面前為這國站在破口防堵，使我不滅絕這國，卻找不著一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個。</a:t>
            </a:r>
            <a:r>
              <a:rPr lang="zh-TW" altLang="en-US" sz="11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1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b="1" dirty="0" smtClean="0">
                <a:solidFill>
                  <a:srgbClr val="FFFFFF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Ezekiel 22:30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looked for someone among them who would build up the wall and stand before me in the gap on behalf of the land so I would not have to destroy it, but I found no one.</a:t>
            </a:r>
            <a:endParaRPr lang="en-US" altLang="zh-TW" sz="12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61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1518135"/>
            <a:ext cx="8775701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禱告對婚姻的影響</a:t>
            </a: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11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5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0" y="5011351"/>
            <a:ext cx="8775701" cy="18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妻子為丈夫禱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</a:t>
            </a:r>
            <a:endParaRPr lang="en-US" altLang="zh-TW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Wife praying for husband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33" y="99776"/>
            <a:ext cx="3291049" cy="49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53" y="99776"/>
            <a:ext cx="3494087" cy="49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1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2203935"/>
            <a:ext cx="8775701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妻子為丈夫禱告</a:t>
            </a:r>
            <a:endParaRPr lang="en-US" altLang="zh-TW" sz="11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Wife praying for husband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4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301" y="117703"/>
            <a:ext cx="8788399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妻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子禱告的力量不是指那種可以控制你的丈夫的力量，所以不要誤解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事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實上，這正好相反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它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是指放下你自己，放下所有的指責，轉而依靠神的力量來改變你自己，你的丈夫，你們的處境，還有你們的婚姻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力量不是一個給你揮來舞去趕野獸的武器，它是妻子的溫和的修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補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工具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妻子應該是渴望去做對的事情，而不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義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是專注給予而不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平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妻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子的禱告會邀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請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的大能進入到你丈夫的生命裏而賜福於他，最後也會賜福給你。  </a:t>
            </a:r>
            <a:endParaRPr lang="en-US" altLang="zh-TW" sz="12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5901" y="108115"/>
            <a:ext cx="8750299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用書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中提到的三十個禱告要點每天為你丈夫禱告，持續一個月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每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天禱告一章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讓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祝福你們，用他的愛充滿你們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看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看你心上的硬繭是否變軟了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意觀察看你們的關係是否比原來緩和一些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如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果你難以做出上述的承諾，試著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的角度去想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從 神的眼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裏去看你的丈夫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--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他不僅僅是你的丈夫，他也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的兒子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深愛的兒子，這樣看會給你一個嶄新的視角。如果有人請你為他或她的兒子禱告，你肯定會做的，對嗎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那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麼現在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在請求你。 </a:t>
            </a:r>
            <a:endParaRPr lang="en-US" altLang="zh-TW" sz="12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60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6" y="1219200"/>
            <a:ext cx="88815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445" y="330200"/>
            <a:ext cx="8881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為丈夫禱告的</a:t>
            </a:r>
            <a:r>
              <a:rPr lang="zh-TW" altLang="en-US" sz="2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</a:t>
            </a:r>
            <a:r>
              <a:rPr lang="en-US" altLang="zh-TW" sz="2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個重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</a:t>
            </a:r>
            <a:r>
              <a:rPr lang="zh-TW" altLang="en-US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key areas </a:t>
            </a:r>
            <a:endParaRPr lang="zh-TW" altLang="en-US" sz="4400" b="1" u="sng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235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445" y="330200"/>
            <a:ext cx="8881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為丈夫禱告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u="sng" dirty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K</a:t>
            </a:r>
            <a:r>
              <a:rPr lang="en-US" altLang="zh-TW" sz="4000" b="1" u="sng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ey areas of life </a:t>
            </a:r>
            <a:endParaRPr lang="zh-TW" altLang="en-US" sz="4000" b="1" u="sng" dirty="0">
              <a:solidFill>
                <a:srgbClr val="FFFF00"/>
              </a:solidFill>
              <a:latin typeface="Maiandra GD" panose="020E0502030308020204" pitchFamily="34" charset="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1447800"/>
            <a:ext cx="874294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His spiritual walk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His emotions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His role of a father, leader, and decision maker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His security in work and finances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His health and physical protection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His faith and his future</a:t>
            </a:r>
            <a:r>
              <a:rPr lang="en-US" altLang="zh-TW" sz="3600" dirty="0" smtClean="0">
                <a:latin typeface="Maiandra GD" panose="020E0502030308020204" pitchFamily="34" charset="0"/>
              </a:rPr>
              <a:t> </a:t>
            </a:r>
            <a:endParaRPr lang="zh-TW" altLang="en-US" sz="3600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701" y="2248464"/>
            <a:ext cx="87503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緊急性的禱告 </a:t>
            </a:r>
            <a:r>
              <a:rPr lang="en-US" altLang="zh-TW" sz="3200" b="1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Prayers of Urgency</a:t>
            </a:r>
            <a:endParaRPr lang="en-US" altLang="zh-TW" sz="3600" b="1" dirty="0" smtClean="0">
              <a:solidFill>
                <a:srgbClr val="FFFF00"/>
              </a:solidFill>
              <a:latin typeface="Maiandra GD" panose="020E0502030308020204" pitchFamily="34" charset="0"/>
              <a:ea typeface="DFKai-SB" panose="03000509000000000000" pitchFamily="65" charset="-120"/>
            </a:endParaRPr>
          </a:p>
          <a:p>
            <a:endParaRPr lang="en-US" altLang="zh-TW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TW" altLang="en-US" sz="4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保養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</a:t>
            </a:r>
            <a:r>
              <a:rPr lang="zh-TW" altLang="en-US" sz="4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的禱告 </a:t>
            </a:r>
            <a:r>
              <a:rPr lang="en-US" altLang="zh-TW" sz="3200" b="1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Prayers </a:t>
            </a:r>
            <a:r>
              <a:rPr lang="en-US" altLang="zh-TW" sz="3200" b="1" dirty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of </a:t>
            </a:r>
            <a:r>
              <a:rPr lang="en-US" altLang="zh-TW" sz="3200" b="1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“Maintenance”</a:t>
            </a:r>
            <a:endParaRPr lang="en-US" altLang="zh-TW" sz="3200" b="1" dirty="0">
              <a:solidFill>
                <a:srgbClr val="FFFF00"/>
              </a:solidFill>
              <a:latin typeface="Maiandra GD" panose="020E0502030308020204" pitchFamily="34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783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1601" y="0"/>
            <a:ext cx="8928100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閉上嘴，開始禱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Shut up and Pray!</a:t>
            </a:r>
            <a:endParaRPr lang="zh-TW" altLang="en-US" sz="3600" b="1" u="sng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經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上說，萬事各有定時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話用在婚姻上是再對不過了，特別是我們嘴裏所說的話。說話有時，不說話也有時，妻子若明白這個道理，那丈夫就有福了。任何一個過來人，不管結婚時間長短，都知道有些東西還是不說為妙。做妻子的比任何其他人更容易傷害自己的丈夫，丈夫對妻子也是這樣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不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管事後如何道歉，說出去的話如同到出去的水，覆水難收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只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有原諒才能化解，但原諒不容易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有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時候我們說的話只有妨礙神的意志，所以最好的方法就是閉上嘴，開始禱告。</a:t>
            </a:r>
          </a:p>
        </p:txBody>
      </p:sp>
    </p:spTree>
    <p:extLst>
      <p:ext uri="{BB962C8B-B14F-4D97-AF65-F5344CB8AC3E}">
        <p14:creationId xmlns:p14="http://schemas.microsoft.com/office/powerpoint/2010/main" val="210072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0" y="5011351"/>
            <a:ext cx="8775701" cy="18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丈夫為妻子禱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</a:t>
            </a:r>
            <a:endParaRPr lang="en-US" altLang="zh-TW" sz="9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itchFamily="65" charset="-120"/>
                <a:cs typeface="Arial" charset="0"/>
              </a:rPr>
              <a:t>Husband praying for wife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170528"/>
            <a:ext cx="3488711" cy="485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40" y="103706"/>
            <a:ext cx="3321060" cy="499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55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00" y="190500"/>
            <a:ext cx="8801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妻子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告的</a:t>
            </a:r>
            <a:r>
              <a:rPr lang="zh-TW" altLang="en-US" sz="2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en-US" altLang="zh-TW" sz="2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個重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 </a:t>
            </a:r>
            <a:r>
              <a:rPr lang="en-US" altLang="zh-TW" sz="4000" b="1" u="sng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key areas</a:t>
            </a:r>
            <a:endParaRPr lang="zh-TW" altLang="en-US" sz="4000" b="1" u="sng" dirty="0">
              <a:solidFill>
                <a:srgbClr val="FFFF00"/>
              </a:solidFill>
              <a:latin typeface="Maiandra GD" panose="020E0502030308020204" pitchFamily="34" charset="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5000" y="1112341"/>
            <a:ext cx="3708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她的丈夫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她的靈性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她的情緒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她的母職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她的心情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她的婚姻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她的順服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她的關係網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她的優先順序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她的美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麗</a:t>
            </a:r>
            <a:endParaRPr lang="zh-TW" altLang="en-US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7100" y="1099641"/>
            <a:ext cx="360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欲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她的懼怕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她的目的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她的信任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她的保護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她的願望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她的工作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她的釋放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她的順從</a:t>
            </a:r>
          </a:p>
          <a:p>
            <a:r>
              <a:rPr lang="en-US" altLang="zh-TW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20. 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她的未來</a:t>
            </a:r>
          </a:p>
        </p:txBody>
      </p:sp>
    </p:spTree>
    <p:extLst>
      <p:ext uri="{BB962C8B-B14F-4D97-AF65-F5344CB8AC3E}">
        <p14:creationId xmlns:p14="http://schemas.microsoft.com/office/powerpoint/2010/main" val="303164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445" y="1036783"/>
            <a:ext cx="8881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妻子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u="sng" dirty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K</a:t>
            </a:r>
            <a:r>
              <a:rPr lang="en-US" altLang="zh-TW" sz="4000" b="1" u="sng" dirty="0" smtClean="0">
                <a:solidFill>
                  <a:srgbClr val="FFFF00"/>
                </a:solidFill>
                <a:latin typeface="Maiandra GD" panose="020E0502030308020204" pitchFamily="34" charset="0"/>
                <a:ea typeface="DFKai-SB" panose="03000509000000000000" pitchFamily="65" charset="-120"/>
              </a:rPr>
              <a:t>ey areas of life </a:t>
            </a:r>
            <a:endParaRPr lang="zh-TW" altLang="en-US" sz="4000" b="1" u="sng" dirty="0">
              <a:solidFill>
                <a:srgbClr val="FFFF00"/>
              </a:solidFill>
              <a:latin typeface="Maiandra GD" panose="020E0502030308020204" pitchFamily="34" charset="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946" y="2171700"/>
            <a:ext cx="8356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</a:rPr>
              <a:t>Her emotions and moods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</a:rPr>
              <a:t>Her spiritual walk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</a:rPr>
              <a:t>Her motherhood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</a:rPr>
              <a:t>Her priorities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solidFill>
                  <a:srgbClr val="FFFFFF"/>
                </a:solidFill>
                <a:latin typeface="Maiandra GD" panose="020E0502030308020204" pitchFamily="34" charset="0"/>
              </a:rPr>
              <a:t>Her sexuality</a:t>
            </a:r>
            <a:endParaRPr lang="zh-TW" altLang="en-US" sz="3600" dirty="0">
              <a:solidFill>
                <a:srgbClr val="000000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9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5900" y="336716"/>
            <a:ext cx="8712201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主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啊，求你為我造清潔的心，使我裏面重新有正直的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Psalm 51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10)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求你顯明不合你心意的態度和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思想，特別是我對待妻子的部分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我不肯饒恕時，求你讓我看到這是罪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幫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助我放下怒氣，不讓混亂在我心靈中佔有任何地位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我身上若有什麼行為需要改變，求你使我能作永遠的改變；不論你向我啟示什麼，我都願意向你承認那是罪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求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你使我成為合你心意的人，使我能成為我的家與家人的頭，這原是你創造我時所命定的。</a:t>
            </a:r>
            <a:endParaRPr lang="en-US" altLang="zh-TW" sz="12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1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5900" y="971716"/>
            <a:ext cx="8712201" cy="50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主，求你向我顯明如何在禱告中真正去遮蓋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________(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妻子的名字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，使我按情理和妻子同住，並敬重她，以致我的禱告沒有阻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礙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彼前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 Peter 3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7)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更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新我們對彼此的愛，並醫治任何會帶來罅隙的傷口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你賜我耐心、體諒和體恤，讓我能愛她，對她溫柔、謙卑，正如你的道所要求於我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彼前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 Peter 3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8)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；並使我能按著你愛她的樣式來愛她。</a:t>
            </a:r>
            <a:endParaRPr lang="en-US" altLang="zh-TW" sz="12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6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5900" y="971716"/>
            <a:ext cx="8712201" cy="50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主，我祈求你帶領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________(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妻子的名字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和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我進入彼此合一的新境界，使我們彼此同心，求你啟示我當做的事，好使這光景能夠成真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求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你賜我醫治的言語，而不是傷害的話語；讓你的愛充滿我心，好叫我的口中滿溢建造的言語，而非拆毀的字眼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我沒有按著你的道生活時，求你向我的心顯明這是罪，並幫助我成為你眼中的男人和丈夫。</a:t>
            </a:r>
            <a:endParaRPr lang="en-US" altLang="zh-TW" sz="12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3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593" y="4251324"/>
            <a:ext cx="2606676" cy="260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62" y="114296"/>
            <a:ext cx="8513538" cy="397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16100" y="2997200"/>
            <a:ext cx="363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 smtClean="0"/>
              <a:t>Vicious Virus</a:t>
            </a:r>
            <a:endParaRPr lang="zh-TW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4608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8" y="2873107"/>
            <a:ext cx="8636001" cy="15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導致憂鬱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的三個主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要因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素：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人對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自己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所處環境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未來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的理解方式。</a:t>
            </a:r>
            <a:endParaRPr lang="en-US" altLang="zh-TW" sz="4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1297" y="1092030"/>
            <a:ext cx="8636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919"/>
            <a:r>
              <a:rPr lang="en-US" altLang="zh-TW" sz="4800" dirty="0">
                <a:solidFill>
                  <a:schemeClr val="bg1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『</a:t>
            </a:r>
            <a:r>
              <a:rPr lang="zh-TW" altLang="en-US" sz="4800" dirty="0">
                <a:solidFill>
                  <a:schemeClr val="bg1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憂鬱三角</a:t>
            </a:r>
            <a:r>
              <a:rPr lang="en-US" altLang="zh-TW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』</a:t>
            </a:r>
          </a:p>
          <a:p>
            <a:pPr algn="ctr" defTabSz="456919"/>
            <a:r>
              <a:rPr lang="en-US" altLang="zh-TW" sz="3600" dirty="0" smtClean="0">
                <a:solidFill>
                  <a:schemeClr val="bg1"/>
                </a:solidFill>
                <a:latin typeface="Maiandra GD" panose="020E0502030308020204" pitchFamily="34" charset="0"/>
                <a:ea typeface="DFKai-SB" panose="03000509000000000000" pitchFamily="65" charset="-120"/>
                <a:cs typeface="Mongolian Baiti" panose="03000500000000000000" pitchFamily="66" charset="0"/>
              </a:rPr>
              <a:t>3 key factors leading to depression</a:t>
            </a:r>
            <a:endParaRPr lang="en-US" altLang="zh-TW" sz="3600" dirty="0">
              <a:solidFill>
                <a:schemeClr val="bg1"/>
              </a:solidFill>
              <a:latin typeface="Maiandra GD" panose="020E0502030308020204" pitchFamily="34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71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1" y="5924253"/>
            <a:ext cx="8775701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我以禱告來到你面前</a:t>
            </a: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10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81" y="319639"/>
            <a:ext cx="6927120" cy="569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48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1518135"/>
            <a:ext cx="8775701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我以禱告來到你面前</a:t>
            </a: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11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50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17406</TotalTime>
  <Words>1571</Words>
  <Application>Microsoft Office PowerPoint</Application>
  <PresentationFormat>On-screen Show (4:3)</PresentationFormat>
  <Paragraphs>123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40" baseType="lpstr">
      <vt:lpstr>Adobe Gothic Std B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Maiandra GD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963</cp:revision>
  <dcterms:created xsi:type="dcterms:W3CDTF">2014-11-02T05:55:36Z</dcterms:created>
  <dcterms:modified xsi:type="dcterms:W3CDTF">2016-09-14T05:55:43Z</dcterms:modified>
</cp:coreProperties>
</file>