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15" r:id="rId3"/>
    <p:sldMasterId id="2147485839" r:id="rId4"/>
    <p:sldMasterId id="2147485851" r:id="rId5"/>
  </p:sldMasterIdLst>
  <p:notesMasterIdLst>
    <p:notesMasterId r:id="rId18"/>
  </p:notesMasterIdLst>
  <p:sldIdLst>
    <p:sldId id="1532" r:id="rId6"/>
    <p:sldId id="1639" r:id="rId7"/>
    <p:sldId id="1611" r:id="rId8"/>
    <p:sldId id="1629" r:id="rId9"/>
    <p:sldId id="1628" r:id="rId10"/>
    <p:sldId id="1630" r:id="rId11"/>
    <p:sldId id="1631" r:id="rId12"/>
    <p:sldId id="1613" r:id="rId13"/>
    <p:sldId id="1633" r:id="rId14"/>
    <p:sldId id="1636" r:id="rId15"/>
    <p:sldId id="1637" r:id="rId16"/>
    <p:sldId id="1638" r:id="rId17"/>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97" autoAdjust="0"/>
  </p:normalViewPr>
  <p:slideViewPr>
    <p:cSldViewPr snapToGrid="0" snapToObjects="1">
      <p:cViewPr varScale="1">
        <p:scale>
          <a:sx n="74" d="100"/>
          <a:sy n="74" d="100"/>
        </p:scale>
        <p:origin x="1266" y="7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4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9/13/2016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6"/>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0"/>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1"/>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4"/>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1" y="3071816"/>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0"/>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0"/>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5"/>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8"/>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79"/>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6"/>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2"/>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9/13/2016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4"/>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9/13/2016</a:t>
            </a:fld>
            <a:endParaRPr lang="en-GB">
              <a:solidFill>
                <a:prstClr val="black"/>
              </a:solidFill>
            </a:endParaRPr>
          </a:p>
        </p:txBody>
      </p:sp>
      <p:sp>
        <p:nvSpPr>
          <p:cNvPr id="5" name="Footer Placeholder 4"/>
          <p:cNvSpPr>
            <a:spLocks noGrp="1"/>
          </p:cNvSpPr>
          <p:nvPr>
            <p:ph type="ftr" sz="quarter" idx="11"/>
          </p:nvPr>
        </p:nvSpPr>
        <p:spPr>
          <a:xfrm>
            <a:off x="3124201" y="6356364"/>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4"/>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1"/>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19"/>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29"/>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2" y="1990729"/>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7"/>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4"/>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0" y="846142"/>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2"/>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3029581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969892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5"/>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2577271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352432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27" y="1535114"/>
            <a:ext cx="4041775" cy="639762"/>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1877702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3046354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532511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486055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350684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213134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2"/>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673098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0197B17-36AF-49D6-862F-4540592607E5}" type="slidenum">
              <a:rPr lang="en-US" altLang="zh-TW"/>
              <a:pPr>
                <a:defRPr/>
              </a:pPr>
              <a:t>‹#›</a:t>
            </a:fld>
            <a:endParaRPr lang="en-US" altLang="zh-TW"/>
          </a:p>
        </p:txBody>
      </p:sp>
    </p:spTree>
    <p:extLst>
      <p:ext uri="{BB962C8B-B14F-4D97-AF65-F5344CB8AC3E}">
        <p14:creationId xmlns:p14="http://schemas.microsoft.com/office/powerpoint/2010/main" val="37146160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CA5D572-D5CD-41B6-B25A-F9C2D3C56474}" type="slidenum">
              <a:rPr lang="en-US" altLang="zh-TW"/>
              <a:pPr>
                <a:defRPr/>
              </a:pPr>
              <a:t>‹#›</a:t>
            </a:fld>
            <a:endParaRPr lang="en-US" altLang="zh-TW"/>
          </a:p>
        </p:txBody>
      </p:sp>
    </p:spTree>
    <p:extLst>
      <p:ext uri="{BB962C8B-B14F-4D97-AF65-F5344CB8AC3E}">
        <p14:creationId xmlns:p14="http://schemas.microsoft.com/office/powerpoint/2010/main" val="27007034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D1AA427F-07BB-4FA3-8AB9-8D7387855EFD}" type="slidenum">
              <a:rPr lang="en-US" altLang="zh-TW"/>
              <a:pPr>
                <a:defRPr/>
              </a:pPr>
              <a:t>‹#›</a:t>
            </a:fld>
            <a:endParaRPr lang="en-US" altLang="zh-TW"/>
          </a:p>
        </p:txBody>
      </p:sp>
    </p:spTree>
    <p:extLst>
      <p:ext uri="{BB962C8B-B14F-4D97-AF65-F5344CB8AC3E}">
        <p14:creationId xmlns:p14="http://schemas.microsoft.com/office/powerpoint/2010/main" val="3250439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F72B410-022B-42D0-9BB4-FB90D9AC5B62}" type="slidenum">
              <a:rPr lang="en-US" altLang="zh-TW"/>
              <a:pPr>
                <a:defRPr/>
              </a:pPr>
              <a:t>‹#›</a:t>
            </a:fld>
            <a:endParaRPr lang="en-US" altLang="zh-TW"/>
          </a:p>
        </p:txBody>
      </p:sp>
    </p:spTree>
    <p:extLst>
      <p:ext uri="{BB962C8B-B14F-4D97-AF65-F5344CB8AC3E}">
        <p14:creationId xmlns:p14="http://schemas.microsoft.com/office/powerpoint/2010/main" val="3716625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120098D2-11AB-458C-AF0D-1766DAA964C1}" type="slidenum">
              <a:rPr lang="en-US" altLang="zh-TW"/>
              <a:pPr>
                <a:defRPr/>
              </a:pPr>
              <a:t>‹#›</a:t>
            </a:fld>
            <a:endParaRPr lang="en-US" altLang="zh-TW"/>
          </a:p>
        </p:txBody>
      </p:sp>
    </p:spTree>
    <p:extLst>
      <p:ext uri="{BB962C8B-B14F-4D97-AF65-F5344CB8AC3E}">
        <p14:creationId xmlns:p14="http://schemas.microsoft.com/office/powerpoint/2010/main" val="2427821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E03DD6CC-9B32-4D71-A004-4611305D57B1}" type="slidenum">
              <a:rPr lang="en-US" altLang="zh-TW"/>
              <a:pPr>
                <a:defRPr/>
              </a:pPr>
              <a:t>‹#›</a:t>
            </a:fld>
            <a:endParaRPr lang="en-US" altLang="zh-TW"/>
          </a:p>
        </p:txBody>
      </p:sp>
    </p:spTree>
    <p:extLst>
      <p:ext uri="{BB962C8B-B14F-4D97-AF65-F5344CB8AC3E}">
        <p14:creationId xmlns:p14="http://schemas.microsoft.com/office/powerpoint/2010/main" val="1458347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40DDDD8E-ACB7-42D7-A077-83DECD910584}" type="slidenum">
              <a:rPr lang="en-US" altLang="zh-TW"/>
              <a:pPr>
                <a:defRPr/>
              </a:pPr>
              <a:t>‹#›</a:t>
            </a:fld>
            <a:endParaRPr lang="en-US" altLang="zh-TW"/>
          </a:p>
        </p:txBody>
      </p:sp>
    </p:spTree>
    <p:extLst>
      <p:ext uri="{BB962C8B-B14F-4D97-AF65-F5344CB8AC3E}">
        <p14:creationId xmlns:p14="http://schemas.microsoft.com/office/powerpoint/2010/main" val="888098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C9F21821-EB44-4B51-B0D9-66DB26935400}" type="slidenum">
              <a:rPr lang="en-US" altLang="zh-TW"/>
              <a:pPr>
                <a:defRPr/>
              </a:pPr>
              <a:t>‹#›</a:t>
            </a:fld>
            <a:endParaRPr lang="en-US" altLang="zh-TW"/>
          </a:p>
        </p:txBody>
      </p:sp>
    </p:spTree>
    <p:extLst>
      <p:ext uri="{BB962C8B-B14F-4D97-AF65-F5344CB8AC3E}">
        <p14:creationId xmlns:p14="http://schemas.microsoft.com/office/powerpoint/2010/main" val="2099708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EA285416-561D-4950-BBD9-D903500ECFFF}" type="slidenum">
              <a:rPr lang="en-US" altLang="zh-TW"/>
              <a:pPr>
                <a:defRPr/>
              </a:pPr>
              <a:t>‹#›</a:t>
            </a:fld>
            <a:endParaRPr lang="en-US" altLang="zh-TW"/>
          </a:p>
        </p:txBody>
      </p:sp>
    </p:spTree>
    <p:extLst>
      <p:ext uri="{BB962C8B-B14F-4D97-AF65-F5344CB8AC3E}">
        <p14:creationId xmlns:p14="http://schemas.microsoft.com/office/powerpoint/2010/main" val="1447082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480A69FA-22E3-43F5-B4CE-D38F13A9CA2B}" type="slidenum">
              <a:rPr lang="en-US" altLang="zh-TW"/>
              <a:pPr>
                <a:defRPr/>
              </a:pPr>
              <a:t>‹#›</a:t>
            </a:fld>
            <a:endParaRPr lang="en-US" altLang="zh-TW"/>
          </a:p>
        </p:txBody>
      </p:sp>
    </p:spTree>
    <p:extLst>
      <p:ext uri="{BB962C8B-B14F-4D97-AF65-F5344CB8AC3E}">
        <p14:creationId xmlns:p14="http://schemas.microsoft.com/office/powerpoint/2010/main" val="1195666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5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5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181CC180-D59E-48AA-AA9C-688416434789}" type="slidenum">
              <a:rPr lang="en-US" altLang="zh-TW"/>
              <a:pPr>
                <a:defRPr/>
              </a:pPr>
              <a:t>‹#›</a:t>
            </a:fld>
            <a:endParaRPr lang="en-US" altLang="zh-TW"/>
          </a:p>
        </p:txBody>
      </p:sp>
    </p:spTree>
    <p:extLst>
      <p:ext uri="{BB962C8B-B14F-4D97-AF65-F5344CB8AC3E}">
        <p14:creationId xmlns:p14="http://schemas.microsoft.com/office/powerpoint/2010/main" val="5263463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8"/>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E707745E-1030-415E-8433-CC29A80FFE7B}" type="slidenum">
              <a:rPr lang="en-US" altLang="zh-TW"/>
              <a:pPr>
                <a:defRPr/>
              </a:pPr>
              <a:t>‹#›</a:t>
            </a:fld>
            <a:endParaRPr lang="en-US" altLang="zh-TW"/>
          </a:p>
        </p:txBody>
      </p:sp>
    </p:spTree>
    <p:extLst>
      <p:ext uri="{BB962C8B-B14F-4D97-AF65-F5344CB8AC3E}">
        <p14:creationId xmlns:p14="http://schemas.microsoft.com/office/powerpoint/2010/main" val="4605815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221B5AC-20A6-4EE6-B864-E5DE707C159C}" type="slidenum">
              <a:rPr lang="en-US" altLang="zh-TW"/>
              <a:pPr>
                <a:defRPr/>
              </a:pPr>
              <a:t>‹#›</a:t>
            </a:fld>
            <a:endParaRPr lang="en-US" altLang="zh-TW"/>
          </a:p>
        </p:txBody>
      </p:sp>
    </p:spTree>
    <p:extLst>
      <p:ext uri="{BB962C8B-B14F-4D97-AF65-F5344CB8AC3E}">
        <p14:creationId xmlns:p14="http://schemas.microsoft.com/office/powerpoint/2010/main" val="13985022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3"/>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2"/>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85595A23-1938-436C-A0A4-A4168185AEBE}" type="slidenum">
              <a:rPr lang="en-US" altLang="zh-TW"/>
              <a:pPr>
                <a:defRPr/>
              </a:pPr>
              <a:t>‹#›</a:t>
            </a:fld>
            <a:endParaRPr lang="en-US" altLang="zh-TW"/>
          </a:p>
        </p:txBody>
      </p:sp>
    </p:spTree>
    <p:extLst>
      <p:ext uri="{BB962C8B-B14F-4D97-AF65-F5344CB8AC3E}">
        <p14:creationId xmlns:p14="http://schemas.microsoft.com/office/powerpoint/2010/main" val="37423485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1E05751B-1DDF-4EA6-A804-71CE5E329F76}" type="slidenum">
              <a:rPr lang="en-US" altLang="zh-TW"/>
              <a:pPr>
                <a:defRPr/>
              </a:pPr>
              <a:t>‹#›</a:t>
            </a:fld>
            <a:endParaRPr lang="en-US" altLang="zh-TW"/>
          </a:p>
        </p:txBody>
      </p:sp>
    </p:spTree>
    <p:extLst>
      <p:ext uri="{BB962C8B-B14F-4D97-AF65-F5344CB8AC3E}">
        <p14:creationId xmlns:p14="http://schemas.microsoft.com/office/powerpoint/2010/main" val="35696667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6"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6D036014-8E68-435D-A911-B68A59922848}" type="slidenum">
              <a:rPr lang="en-US" altLang="zh-TW"/>
              <a:pPr>
                <a:defRPr/>
              </a:pPr>
              <a:t>‹#›</a:t>
            </a:fld>
            <a:endParaRPr lang="en-US" altLang="zh-TW"/>
          </a:p>
        </p:txBody>
      </p:sp>
    </p:spTree>
    <p:extLst>
      <p:ext uri="{BB962C8B-B14F-4D97-AF65-F5344CB8AC3E}">
        <p14:creationId xmlns:p14="http://schemas.microsoft.com/office/powerpoint/2010/main" val="3562645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77B63E87-B619-4DAE-BC91-F67887DA4324}" type="slidenum">
              <a:rPr lang="en-US" altLang="zh-TW"/>
              <a:pPr>
                <a:defRPr/>
              </a:pPr>
              <a:t>‹#›</a:t>
            </a:fld>
            <a:endParaRPr lang="en-US" altLang="zh-TW"/>
          </a:p>
        </p:txBody>
      </p:sp>
    </p:spTree>
    <p:extLst>
      <p:ext uri="{BB962C8B-B14F-4D97-AF65-F5344CB8AC3E}">
        <p14:creationId xmlns:p14="http://schemas.microsoft.com/office/powerpoint/2010/main" val="28284715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61394F72-2BC4-4748-BE36-F3829687BDD7}" type="slidenum">
              <a:rPr lang="en-US" altLang="zh-TW"/>
              <a:pPr>
                <a:defRPr/>
              </a:pPr>
              <a:t>‹#›</a:t>
            </a:fld>
            <a:endParaRPr lang="en-US" altLang="zh-TW"/>
          </a:p>
        </p:txBody>
      </p:sp>
    </p:spTree>
    <p:extLst>
      <p:ext uri="{BB962C8B-B14F-4D97-AF65-F5344CB8AC3E}">
        <p14:creationId xmlns:p14="http://schemas.microsoft.com/office/powerpoint/2010/main" val="37798536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C4E05A7-F27C-4C49-9142-FF1883E8F7C8}" type="slidenum">
              <a:rPr lang="en-US" altLang="zh-TW"/>
              <a:pPr>
                <a:defRPr/>
              </a:pPr>
              <a:t>‹#›</a:t>
            </a:fld>
            <a:endParaRPr lang="en-US" altLang="zh-TW"/>
          </a:p>
        </p:txBody>
      </p:sp>
    </p:spTree>
    <p:extLst>
      <p:ext uri="{BB962C8B-B14F-4D97-AF65-F5344CB8AC3E}">
        <p14:creationId xmlns:p14="http://schemas.microsoft.com/office/powerpoint/2010/main" val="10743373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D5572651-6742-4DB6-BE50-9ACF788DE2A5}" type="slidenum">
              <a:rPr lang="en-US" altLang="zh-TW"/>
              <a:pPr>
                <a:defRPr/>
              </a:pPr>
              <a:t>‹#›</a:t>
            </a:fld>
            <a:endParaRPr lang="en-US" altLang="zh-TW"/>
          </a:p>
        </p:txBody>
      </p:sp>
    </p:spTree>
    <p:extLst>
      <p:ext uri="{BB962C8B-B14F-4D97-AF65-F5344CB8AC3E}">
        <p14:creationId xmlns:p14="http://schemas.microsoft.com/office/powerpoint/2010/main" val="19782703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6F8BD70E-5F5F-4E43-865E-F6FCEA217EED}" type="slidenum">
              <a:rPr lang="en-US" altLang="zh-TW"/>
              <a:pPr>
                <a:defRPr/>
              </a:pPr>
              <a:t>‹#›</a:t>
            </a:fld>
            <a:endParaRPr lang="en-US" altLang="zh-TW"/>
          </a:p>
        </p:txBody>
      </p:sp>
    </p:spTree>
    <p:extLst>
      <p:ext uri="{BB962C8B-B14F-4D97-AF65-F5344CB8AC3E}">
        <p14:creationId xmlns:p14="http://schemas.microsoft.com/office/powerpoint/2010/main" val="40889738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1"/>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1"/>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CD493D9-51EB-4E5B-9937-68B2B9AE1365}" type="slidenum">
              <a:rPr lang="en-US" altLang="zh-TW"/>
              <a:pPr>
                <a:defRPr/>
              </a:pPr>
              <a:t>‹#›</a:t>
            </a:fld>
            <a:endParaRPr lang="en-US" altLang="zh-TW"/>
          </a:p>
        </p:txBody>
      </p:sp>
    </p:spTree>
    <p:extLst>
      <p:ext uri="{BB962C8B-B14F-4D97-AF65-F5344CB8AC3E}">
        <p14:creationId xmlns:p14="http://schemas.microsoft.com/office/powerpoint/2010/main" val="3526887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5"/>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0"/>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29"/>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0"/>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0"/>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5"/>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5"/>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5"/>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220742512"/>
      </p:ext>
    </p:extLst>
  </p:cSld>
  <p:clrMap bg1="lt1" tx1="dk1" bg2="lt2" tx2="dk2" accent1="accent1" accent2="accent2" accent3="accent3" accent4="accent4" accent5="accent5" accent6="accent6" hlink="hlink" folHlink="folHlink"/>
  <p:sldLayoutIdLst>
    <p:sldLayoutId id="2147485816" r:id="rId1"/>
    <p:sldLayoutId id="2147485817" r:id="rId2"/>
    <p:sldLayoutId id="2147485818" r:id="rId3"/>
    <p:sldLayoutId id="2147485819" r:id="rId4"/>
    <p:sldLayoutId id="2147485820" r:id="rId5"/>
    <p:sldLayoutId id="2147485821" r:id="rId6"/>
    <p:sldLayoutId id="2147485822" r:id="rId7"/>
    <p:sldLayoutId id="2147485823" r:id="rId8"/>
    <p:sldLayoutId id="2147485824" r:id="rId9"/>
    <p:sldLayoutId id="2147485825" r:id="rId10"/>
    <p:sldLayoutId id="21474858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pitchFamily="34" charset="0"/>
                <a:ea typeface="新細明體" pitchFamily="18" charset="-120"/>
                <a:cs typeface="Arial" pitchFamily="34" charset="0"/>
              </a:defRPr>
            </a:lvl1pPr>
          </a:lstStyle>
          <a:p>
            <a:pPr defTabSz="914400" fontAlgn="base">
              <a:spcBef>
                <a:spcPct val="0"/>
              </a:spcBef>
              <a:spcAft>
                <a:spcPct val="0"/>
              </a:spcAft>
              <a:defRPr/>
            </a:pPr>
            <a:fld id="{617FEABE-E1D0-4FF0-9F01-BC4284D51100}"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4159624700"/>
      </p:ext>
    </p:extLst>
  </p:cSld>
  <p:clrMap bg1="lt1" tx1="dk1" bg2="lt2" tx2="dk2" accent1="accent1" accent2="accent2" accent3="accent3" accent4="accent4" accent5="accent5" accent6="accent6" hlink="hlink" folHlink="folHlink"/>
  <p:sldLayoutIdLst>
    <p:sldLayoutId id="2147485840" r:id="rId1"/>
    <p:sldLayoutId id="2147485841" r:id="rId2"/>
    <p:sldLayoutId id="2147485842" r:id="rId3"/>
    <p:sldLayoutId id="2147485843" r:id="rId4"/>
    <p:sldLayoutId id="2147485844" r:id="rId5"/>
    <p:sldLayoutId id="2147485845" r:id="rId6"/>
    <p:sldLayoutId id="2147485846" r:id="rId7"/>
    <p:sldLayoutId id="2147485847" r:id="rId8"/>
    <p:sldLayoutId id="2147485848" r:id="rId9"/>
    <p:sldLayoutId id="2147485849" r:id="rId10"/>
    <p:sldLayoutId id="21474858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41A036A6-CC96-4760-9CCB-99BBC72FEB5B}"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2395255767"/>
      </p:ext>
    </p:extLst>
  </p:cSld>
  <p:clrMap bg1="lt1" tx1="dk1" bg2="lt2" tx2="dk2" accent1="accent1" accent2="accent2" accent3="accent3" accent4="accent4" accent5="accent5" accent6="accent6" hlink="hlink" folHlink="folHlink"/>
  <p:sldLayoutIdLst>
    <p:sldLayoutId id="2147485852" r:id="rId1"/>
    <p:sldLayoutId id="2147485853" r:id="rId2"/>
    <p:sldLayoutId id="2147485854" r:id="rId3"/>
    <p:sldLayoutId id="2147485855" r:id="rId4"/>
    <p:sldLayoutId id="2147485856" r:id="rId5"/>
    <p:sldLayoutId id="2147485857" r:id="rId6"/>
    <p:sldLayoutId id="2147485858" r:id="rId7"/>
    <p:sldLayoutId id="2147485859" r:id="rId8"/>
    <p:sldLayoutId id="2147485860" r:id="rId9"/>
    <p:sldLayoutId id="2147485861" r:id="rId10"/>
    <p:sldLayoutId id="21474858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6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與</a:t>
            </a:r>
            <a:r>
              <a:rPr lang="zh-TW" altLang="en-US" sz="4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　</a:t>
            </a:r>
            <a:r>
              <a:rPr lang="zh-TW" altLang="en-US" sz="66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神同工</a:t>
            </a:r>
            <a:endParaRPr lang="en-US" altLang="zh-TW" sz="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Co-workers </a:t>
            </a:r>
            <a:r>
              <a:rPr lang="en-US" altLang="zh-TW" sz="4400" kern="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in God’s </a:t>
            </a:r>
            <a:r>
              <a:rPr lang="en-US" altLang="zh-TW" sz="4400"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Service</a:t>
            </a:r>
            <a:endParaRPr lang="en-US" altLang="zh-TW" sz="11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6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3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050" kern="0" dirty="0" smtClean="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050" b="1" kern="0" dirty="0">
              <a:solidFill>
                <a:prstClr val="white"/>
              </a:solidFill>
              <a:latin typeface="Mongolian Baiti" panose="03000500000000000000" pitchFamily="66" charset="0"/>
              <a:ea typeface="Adobe Gothic Std B" pitchFamily="34" charset="-128"/>
              <a:cs typeface="Mongolian Baiti" panose="03000500000000000000" pitchFamily="66" charset="0"/>
            </a:endParaRPr>
          </a:p>
          <a:p>
            <a:pPr algn="ctr" defTabSz="914134">
              <a:spcBef>
                <a:spcPct val="0"/>
              </a:spcBef>
              <a:buFontTx/>
              <a:buNone/>
              <a:defRPr/>
            </a:pPr>
            <a:endParaRPr lang="en-US" altLang="zh-TW" sz="16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8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sz="3600" kern="0" dirty="0">
                <a:solidFill>
                  <a:prstClr val="white"/>
                </a:solidFill>
                <a:latin typeface="DFKai-SB" panose="03000509000000000000" pitchFamily="65" charset="-120"/>
                <a:ea typeface="DFKai-SB" panose="03000509000000000000" pitchFamily="65" charset="-120"/>
                <a:cs typeface="Arial" charset="0"/>
              </a:rPr>
              <a:t>波特蘭靈糧堂</a:t>
            </a:r>
            <a:endParaRPr lang="en-US" altLang="zh-TW" sz="3600"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7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200" b="1" kern="0" dirty="0">
              <a:solidFill>
                <a:prstClr val="white"/>
              </a:solidFill>
              <a:latin typeface="Arial Unicode MS" pitchFamily="34" charset="-128"/>
              <a:cs typeface="Arial" charset="0"/>
            </a:endParaRPr>
          </a:p>
          <a:p>
            <a:pPr algn="ctr" defTabSz="914134">
              <a:spcBef>
                <a:spcPct val="0"/>
              </a:spcBef>
              <a:buFontTx/>
              <a:buNone/>
              <a:defRPr/>
            </a:pPr>
            <a:r>
              <a:rPr lang="en-US" altLang="zh-TW" sz="2800" b="1" kern="0" dirty="0" smtClean="0">
                <a:solidFill>
                  <a:prstClr val="white"/>
                </a:solidFill>
                <a:latin typeface="Mongolian Baiti" panose="03000500000000000000" pitchFamily="66" charset="0"/>
                <a:cs typeface="Mongolian Baiti" panose="03000500000000000000" pitchFamily="66" charset="0"/>
              </a:rPr>
              <a:t>Sep 11,  2016</a:t>
            </a:r>
            <a:endParaRPr lang="en-US" altLang="zh-TW" sz="28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600449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4930" name="TextBox 1"/>
          <p:cNvSpPr txBox="1">
            <a:spLocks noChangeArrowheads="1"/>
          </p:cNvSpPr>
          <p:nvPr/>
        </p:nvSpPr>
        <p:spPr bwMode="auto">
          <a:xfrm>
            <a:off x="217488" y="1790700"/>
            <a:ext cx="8697912" cy="312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4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因</a:t>
            </a:r>
            <a:r>
              <a:rPr lang="zh-TW" altLang="en-US" sz="4000" dirty="0">
                <a:solidFill>
                  <a:srgbClr val="FFFFFF"/>
                </a:solidFill>
                <a:latin typeface="DFKai-SB" pitchFamily="65" charset="-120"/>
                <a:ea typeface="DFKai-SB" pitchFamily="65" charset="-120"/>
                <a:cs typeface="Arial" charset="0"/>
              </a:rPr>
              <a:t>為我們是與</a:t>
            </a:r>
            <a:r>
              <a:rPr lang="zh-TW" altLang="en-US" dirty="0">
                <a:solidFill>
                  <a:srgbClr val="FFFFFF"/>
                </a:solidFill>
                <a:latin typeface="DFKai-SB" pitchFamily="65" charset="-120"/>
                <a:ea typeface="DFKai-SB" pitchFamily="65" charset="-120"/>
                <a:cs typeface="Arial" charset="0"/>
              </a:rPr>
              <a:t>　</a:t>
            </a:r>
            <a:r>
              <a:rPr lang="zh-TW" altLang="en-US" sz="4000" dirty="0">
                <a:solidFill>
                  <a:srgbClr val="FFFFFF"/>
                </a:solidFill>
                <a:latin typeface="DFKai-SB" pitchFamily="65" charset="-120"/>
                <a:ea typeface="DFKai-SB" pitchFamily="65" charset="-120"/>
                <a:cs typeface="Arial" charset="0"/>
              </a:rPr>
              <a:t>神同工的；你們是　神所耕種的田地，所建造的房</a:t>
            </a:r>
            <a:r>
              <a:rPr lang="zh-TW" altLang="en-US" sz="4000" dirty="0" smtClean="0">
                <a:solidFill>
                  <a:srgbClr val="FFFFFF"/>
                </a:solidFill>
                <a:latin typeface="DFKai-SB" pitchFamily="65" charset="-120"/>
                <a:ea typeface="DFKai-SB" pitchFamily="65" charset="-120"/>
                <a:cs typeface="Arial" charset="0"/>
              </a:rPr>
              <a:t>屋</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1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哥林多前</a:t>
            </a:r>
            <a:r>
              <a:rPr lang="zh-TW" altLang="en-US" sz="3600" dirty="0" smtClean="0">
                <a:solidFill>
                  <a:srgbClr val="FFFFFF"/>
                </a:solidFill>
                <a:latin typeface="DFKai-SB" pitchFamily="65" charset="-120"/>
                <a:ea typeface="DFKai-SB" pitchFamily="65" charset="-120"/>
                <a:cs typeface="Arial" charset="0"/>
              </a:rPr>
              <a:t>書 </a:t>
            </a:r>
            <a:r>
              <a:rPr lang="en-US" altLang="zh-TW" sz="3600" dirty="0" smtClean="0">
                <a:solidFill>
                  <a:srgbClr val="FFFFFF"/>
                </a:solidFill>
                <a:latin typeface="Arial Narrow" pitchFamily="34" charset="0"/>
                <a:ea typeface="DFKai-SB" pitchFamily="65" charset="-120"/>
                <a:cs typeface="Arial" charset="0"/>
              </a:rPr>
              <a:t>1 Corinthians 3:9</a:t>
            </a:r>
            <a:r>
              <a:rPr lang="en-US" altLang="zh-TW" sz="3600" dirty="0" smtClean="0">
                <a:solidFill>
                  <a:srgbClr val="FFFFFF"/>
                </a:solidFill>
                <a:latin typeface="DFKai-SB" pitchFamily="65" charset="-120"/>
                <a:ea typeface="DFKai-SB" pitchFamily="65" charset="-120"/>
                <a:cs typeface="Arial" charset="0"/>
              </a:rPr>
              <a:t>) </a:t>
            </a: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For we are co-workers in God’s service; you are God’s field, God’s building.</a:t>
            </a:r>
            <a:endParaRPr lang="en-US" altLang="zh-TW" sz="2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472068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14300" y="235116"/>
            <a:ext cx="8902700" cy="64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dirty="0">
                <a:solidFill>
                  <a:srgbClr val="FFFFFF"/>
                </a:solidFill>
                <a:latin typeface="DFKai-SB" pitchFamily="65" charset="-120"/>
                <a:ea typeface="DFKai-SB" pitchFamily="65" charset="-120"/>
                <a:cs typeface="Arial" charset="0"/>
              </a:rPr>
              <a:t>天將晚的時候，門徒進前來，</a:t>
            </a:r>
            <a:r>
              <a:rPr lang="zh-TW" altLang="en-US" sz="4000" dirty="0" smtClean="0">
                <a:solidFill>
                  <a:srgbClr val="FFFFFF"/>
                </a:solidFill>
                <a:latin typeface="DFKai-SB" pitchFamily="65" charset="-120"/>
                <a:ea typeface="DFKai-SB" pitchFamily="65" charset="-120"/>
                <a:cs typeface="Arial" charset="0"/>
              </a:rPr>
              <a:t>說：「</a:t>
            </a:r>
            <a:r>
              <a:rPr lang="zh-TW" altLang="en-US" sz="4000" dirty="0">
                <a:solidFill>
                  <a:srgbClr val="FFFFFF"/>
                </a:solidFill>
                <a:latin typeface="DFKai-SB" pitchFamily="65" charset="-120"/>
                <a:ea typeface="DFKai-SB" pitchFamily="65" charset="-120"/>
                <a:cs typeface="Arial" charset="0"/>
              </a:rPr>
              <a:t>這是野地，時候已經過了，請叫眾人散開，他們好往村子裡去，自己買吃的。」 </a:t>
            </a:r>
            <a:r>
              <a:rPr lang="zh-TW" altLang="en-US" sz="4000" dirty="0" smtClean="0">
                <a:solidFill>
                  <a:srgbClr val="FFFFFF"/>
                </a:solidFill>
                <a:latin typeface="DFKai-SB" pitchFamily="65" charset="-120"/>
                <a:ea typeface="DFKai-SB" pitchFamily="65" charset="-120"/>
                <a:cs typeface="Arial" charset="0"/>
              </a:rPr>
              <a:t>耶</a:t>
            </a:r>
            <a:r>
              <a:rPr lang="zh-TW" altLang="en-US" sz="4000" dirty="0">
                <a:solidFill>
                  <a:srgbClr val="FFFFFF"/>
                </a:solidFill>
                <a:latin typeface="DFKai-SB" pitchFamily="65" charset="-120"/>
                <a:ea typeface="DFKai-SB" pitchFamily="65" charset="-120"/>
                <a:cs typeface="Arial" charset="0"/>
              </a:rPr>
              <a:t>穌說：「不用他們去，你們給他們吃吧</a:t>
            </a:r>
            <a:r>
              <a:rPr lang="zh-TW" altLang="en-US" sz="4000" dirty="0" smtClean="0">
                <a:solidFill>
                  <a:srgbClr val="FFFFFF"/>
                </a:solidFill>
                <a:latin typeface="DFKai-SB" pitchFamily="65" charset="-120"/>
                <a:ea typeface="DFKai-SB" pitchFamily="65" charset="-120"/>
                <a:cs typeface="Arial" charset="0"/>
              </a:rPr>
              <a:t>！」門</a:t>
            </a:r>
            <a:r>
              <a:rPr lang="zh-TW" altLang="en-US" sz="4000" dirty="0">
                <a:solidFill>
                  <a:srgbClr val="FFFFFF"/>
                </a:solidFill>
                <a:latin typeface="DFKai-SB" pitchFamily="65" charset="-120"/>
                <a:ea typeface="DFKai-SB" pitchFamily="65" charset="-120"/>
                <a:cs typeface="Arial" charset="0"/>
              </a:rPr>
              <a:t>徒說：「我們這裡只有五個餅，兩條魚</a:t>
            </a:r>
            <a:r>
              <a:rPr lang="zh-TW" altLang="en-US" sz="40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2800" b="1" dirty="0" smtClean="0">
                <a:solidFill>
                  <a:srgbClr val="FFFFFF"/>
                </a:solidFill>
                <a:latin typeface="Maiandra GD" panose="020E0502030308020204" pitchFamily="34" charset="0"/>
                <a:ea typeface="DFKai-SB" pitchFamily="65" charset="-120"/>
                <a:cs typeface="Arial" charset="0"/>
              </a:rPr>
              <a:t>Matthew 14:15-17</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8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anose="020B0606020202030204" pitchFamily="34" charset="0"/>
                <a:ea typeface="DFKai-SB" pitchFamily="65" charset="-120"/>
                <a:cs typeface="Arial" charset="0"/>
              </a:rPr>
              <a:t>As evening approached, the disciples came to him and said, “This is a remote place, and it’s already getting late. </a:t>
            </a:r>
            <a:r>
              <a:rPr lang="en-US" altLang="zh-TW" sz="2800" b="1" i="1" dirty="0" smtClean="0">
                <a:solidFill>
                  <a:srgbClr val="FFFFFF"/>
                </a:solidFill>
                <a:latin typeface="Arial Narrow" panose="020B0606020202030204" pitchFamily="34" charset="0"/>
                <a:ea typeface="DFKai-SB" pitchFamily="65" charset="-120"/>
                <a:cs typeface="Arial" charset="0"/>
              </a:rPr>
              <a:t> Send </a:t>
            </a:r>
            <a:r>
              <a:rPr lang="en-US" altLang="zh-TW" sz="2800" b="1" i="1" dirty="0">
                <a:solidFill>
                  <a:srgbClr val="FFFFFF"/>
                </a:solidFill>
                <a:latin typeface="Arial Narrow" panose="020B0606020202030204" pitchFamily="34" charset="0"/>
                <a:ea typeface="DFKai-SB" pitchFamily="65" charset="-120"/>
                <a:cs typeface="Arial" charset="0"/>
              </a:rPr>
              <a:t>the crowds away, so they can go to the villages and buy themselves some food</a:t>
            </a:r>
            <a:r>
              <a:rPr lang="en-US" altLang="zh-TW" sz="2800" b="1" i="1" dirty="0" smtClean="0">
                <a:solidFill>
                  <a:srgbClr val="FFFFFF"/>
                </a:solidFill>
                <a:latin typeface="Arial Narrow" panose="020B0606020202030204" pitchFamily="34" charset="0"/>
                <a:ea typeface="DFKai-SB" pitchFamily="65" charset="-120"/>
                <a:cs typeface="Arial" charset="0"/>
              </a:rPr>
              <a:t>.”  Jesus </a:t>
            </a:r>
            <a:r>
              <a:rPr lang="en-US" altLang="zh-TW" sz="2800" b="1" i="1" dirty="0">
                <a:solidFill>
                  <a:srgbClr val="FFFFFF"/>
                </a:solidFill>
                <a:latin typeface="Arial Narrow" panose="020B0606020202030204" pitchFamily="34" charset="0"/>
                <a:ea typeface="DFKai-SB" pitchFamily="65" charset="-120"/>
                <a:cs typeface="Arial" charset="0"/>
              </a:rPr>
              <a:t>replied, “They do not need to go away. You give them something to eat</a:t>
            </a:r>
            <a:r>
              <a:rPr lang="en-US" altLang="zh-TW" sz="2800" b="1" i="1" dirty="0" smtClean="0">
                <a:solidFill>
                  <a:srgbClr val="FFFFFF"/>
                </a:solidFill>
                <a:latin typeface="Arial Narrow" panose="020B0606020202030204" pitchFamily="34" charset="0"/>
                <a:ea typeface="DFKai-SB" pitchFamily="65" charset="-120"/>
                <a:cs typeface="Arial" charset="0"/>
              </a:rPr>
              <a:t>.”  “We </a:t>
            </a:r>
            <a:r>
              <a:rPr lang="en-US" altLang="zh-TW" sz="2800" b="1" i="1" dirty="0">
                <a:solidFill>
                  <a:srgbClr val="FFFFFF"/>
                </a:solidFill>
                <a:latin typeface="Arial Narrow" panose="020B0606020202030204" pitchFamily="34" charset="0"/>
                <a:ea typeface="DFKai-SB" pitchFamily="65" charset="-120"/>
                <a:cs typeface="Arial" charset="0"/>
              </a:rPr>
              <a:t>have here only five loaves of bread and two fish,” they answered</a:t>
            </a:r>
            <a:r>
              <a:rPr lang="en-US" altLang="zh-TW" sz="2800" b="1" i="1" dirty="0" smtClean="0">
                <a:solidFill>
                  <a:srgbClr val="FFFFFF"/>
                </a:solidFill>
                <a:latin typeface="Arial Narrow" panose="020B0606020202030204" pitchFamily="34" charset="0"/>
                <a:ea typeface="DFKai-SB" pitchFamily="65" charset="-120"/>
                <a:cs typeface="Arial" charset="0"/>
              </a:rPr>
              <a:t>. </a:t>
            </a:r>
            <a:endParaRPr lang="en-US" altLang="zh-TW" sz="1100" b="1"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3255122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317500"/>
            <a:ext cx="8701435" cy="5866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5726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114300" y="108116"/>
            <a:ext cx="8902700" cy="692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dirty="0">
                <a:solidFill>
                  <a:srgbClr val="FFFFFF"/>
                </a:solidFill>
                <a:latin typeface="DFKai-SB" pitchFamily="65" charset="-120"/>
                <a:ea typeface="DFKai-SB" pitchFamily="65" charset="-120"/>
                <a:cs typeface="Arial" charset="0"/>
              </a:rPr>
              <a:t>耶穌說：「拿過來給我</a:t>
            </a:r>
            <a:r>
              <a:rPr lang="zh-TW" altLang="en-US" sz="4000" dirty="0" smtClean="0">
                <a:solidFill>
                  <a:srgbClr val="FFFFFF"/>
                </a:solidFill>
                <a:latin typeface="DFKai-SB" pitchFamily="65" charset="-120"/>
                <a:ea typeface="DFKai-SB" pitchFamily="65" charset="-120"/>
                <a:cs typeface="Arial" charset="0"/>
              </a:rPr>
              <a:t>。」 於</a:t>
            </a:r>
            <a:r>
              <a:rPr lang="zh-TW" altLang="en-US" sz="4000" dirty="0">
                <a:solidFill>
                  <a:srgbClr val="FFFFFF"/>
                </a:solidFill>
                <a:latin typeface="DFKai-SB" pitchFamily="65" charset="-120"/>
                <a:ea typeface="DFKai-SB" pitchFamily="65" charset="-120"/>
                <a:cs typeface="Arial" charset="0"/>
              </a:rPr>
              <a:t>是吩咐眾人坐在草地上，就拿著這五個餅，兩條魚，望著天祝福，擘開餅，遞給門徒，門徒又遞給眾人</a:t>
            </a:r>
            <a:r>
              <a:rPr lang="zh-TW" altLang="en-US" sz="4000" dirty="0" smtClean="0">
                <a:solidFill>
                  <a:srgbClr val="FFFFFF"/>
                </a:solidFill>
                <a:latin typeface="DFKai-SB" pitchFamily="65" charset="-120"/>
                <a:ea typeface="DFKai-SB" pitchFamily="65" charset="-120"/>
                <a:cs typeface="Arial" charset="0"/>
              </a:rPr>
              <a:t>。他</a:t>
            </a:r>
            <a:r>
              <a:rPr lang="zh-TW" altLang="en-US" sz="4000" dirty="0">
                <a:solidFill>
                  <a:srgbClr val="FFFFFF"/>
                </a:solidFill>
                <a:latin typeface="DFKai-SB" pitchFamily="65" charset="-120"/>
                <a:ea typeface="DFKai-SB" pitchFamily="65" charset="-120"/>
                <a:cs typeface="Arial" charset="0"/>
              </a:rPr>
              <a:t>們都吃，並且吃飽了；把剩下的零碎收拾起來，裝滿了十二個籃子。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馬太福</a:t>
            </a:r>
            <a:r>
              <a:rPr lang="zh-TW" altLang="en-US" sz="3600" dirty="0" smtClean="0">
                <a:solidFill>
                  <a:srgbClr val="FFFFFF"/>
                </a:solidFill>
                <a:latin typeface="DFKai-SB" pitchFamily="65" charset="-120"/>
                <a:ea typeface="DFKai-SB" pitchFamily="65" charset="-120"/>
                <a:cs typeface="Arial" charset="0"/>
              </a:rPr>
              <a:t>音 </a:t>
            </a:r>
            <a:r>
              <a:rPr lang="en-US" altLang="zh-TW" sz="2800" b="1" dirty="0" smtClean="0">
                <a:solidFill>
                  <a:srgbClr val="FFFFFF"/>
                </a:solidFill>
                <a:latin typeface="Maiandra GD" panose="020E0502030308020204" pitchFamily="34" charset="0"/>
                <a:ea typeface="DFKai-SB" pitchFamily="65" charset="-120"/>
                <a:cs typeface="Arial" charset="0"/>
              </a:rPr>
              <a:t>Matthew 14:18-20</a:t>
            </a:r>
            <a:r>
              <a:rPr lang="en-US" altLang="zh-TW" sz="3600" dirty="0" smtClean="0">
                <a:solidFill>
                  <a:srgbClr val="FFFFFF"/>
                </a:solidFill>
                <a:latin typeface="DFKai-SB" pitchFamily="65" charset="-120"/>
                <a:ea typeface="DFKai-SB" pitchFamily="65" charset="-120"/>
                <a:cs typeface="Arial" charset="0"/>
              </a:rPr>
              <a:t>) </a:t>
            </a:r>
          </a:p>
          <a:p>
            <a:pPr defTabSz="914400" eaLnBrk="1" fontAlgn="base" hangingPunct="1">
              <a:spcBef>
                <a:spcPct val="0"/>
              </a:spcBef>
              <a:spcAft>
                <a:spcPct val="0"/>
              </a:spcAft>
              <a:buFontTx/>
              <a:buNone/>
            </a:pPr>
            <a:endParaRPr lang="en-US" altLang="zh-TW" sz="100" b="1" i="1" dirty="0" smtClean="0">
              <a:solidFill>
                <a:srgbClr val="FFFFFF"/>
              </a:solidFill>
              <a:latin typeface="Arial Narrow" panose="020B0606020202030204"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2800" b="1" i="1" dirty="0">
                <a:solidFill>
                  <a:srgbClr val="FFFFFF"/>
                </a:solidFill>
                <a:latin typeface="Arial Narrow" panose="020B0606020202030204" pitchFamily="34" charset="0"/>
                <a:ea typeface="DFKai-SB" pitchFamily="65" charset="-120"/>
                <a:cs typeface="Arial" charset="0"/>
              </a:rPr>
              <a:t>“Bring them here to me,” he said.  </a:t>
            </a:r>
            <a:r>
              <a:rPr lang="en-US" altLang="zh-TW" sz="2800" b="1" i="1" dirty="0" smtClean="0">
                <a:solidFill>
                  <a:srgbClr val="FFFFFF"/>
                </a:solidFill>
                <a:latin typeface="Arial Narrow" panose="020B0606020202030204" pitchFamily="34" charset="0"/>
                <a:ea typeface="DFKai-SB" pitchFamily="65" charset="-120"/>
                <a:cs typeface="Arial" charset="0"/>
              </a:rPr>
              <a:t>And </a:t>
            </a:r>
            <a:r>
              <a:rPr lang="en-US" altLang="zh-TW" sz="2800" b="1" i="1" dirty="0">
                <a:solidFill>
                  <a:srgbClr val="FFFFFF"/>
                </a:solidFill>
                <a:latin typeface="Arial Narrow" panose="020B0606020202030204" pitchFamily="34" charset="0"/>
                <a:ea typeface="DFKai-SB" pitchFamily="65" charset="-120"/>
                <a:cs typeface="Arial" charset="0"/>
              </a:rPr>
              <a:t>he directed the people to sit down on the grass. Taking the five loaves and the two fish and looking up to heaven, he gave thanks and broke the loaves. Then he gave them to the disciples, and the disciples gave them to the people. </a:t>
            </a:r>
            <a:r>
              <a:rPr lang="en-US" altLang="zh-TW" sz="2800" b="1" i="1" dirty="0" smtClean="0">
                <a:solidFill>
                  <a:srgbClr val="FFFFFF"/>
                </a:solidFill>
                <a:latin typeface="Arial Narrow" panose="020B0606020202030204" pitchFamily="34" charset="0"/>
                <a:ea typeface="DFKai-SB" pitchFamily="65" charset="-120"/>
                <a:cs typeface="Arial" charset="0"/>
              </a:rPr>
              <a:t>They </a:t>
            </a:r>
            <a:r>
              <a:rPr lang="en-US" altLang="zh-TW" sz="2800" b="1" i="1" dirty="0">
                <a:solidFill>
                  <a:srgbClr val="FFFFFF"/>
                </a:solidFill>
                <a:latin typeface="Arial Narrow" panose="020B0606020202030204" pitchFamily="34" charset="0"/>
                <a:ea typeface="DFKai-SB" pitchFamily="65" charset="-120"/>
                <a:cs typeface="Arial" charset="0"/>
              </a:rPr>
              <a:t>all ate and were satisfied, and the disciples picked up twelve basketfuls of broken pieces that were left over.</a:t>
            </a:r>
            <a:endParaRPr lang="en-US" altLang="zh-TW" sz="1100" b="1" i="1" dirty="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186444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450"/>
            <a:ext cx="10020300" cy="751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4248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526" y="435309"/>
            <a:ext cx="5349874" cy="5911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6506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152900" y="1671251"/>
            <a:ext cx="4991100" cy="230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4800" dirty="0" smtClean="0">
                <a:solidFill>
                  <a:schemeClr val="bg1"/>
                </a:solidFill>
                <a:latin typeface="Maiandra GD" panose="020E0502030308020204" pitchFamily="34" charset="0"/>
                <a:ea typeface="DFKai-SB" pitchFamily="65" charset="-120"/>
                <a:cs typeface="Arial" charset="0"/>
              </a:rPr>
              <a:t>販賣機式的禱告</a:t>
            </a:r>
            <a:r>
              <a:rPr lang="en-US" altLang="zh-TW" sz="4800" dirty="0" smtClean="0">
                <a:solidFill>
                  <a:schemeClr val="bg1"/>
                </a:solidFill>
                <a:latin typeface="Maiandra GD" panose="020E0502030308020204" pitchFamily="34" charset="0"/>
                <a:ea typeface="DFKai-SB" pitchFamily="65" charset="-120"/>
                <a:cs typeface="Arial" charset="0"/>
              </a:rPr>
              <a:t>?</a:t>
            </a:r>
            <a:endParaRPr lang="en-US" altLang="zh-TW" sz="4800" dirty="0">
              <a:solidFill>
                <a:schemeClr val="bg1"/>
              </a:solidFill>
              <a:latin typeface="Maiandra GD" panose="020E0502030308020204" pitchFamily="34" charset="0"/>
              <a:ea typeface="DFKai-SB" pitchFamily="65" charset="-120"/>
              <a:cs typeface="Arial" charset="0"/>
            </a:endParaRPr>
          </a:p>
          <a:p>
            <a:pPr algn="ctr" defTabSz="914400" eaLnBrk="1" fontAlgn="base" hangingPunct="1">
              <a:spcBef>
                <a:spcPct val="0"/>
              </a:spcBef>
              <a:spcAft>
                <a:spcPct val="0"/>
              </a:spcAft>
              <a:buFontTx/>
              <a:buNone/>
            </a:pPr>
            <a:r>
              <a:rPr lang="en-US" altLang="zh-TW" sz="4000" dirty="0" smtClean="0">
                <a:solidFill>
                  <a:srgbClr val="FFFF00"/>
                </a:solidFill>
                <a:latin typeface="Maiandra GD" panose="020E0502030308020204" pitchFamily="34" charset="0"/>
                <a:ea typeface="DFKai-SB" pitchFamily="65" charset="-120"/>
                <a:cs typeface="Arial" charset="0"/>
              </a:rPr>
              <a:t>“vending machine” style prayers?</a:t>
            </a:r>
            <a:endParaRPr lang="en-US" altLang="zh-TW" sz="4000" dirty="0">
              <a:solidFill>
                <a:srgbClr val="FFFF00"/>
              </a:solidFill>
              <a:latin typeface="Maiandra GD" panose="020E0502030308020204"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440" y="317500"/>
            <a:ext cx="3890460" cy="6311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01673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241292" y="2203935"/>
            <a:ext cx="8775701"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fontAlgn="base" hangingPunct="1">
              <a:spcBef>
                <a:spcPct val="0"/>
              </a:spcBef>
              <a:spcAft>
                <a:spcPct val="0"/>
              </a:spcAft>
              <a:buFontTx/>
              <a:buNone/>
            </a:pPr>
            <a:r>
              <a:rPr lang="zh-TW" altLang="en-US" sz="5400" dirty="0">
                <a:solidFill>
                  <a:srgbClr val="FFFFFF"/>
                </a:solidFill>
                <a:latin typeface="DFKai-SB" pitchFamily="65" charset="-120"/>
                <a:ea typeface="DFKai-SB" pitchFamily="65" charset="-120"/>
                <a:cs typeface="Arial" charset="0"/>
              </a:rPr>
              <a:t>禱告</a:t>
            </a:r>
            <a:r>
              <a:rPr lang="zh-TW" altLang="en-US" sz="5400" dirty="0" smtClean="0">
                <a:solidFill>
                  <a:srgbClr val="FFFFFF"/>
                </a:solidFill>
                <a:latin typeface="DFKai-SB" pitchFamily="65" charset="-120"/>
                <a:ea typeface="DFKai-SB" pitchFamily="65" charset="-120"/>
                <a:cs typeface="Arial" charset="0"/>
              </a:rPr>
              <a:t>是</a:t>
            </a:r>
            <a:r>
              <a:rPr lang="zh-TW" altLang="en-US" sz="5400" dirty="0">
                <a:solidFill>
                  <a:srgbClr val="FFFFFF"/>
                </a:solidFill>
                <a:latin typeface="DFKai-SB" pitchFamily="65" charset="-120"/>
                <a:ea typeface="DFKai-SB" pitchFamily="65" charset="-120"/>
                <a:cs typeface="Arial" charset="0"/>
              </a:rPr>
              <a:t>一種轉化的過程</a:t>
            </a:r>
            <a:endParaRPr lang="en-US" altLang="zh-TW" sz="1100" i="1" dirty="0">
              <a:solidFill>
                <a:srgbClr val="FFFFFF"/>
              </a:solidFill>
              <a:latin typeface="Arial Narrow" panose="020B0606020202030204" pitchFamily="34" charset="0"/>
              <a:ea typeface="DFKai-SB" pitchFamily="65" charset="-120"/>
              <a:cs typeface="Arial" charset="0"/>
            </a:endParaRPr>
          </a:p>
          <a:p>
            <a:pPr algn="ctr" defTabSz="914400" eaLnBrk="1" fontAlgn="base" hangingPunct="1">
              <a:spcBef>
                <a:spcPct val="0"/>
              </a:spcBef>
              <a:spcAft>
                <a:spcPct val="0"/>
              </a:spcAft>
              <a:buFontTx/>
              <a:buNone/>
            </a:pPr>
            <a:endParaRPr lang="en-US" altLang="zh-TW" sz="1800" dirty="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r>
              <a:rPr lang="en-US" altLang="zh-TW" sz="3600" b="1" dirty="0" smtClean="0">
                <a:solidFill>
                  <a:srgbClr val="FFFF00"/>
                </a:solidFill>
                <a:latin typeface="Maiandra GD" panose="020E0502030308020204" pitchFamily="34" charset="0"/>
                <a:ea typeface="DFKai-SB" pitchFamily="65" charset="-120"/>
                <a:cs typeface="Arial" charset="0"/>
              </a:rPr>
              <a:t>Prayer is a process of transformation</a:t>
            </a: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2351441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4930" name="TextBox 1"/>
          <p:cNvSpPr txBox="1">
            <a:spLocks noChangeArrowheads="1"/>
          </p:cNvSpPr>
          <p:nvPr/>
        </p:nvSpPr>
        <p:spPr bwMode="auto">
          <a:xfrm>
            <a:off x="217488" y="571500"/>
            <a:ext cx="8697912" cy="617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4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應當一無掛慮，只要凡事藉著禱告、祈求，和感謝，將你們所要的告訴神。神所賜、出人意外的平安必在基督耶穌裡保守你們的心懷意念</a:t>
            </a:r>
            <a:r>
              <a:rPr lang="zh-TW" altLang="en-US" sz="3600" dirty="0" smtClean="0">
                <a:solidFill>
                  <a:srgbClr val="FFFFFF"/>
                </a:solidFill>
                <a:latin typeface="DFKai-SB" pitchFamily="65" charset="-120"/>
                <a:ea typeface="DFKai-SB" pitchFamily="65" charset="-120"/>
                <a:cs typeface="Arial" charset="0"/>
              </a:rPr>
              <a:t>。</a:t>
            </a:r>
            <a:endParaRPr lang="en-US" altLang="zh-TW" sz="36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1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DFKai-SB" pitchFamily="65" charset="-120"/>
                <a:ea typeface="DFKai-SB" pitchFamily="65" charset="-120"/>
                <a:cs typeface="Arial" charset="0"/>
              </a:rPr>
              <a:t>(</a:t>
            </a:r>
            <a:r>
              <a:rPr lang="zh-TW" altLang="en-US" sz="3600" dirty="0" smtClean="0">
                <a:solidFill>
                  <a:srgbClr val="FFFFFF"/>
                </a:solidFill>
                <a:latin typeface="DFKai-SB" pitchFamily="65" charset="-120"/>
                <a:ea typeface="DFKai-SB" pitchFamily="65" charset="-120"/>
                <a:cs typeface="Arial" charset="0"/>
              </a:rPr>
              <a:t>腓立比書</a:t>
            </a:r>
            <a:r>
              <a:rPr lang="zh-CN" altLang="en-US" sz="3600" dirty="0" smtClean="0">
                <a:solidFill>
                  <a:srgbClr val="FFFFFF"/>
                </a:solidFill>
                <a:latin typeface="DFKai-SB" pitchFamily="65" charset="-120"/>
                <a:ea typeface="DFKai-SB" pitchFamily="65" charset="-120"/>
                <a:cs typeface="Arial" charset="0"/>
              </a:rPr>
              <a:t> </a:t>
            </a:r>
            <a:r>
              <a:rPr lang="en-US" altLang="zh-CN" sz="3600" dirty="0" smtClean="0">
                <a:solidFill>
                  <a:srgbClr val="FFFFFF"/>
                </a:solidFill>
                <a:latin typeface="Arial Narrow" pitchFamily="34" charset="0"/>
                <a:ea typeface="DFKai-SB" pitchFamily="65" charset="-120"/>
                <a:cs typeface="Arial" charset="0"/>
              </a:rPr>
              <a:t>Philippians 4:6-7</a:t>
            </a:r>
            <a:r>
              <a:rPr lang="en-US" altLang="zh-TW" sz="3600" dirty="0" smtClean="0">
                <a:solidFill>
                  <a:srgbClr val="FFFFFF"/>
                </a:solidFill>
                <a:latin typeface="DFKai-SB" pitchFamily="65" charset="-120"/>
                <a:ea typeface="DFKai-SB" pitchFamily="65" charset="-120"/>
                <a:cs typeface="Arial" charset="0"/>
              </a:rPr>
              <a:t>) </a:t>
            </a: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i="1" dirty="0" smtClean="0">
                <a:solidFill>
                  <a:srgbClr val="FFFFFF"/>
                </a:solidFill>
                <a:latin typeface="Arial Narrow" pitchFamily="34" charset="0"/>
                <a:ea typeface="DFKai-SB" pitchFamily="65" charset="-120"/>
                <a:cs typeface="Arial" charset="0"/>
              </a:rPr>
              <a:t>Do not be anxious about anything, but in every situation, by prayer and petition, with thanksgiving, present your requests to God.  And the peace of God, which transcends all understanding, will guard your hearts and your minds in Christ Jesus.</a:t>
            </a: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8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100" dirty="0" smtClean="0">
              <a:solidFill>
                <a:srgbClr val="FFFFFF"/>
              </a:solidFill>
              <a:latin typeface="DFKai-SB" pitchFamily="65" charset="-120"/>
              <a:ea typeface="DFKai-SB" pitchFamily="65" charset="-120"/>
              <a:cs typeface="Arial" charset="0"/>
            </a:endParaRPr>
          </a:p>
          <a:p>
            <a:pPr algn="ctr" defTabSz="914400" eaLnBrk="1" fontAlgn="base" hangingPunct="1">
              <a:spcBef>
                <a:spcPct val="0"/>
              </a:spcBef>
              <a:spcAft>
                <a:spcPct val="0"/>
              </a:spcAft>
              <a:buFontTx/>
              <a:buNone/>
            </a:pPr>
            <a:endParaRPr lang="en-US" altLang="zh-TW" sz="1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744750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4930" name="TextBox 1"/>
          <p:cNvSpPr txBox="1">
            <a:spLocks noChangeArrowheads="1"/>
          </p:cNvSpPr>
          <p:nvPr/>
        </p:nvSpPr>
        <p:spPr bwMode="auto">
          <a:xfrm>
            <a:off x="217488" y="914400"/>
            <a:ext cx="8697912" cy="429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4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門</a:t>
            </a:r>
            <a:r>
              <a:rPr lang="zh-TW" altLang="en-US" sz="4000" dirty="0">
                <a:solidFill>
                  <a:srgbClr val="FFFFFF"/>
                </a:solidFill>
                <a:latin typeface="DFKai-SB" pitchFamily="65" charset="-120"/>
                <a:ea typeface="DFKai-SB" pitchFamily="65" charset="-120"/>
                <a:cs typeface="Arial" charset="0"/>
              </a:rPr>
              <a:t>徒出去，到處宣傳福音</a:t>
            </a:r>
            <a:r>
              <a:rPr lang="zh-TW" altLang="en-US" sz="4000" dirty="0" smtClean="0">
                <a:solidFill>
                  <a:srgbClr val="FFFFFF"/>
                </a:solidFill>
                <a:latin typeface="DFKai-SB" pitchFamily="65" charset="-120"/>
                <a:ea typeface="DFKai-SB" pitchFamily="65" charset="-120"/>
                <a:cs typeface="Arial" charset="0"/>
              </a:rPr>
              <a:t>。 主</a:t>
            </a:r>
            <a:r>
              <a:rPr lang="zh-TW" altLang="en-US" sz="4000" dirty="0">
                <a:solidFill>
                  <a:srgbClr val="FFFFFF"/>
                </a:solidFill>
                <a:latin typeface="DFKai-SB" pitchFamily="65" charset="-120"/>
                <a:ea typeface="DFKai-SB" pitchFamily="65" charset="-120"/>
                <a:cs typeface="Arial" charset="0"/>
              </a:rPr>
              <a:t>和他們同工，用神蹟隨著，證實所傳的道。阿們！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馬可福</a:t>
            </a:r>
            <a:r>
              <a:rPr lang="zh-TW" altLang="en-US" sz="3600" dirty="0" smtClean="0">
                <a:solidFill>
                  <a:srgbClr val="FFFFFF"/>
                </a:solidFill>
                <a:latin typeface="DFKai-SB" pitchFamily="65" charset="-120"/>
                <a:ea typeface="DFKai-SB" pitchFamily="65" charset="-120"/>
                <a:cs typeface="Arial" charset="0"/>
              </a:rPr>
              <a:t>音 </a:t>
            </a:r>
            <a:r>
              <a:rPr lang="en-US" altLang="zh-TW" sz="3600" dirty="0" smtClean="0">
                <a:solidFill>
                  <a:srgbClr val="FFFFFF"/>
                </a:solidFill>
                <a:latin typeface="Arial Narrow" pitchFamily="34" charset="0"/>
                <a:ea typeface="DFKai-SB" pitchFamily="65" charset="-120"/>
                <a:cs typeface="Arial" charset="0"/>
              </a:rPr>
              <a:t>Mark 16:20</a:t>
            </a:r>
            <a:r>
              <a:rPr lang="en-US" altLang="zh-TW" sz="3600" dirty="0" smtClean="0">
                <a:solidFill>
                  <a:srgbClr val="FFFFFF"/>
                </a:solidFill>
                <a:latin typeface="DFKai-SB" pitchFamily="65" charset="-120"/>
                <a:ea typeface="DFKai-SB" pitchFamily="65" charset="-120"/>
                <a:cs typeface="Arial" charset="0"/>
              </a:rPr>
              <a:t>) </a:t>
            </a: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Then the disciples went out and preached everywhere, and the Lord worked with them and confirmed his word by the signs that accompanied it.</a:t>
            </a:r>
            <a:endParaRPr lang="en-US" altLang="zh-TW" sz="2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40699706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4930" name="TextBox 1"/>
          <p:cNvSpPr txBox="1">
            <a:spLocks noChangeArrowheads="1"/>
          </p:cNvSpPr>
          <p:nvPr/>
        </p:nvSpPr>
        <p:spPr bwMode="auto">
          <a:xfrm>
            <a:off x="217488" y="1155700"/>
            <a:ext cx="8697912" cy="4847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endParaRPr lang="en-US" altLang="zh-TW" sz="4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4000" dirty="0" smtClean="0">
                <a:solidFill>
                  <a:srgbClr val="FFFFFF"/>
                </a:solidFill>
                <a:latin typeface="DFKai-SB" pitchFamily="65" charset="-120"/>
                <a:ea typeface="DFKai-SB" pitchFamily="65" charset="-120"/>
                <a:cs typeface="Arial" charset="0"/>
              </a:rPr>
              <a:t>但</a:t>
            </a:r>
            <a:r>
              <a:rPr lang="zh-TW" altLang="en-US" sz="4000" dirty="0">
                <a:solidFill>
                  <a:srgbClr val="FFFFFF"/>
                </a:solidFill>
                <a:latin typeface="DFKai-SB" pitchFamily="65" charset="-120"/>
                <a:ea typeface="DFKai-SB" pitchFamily="65" charset="-120"/>
                <a:cs typeface="Arial" charset="0"/>
              </a:rPr>
              <a:t>聖靈降臨在你們身上，你們就必得著能力，並要在耶路撒冷、猶太全地，和撒馬利亞，直到地極，作我的見證。 </a:t>
            </a:r>
            <a:r>
              <a:rPr lang="en-US" altLang="zh-TW" sz="3600"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使徒行</a:t>
            </a:r>
            <a:r>
              <a:rPr lang="zh-TW" altLang="en-US" sz="3600" dirty="0" smtClean="0">
                <a:solidFill>
                  <a:srgbClr val="FFFFFF"/>
                </a:solidFill>
                <a:latin typeface="DFKai-SB" pitchFamily="65" charset="-120"/>
                <a:ea typeface="DFKai-SB" pitchFamily="65" charset="-120"/>
                <a:cs typeface="Arial" charset="0"/>
              </a:rPr>
              <a:t>傳 </a:t>
            </a:r>
            <a:r>
              <a:rPr lang="en-US" altLang="zh-TW" sz="3600" dirty="0" smtClean="0">
                <a:solidFill>
                  <a:srgbClr val="FFFFFF"/>
                </a:solidFill>
                <a:latin typeface="Arial Narrow" pitchFamily="34" charset="0"/>
                <a:ea typeface="DFKai-SB" pitchFamily="65" charset="-120"/>
                <a:cs typeface="Arial" charset="0"/>
              </a:rPr>
              <a:t>Acts 1:8</a:t>
            </a:r>
            <a:r>
              <a:rPr lang="en-US" altLang="zh-TW" sz="3600" dirty="0" smtClean="0">
                <a:solidFill>
                  <a:srgbClr val="FFFFFF"/>
                </a:solidFill>
                <a:latin typeface="DFKai-SB" pitchFamily="65" charset="-120"/>
                <a:ea typeface="DFKai-SB" pitchFamily="65" charset="-120"/>
                <a:cs typeface="Arial" charset="0"/>
              </a:rPr>
              <a:t>) </a:t>
            </a:r>
            <a:endParaRPr lang="en-US" altLang="zh-TW" sz="900"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But you will receive power when the Holy Spirit comes on you; and you will be my witnesses in Jerusalem, and in all Judea and Samaria, and to the ends of the earth.</a:t>
            </a:r>
            <a:endParaRPr lang="en-US" altLang="zh-TW" sz="200" dirty="0" smtClean="0">
              <a:solidFill>
                <a:srgbClr val="FFFFFF"/>
              </a:solidFill>
              <a:latin typeface="DFKai-SB" pitchFamily="65" charset="-120"/>
              <a:ea typeface="DFKai-SB" pitchFamily="65" charset="-120"/>
              <a:cs typeface="Arial" charset="0"/>
            </a:endParaRPr>
          </a:p>
        </p:txBody>
      </p:sp>
    </p:spTree>
    <p:extLst>
      <p:ext uri="{BB962C8B-B14F-4D97-AF65-F5344CB8AC3E}">
        <p14:creationId xmlns:p14="http://schemas.microsoft.com/office/powerpoint/2010/main" val="576208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18183</TotalTime>
  <Words>670</Words>
  <Application>Microsoft Office PowerPoint</Application>
  <PresentationFormat>On-screen Show (4:3)</PresentationFormat>
  <Paragraphs>67</Paragraphs>
  <Slides>12</Slides>
  <Notes>0</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12</vt:i4>
      </vt:variant>
    </vt:vector>
  </HeadingPairs>
  <TitlesOfParts>
    <vt:vector size="31" baseType="lpstr">
      <vt:lpstr>Adobe Gothic Std B</vt:lpstr>
      <vt:lpstr>Arial Unicode MS</vt:lpstr>
      <vt:lpstr>DFKai-SB</vt:lpstr>
      <vt:lpstr>Microsoft YaHei</vt:lpstr>
      <vt:lpstr>新細明體</vt:lpstr>
      <vt:lpstr>宋体</vt:lpstr>
      <vt:lpstr>Arial</vt:lpstr>
      <vt:lpstr>Arial Narrow</vt:lpstr>
      <vt:lpstr>Calibri</vt:lpstr>
      <vt:lpstr>Maiandra GD</vt:lpstr>
      <vt:lpstr>Mongolian Baiti</vt:lpstr>
      <vt:lpstr>Tahoma</vt:lpstr>
      <vt:lpstr>Verdana</vt:lpstr>
      <vt:lpstr>Wingdings</vt:lpstr>
      <vt:lpstr>Template</vt:lpstr>
      <vt:lpstr>默认设计模板</vt:lpstr>
      <vt:lpstr>10_Office 佈景主題</vt:lpstr>
      <vt:lpstr>9_Default Design</vt:lpstr>
      <vt:lpstr>7_Default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988</cp:revision>
  <dcterms:created xsi:type="dcterms:W3CDTF">2014-11-02T05:55:36Z</dcterms:created>
  <dcterms:modified xsi:type="dcterms:W3CDTF">2016-09-14T05:56:14Z</dcterms:modified>
</cp:coreProperties>
</file>