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F2697-A5C5-44AD-8D86-A206D0C5D5E1}" type="datetimeFigureOut">
              <a:rPr lang="en-US" smtClean="0"/>
              <a:t>10/1/2016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1C9D3-B4F5-43C7-AE5C-46E9AF7503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34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2F2697-A5C5-44AD-8D86-A206D0C5D5E1}" type="datetimeFigureOut">
              <a:rPr lang="en-US" smtClean="0"/>
              <a:t>10/1/2016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81C9D3-B4F5-43C7-AE5C-46E9AF7503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995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722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580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616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275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945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127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5400" b="1" smtClean="0">
                <a:solidFill>
                  <a:schemeClr val="tx1"/>
                </a:solidFill>
                <a:ea typeface="宋体" panose="02010600030101010101" pitchFamily="2" charset="-122"/>
              </a:rPr>
              <a:t>我</a:t>
            </a:r>
            <a: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  <a:t>在印尼车祸遇难时</a:t>
            </a:r>
            <a:b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  <a:t>主耶稣是否看顾我</a:t>
            </a:r>
            <a:b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  <a:t>我在医院痛苦难过之时</a:t>
            </a:r>
            <a:b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  <a:t>主耶稣是否仍看顾</a:t>
            </a:r>
            <a:endParaRPr lang="zh-CN" altLang="en-US" sz="5400" b="1" smtClean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963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5400" b="1" smtClean="0">
                <a:solidFill>
                  <a:srgbClr val="C00000"/>
                </a:solidFill>
                <a:ea typeface="宋体" panose="02010600030101010101" pitchFamily="2" charset="-122"/>
              </a:rPr>
              <a:t>副</a:t>
            </a:r>
            <a:r>
              <a:rPr lang="zh-CN" altLang="en-US" sz="5400" b="1" smtClean="0">
                <a:solidFill>
                  <a:srgbClr val="C00000"/>
                </a:solidFill>
                <a:ea typeface="宋体" panose="02010600030101010101" pitchFamily="2" charset="-122"/>
              </a:rPr>
              <a:t>歌</a:t>
            </a:r>
            <a: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  <a:t/>
            </a:r>
            <a:b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  <a:t>主必看顾    主必看顾</a:t>
            </a:r>
            <a:b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  <a:t>因祂知我的痛苦</a:t>
            </a:r>
            <a:b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  <a:t>当白昼將尽    夜漫漫</a:t>
            </a:r>
            <a:b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  <a:t>我知主耶稣</a:t>
            </a:r>
            <a:b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  <a:t>永远看顾</a:t>
            </a:r>
            <a:endParaRPr lang="zh-CN" altLang="en-US" sz="5400" b="1" smtClean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422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5400" b="1" smtClean="0">
                <a:solidFill>
                  <a:schemeClr val="tx1"/>
                </a:solidFill>
                <a:ea typeface="宋体" panose="02010600030101010101" pitchFamily="2" charset="-122"/>
              </a:rPr>
              <a:t>逢</a:t>
            </a:r>
            <a: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  <a:t>凶化吉    大难不死時</a:t>
            </a:r>
            <a:b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  <a:t>便知是主在看顾我</a:t>
            </a:r>
            <a:b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  <a:t>如此迅速康复   蒙主医治</a:t>
            </a:r>
            <a:b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  <a:t>便知是主在看顾我</a:t>
            </a:r>
            <a:endParaRPr lang="zh-CN" altLang="en-US" sz="5400" b="1" smtClean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264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5400" b="1" smtClean="0">
                <a:solidFill>
                  <a:srgbClr val="C00000"/>
                </a:solidFill>
                <a:ea typeface="宋体" panose="02010600030101010101" pitchFamily="2" charset="-122"/>
              </a:rPr>
              <a:t>副</a:t>
            </a:r>
            <a:r>
              <a:rPr lang="zh-CN" altLang="en-US" sz="5400" b="1" smtClean="0">
                <a:solidFill>
                  <a:srgbClr val="C00000"/>
                </a:solidFill>
                <a:ea typeface="宋体" panose="02010600030101010101" pitchFamily="2" charset="-122"/>
              </a:rPr>
              <a:t>歌</a:t>
            </a:r>
            <a: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  <a:t/>
            </a:r>
            <a:b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  <a:t>主必看顾    主必看顾</a:t>
            </a:r>
            <a:b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  <a:t>因祂知我的痛苦</a:t>
            </a:r>
            <a:b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  <a:t>当白昼將尽    夜漫漫</a:t>
            </a:r>
            <a:b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  <a:t>我知主耶稣</a:t>
            </a:r>
            <a:b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  <a:t>永远看顾</a:t>
            </a:r>
            <a:endParaRPr lang="zh-CN" altLang="en-US" sz="5400" b="1" smtClean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218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  <a:t>同工兄姐    齐心代祷时</a:t>
            </a:r>
            <a:b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  <a:t>深知主必定看顾我</a:t>
            </a:r>
            <a:b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  <a:t>生活一切所需    没有缺乏</a:t>
            </a:r>
            <a:b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  <a:t>便知是主在看顾我</a:t>
            </a:r>
            <a:r>
              <a:rPr lang="zh-CN" altLang="en-US" sz="5400" smtClean="0">
                <a:solidFill>
                  <a:schemeClr val="bg1"/>
                </a:solidFill>
                <a:ea typeface="宋体" panose="02010600030101010101" pitchFamily="2" charset="-122"/>
              </a:rPr>
              <a:t/>
            </a:r>
            <a:br>
              <a:rPr lang="zh-CN" altLang="en-US" sz="5400" smtClean="0">
                <a:solidFill>
                  <a:schemeClr val="bg1"/>
                </a:solidFill>
                <a:ea typeface="宋体" panose="02010600030101010101" pitchFamily="2" charset="-122"/>
              </a:rPr>
            </a:br>
            <a:endParaRPr lang="zh-CN" altLang="en-US" sz="5400" smtClean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936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5400" b="1" smtClean="0">
                <a:solidFill>
                  <a:srgbClr val="C00000"/>
                </a:solidFill>
                <a:ea typeface="宋体" panose="02010600030101010101" pitchFamily="2" charset="-122"/>
              </a:rPr>
              <a:t>副</a:t>
            </a:r>
            <a:r>
              <a:rPr lang="zh-CN" altLang="en-US" sz="5400" b="1" smtClean="0">
                <a:solidFill>
                  <a:srgbClr val="C00000"/>
                </a:solidFill>
                <a:ea typeface="宋体" panose="02010600030101010101" pitchFamily="2" charset="-122"/>
              </a:rPr>
              <a:t>歌</a:t>
            </a:r>
            <a: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  <a:t/>
            </a:r>
            <a:b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  <a:t>主必看顾    主必看顾</a:t>
            </a:r>
            <a:b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  <a:t>因祂知我的痛苦</a:t>
            </a:r>
            <a:b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  <a:t>当白昼將尽    夜漫漫</a:t>
            </a:r>
            <a:b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  <a:t>我知主耶稣</a:t>
            </a:r>
            <a:b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zh-CN" altLang="en-US" sz="5400" b="1" smtClean="0">
                <a:solidFill>
                  <a:schemeClr val="tx1"/>
                </a:solidFill>
                <a:ea typeface="宋体" panose="02010600030101010101" pitchFamily="2" charset="-122"/>
              </a:rPr>
              <a:t>永远看顾</a:t>
            </a:r>
            <a:endParaRPr lang="zh-CN" altLang="en-US" sz="5400" b="1" smtClean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672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b="1" smtClean="0">
                <a:ea typeface="宋体" panose="02010600030101010101" pitchFamily="2" charset="-122"/>
              </a:rPr>
              <a:t>一</a:t>
            </a:r>
            <a:r>
              <a:rPr lang="zh-CN" altLang="en-US" b="1" smtClean="0">
                <a:ea typeface="宋体" panose="02010600030101010101" pitchFamily="2" charset="-122"/>
              </a:rPr>
              <a:t>。能活着是主恩典</a:t>
            </a:r>
            <a:endParaRPr lang="zh-CN" altLang="en-US" b="1" smtClean="0">
              <a:ea typeface="宋体" panose="02010600030101010101" pitchFamily="2" charset="-122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94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b="1" smtClean="0">
                <a:ea typeface="宋体" panose="02010600030101010101" pitchFamily="2" charset="-122"/>
              </a:rPr>
              <a:t>二</a:t>
            </a:r>
            <a:r>
              <a:rPr lang="zh-CN" altLang="en-US" b="1" smtClean="0">
                <a:ea typeface="宋体" panose="02010600030101010101" pitchFamily="2" charset="-122"/>
              </a:rPr>
              <a:t>、经历主所应许的平安</a:t>
            </a:r>
            <a:endParaRPr lang="zh-CN" altLang="en-US" b="1" smtClean="0">
              <a:ea typeface="宋体" panose="02010600030101010101" pitchFamily="2" charset="-122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93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b="1" smtClean="0">
                <a:ea typeface="宋体" panose="02010600030101010101" pitchFamily="2" charset="-122"/>
              </a:rPr>
              <a:t>三</a:t>
            </a:r>
            <a:r>
              <a:rPr lang="zh-CN" altLang="en-US" b="1" smtClean="0">
                <a:ea typeface="宋体" panose="02010600030101010101" pitchFamily="2" charset="-122"/>
              </a:rPr>
              <a:t>、极大的安慰</a:t>
            </a:r>
            <a:endParaRPr lang="zh-CN" altLang="en-US" b="1" smtClean="0">
              <a:ea typeface="宋体" panose="02010600030101010101" pitchFamily="2" charset="-122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9296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4000" b="1" smtClean="0">
                <a:ea typeface="宋体" panose="02010600030101010101" pitchFamily="2" charset="-122"/>
              </a:rPr>
              <a:t/>
            </a:r>
            <a:br>
              <a:rPr lang="en-US" altLang="zh-CN" sz="4000" b="1" smtClean="0">
                <a:ea typeface="宋体" panose="02010600030101010101" pitchFamily="2" charset="-122"/>
              </a:rPr>
            </a:br>
            <a:r>
              <a:rPr lang="en-US" altLang="zh-CN" sz="4000" b="1" smtClean="0">
                <a:ea typeface="宋体" panose="02010600030101010101" pitchFamily="2" charset="-122"/>
              </a:rPr>
              <a:t>四</a:t>
            </a:r>
            <a:r>
              <a:rPr lang="zh-CN" altLang="en-US" sz="4000" b="1" smtClean="0">
                <a:ea typeface="宋体" panose="02010600030101010101" pitchFamily="2" charset="-122"/>
              </a:rPr>
              <a:t>、神信实的供应</a:t>
            </a:r>
            <a:r>
              <a:rPr lang="zh-CN" altLang="en-US" sz="4000" smtClean="0">
                <a:ea typeface="宋体" panose="02010600030101010101" pitchFamily="2" charset="-122"/>
              </a:rPr>
              <a:t/>
            </a:r>
            <a:br>
              <a:rPr lang="zh-CN" altLang="en-US" sz="4000" smtClean="0">
                <a:ea typeface="宋体" panose="02010600030101010101" pitchFamily="2" charset="-122"/>
              </a:rPr>
            </a:br>
            <a:endParaRPr lang="zh-CN" altLang="en-US" sz="4000" smtClean="0">
              <a:ea typeface="宋体" panose="02010600030101010101" pitchFamily="2" charset="-122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9920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6519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b="1" smtClean="0">
                <a:ea typeface="宋体" panose="02010600030101010101" pitchFamily="2" charset="-122"/>
              </a:rPr>
              <a:t>五</a:t>
            </a:r>
            <a:r>
              <a:rPr lang="zh-CN" altLang="en-US" b="1" smtClean="0">
                <a:ea typeface="宋体" panose="02010600030101010101" pitchFamily="2" charset="-122"/>
              </a:rPr>
              <a:t>、神的医治</a:t>
            </a:r>
            <a:endParaRPr lang="zh-CN" altLang="en-US" b="1" smtClean="0">
              <a:ea typeface="宋体" panose="02010600030101010101" pitchFamily="2" charset="-122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31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 smtClean="0">
                <a:ea typeface="宋体" panose="02010600030101010101" pitchFamily="2" charset="-122"/>
              </a:rPr>
              <a:t>六、無限感恩</a:t>
            </a:r>
            <a:endParaRPr lang="zh-CN" altLang="en-US" b="1" smtClean="0">
              <a:ea typeface="宋体" panose="02010600030101010101" pitchFamily="2" charset="-122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926098"/>
      </p:ext>
    </p:extLst>
  </p:cSld>
  <p:clrMapOvr>
    <a:masterClrMapping/>
  </p:clrMapOvr>
  <p:transition>
    <p:dissolv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</Words>
  <Application>Microsoft Office PowerPoint</Application>
  <PresentationFormat>On-screen Show (4:3)</PresentationFormat>
  <Paragraphs>12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宋体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我在印尼车祸遇难时 主耶稣是否看顾我 我在医院痛苦难过之时 主耶稣是否仍看顾</vt:lpstr>
      <vt:lpstr>副歌 主必看顾    主必看顾 因祂知我的痛苦 当白昼將尽    夜漫漫 我知主耶稣 永远看顾</vt:lpstr>
      <vt:lpstr>逢凶化吉    大难不死時 便知是主在看顾我 如此迅速康复   蒙主医治 便知是主在看顾我</vt:lpstr>
      <vt:lpstr>副歌 主必看顾    主必看顾 因祂知我的痛苦 当白昼將尽    夜漫漫 我知主耶稣 永远看顾</vt:lpstr>
      <vt:lpstr>同工兄姐    齐心代祷时 深知主必定看顾我 生活一切所需    没有缺乏 便知是主在看顾我 </vt:lpstr>
      <vt:lpstr>副歌 主必看顾    主必看顾 因祂知我的痛苦 当白昼將尽    夜漫漫 我知主耶稣 永远看顾</vt:lpstr>
      <vt:lpstr>一。能活着是主恩典</vt:lpstr>
      <vt:lpstr>二、经历主所应许的平安</vt:lpstr>
      <vt:lpstr>三、极大的安慰</vt:lpstr>
      <vt:lpstr> 四、神信实的供应 </vt:lpstr>
      <vt:lpstr>PowerPoint Presentation</vt:lpstr>
      <vt:lpstr>五、神的医治</vt:lpstr>
      <vt:lpstr>六、無限感恩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Alfred Chen</dc:creator>
  <cp:lastModifiedBy>Alfred Chen</cp:lastModifiedBy>
  <cp:revision>1</cp:revision>
  <dcterms:created xsi:type="dcterms:W3CDTF">2016-10-01T20:13:14Z</dcterms:created>
  <dcterms:modified xsi:type="dcterms:W3CDTF">2016-10-01T20:13:15Z</dcterms:modified>
</cp:coreProperties>
</file>