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15" r:id="rId3"/>
    <p:sldMasterId id="2147485839" r:id="rId4"/>
  </p:sldMasterIdLst>
  <p:notesMasterIdLst>
    <p:notesMasterId r:id="rId18"/>
  </p:notesMasterIdLst>
  <p:sldIdLst>
    <p:sldId id="1532" r:id="rId5"/>
    <p:sldId id="1629" r:id="rId6"/>
    <p:sldId id="1640" r:id="rId7"/>
    <p:sldId id="1636" r:id="rId8"/>
    <p:sldId id="1632" r:id="rId9"/>
    <p:sldId id="1637" r:id="rId10"/>
    <p:sldId id="1633" r:id="rId11"/>
    <p:sldId id="1638" r:id="rId12"/>
    <p:sldId id="1628" r:id="rId13"/>
    <p:sldId id="1639" r:id="rId14"/>
    <p:sldId id="1641" r:id="rId15"/>
    <p:sldId id="1634" r:id="rId16"/>
    <p:sldId id="1620" r:id="rId17"/>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697" autoAdjust="0"/>
  </p:normalViewPr>
  <p:slideViewPr>
    <p:cSldViewPr snapToGrid="0" snapToObjects="1">
      <p:cViewPr>
        <p:scale>
          <a:sx n="50" d="100"/>
          <a:sy n="50" d="100"/>
        </p:scale>
        <p:origin x="-1180" y="-144"/>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10/1/2016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4"/>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1" y="3071816"/>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5"/>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6"/>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2"/>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10/1/2016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10/1/2016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1"/>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19"/>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29"/>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2" y="1990729"/>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4"/>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0" y="846142"/>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2"/>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29581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698924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25772718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3524322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7" y="1535114"/>
            <a:ext cx="4041775"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877702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3046354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532511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4860551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35068415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2131348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673098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4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D0197B17-36AF-49D6-862F-4540592607E5}" type="slidenum">
              <a:rPr lang="en-US" altLang="zh-TW"/>
              <a:pPr>
                <a:defRPr/>
              </a:pPr>
              <a:t>‹#›</a:t>
            </a:fld>
            <a:endParaRPr lang="en-US" altLang="zh-TW"/>
          </a:p>
        </p:txBody>
      </p:sp>
    </p:spTree>
    <p:extLst>
      <p:ext uri="{BB962C8B-B14F-4D97-AF65-F5344CB8AC3E}">
        <p14:creationId xmlns:p14="http://schemas.microsoft.com/office/powerpoint/2010/main" val="37146160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CA5D572-D5CD-41B6-B25A-F9C2D3C56474}" type="slidenum">
              <a:rPr lang="en-US" altLang="zh-TW"/>
              <a:pPr>
                <a:defRPr/>
              </a:pPr>
              <a:t>‹#›</a:t>
            </a:fld>
            <a:endParaRPr lang="en-US" altLang="zh-TW"/>
          </a:p>
        </p:txBody>
      </p:sp>
    </p:spTree>
    <p:extLst>
      <p:ext uri="{BB962C8B-B14F-4D97-AF65-F5344CB8AC3E}">
        <p14:creationId xmlns:p14="http://schemas.microsoft.com/office/powerpoint/2010/main" val="27007034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2"/>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D1AA427F-07BB-4FA3-8AB9-8D7387855EFD}" type="slidenum">
              <a:rPr lang="en-US" altLang="zh-TW"/>
              <a:pPr>
                <a:defRPr/>
              </a:pPr>
              <a:t>‹#›</a:t>
            </a:fld>
            <a:endParaRPr lang="en-US" altLang="zh-TW"/>
          </a:p>
        </p:txBody>
      </p:sp>
    </p:spTree>
    <p:extLst>
      <p:ext uri="{BB962C8B-B14F-4D97-AF65-F5344CB8AC3E}">
        <p14:creationId xmlns:p14="http://schemas.microsoft.com/office/powerpoint/2010/main" val="32504395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1F72B410-022B-42D0-9BB4-FB90D9AC5B62}" type="slidenum">
              <a:rPr lang="en-US" altLang="zh-TW"/>
              <a:pPr>
                <a:defRPr/>
              </a:pPr>
              <a:t>‹#›</a:t>
            </a:fld>
            <a:endParaRPr lang="en-US" altLang="zh-TW"/>
          </a:p>
        </p:txBody>
      </p:sp>
    </p:spTree>
    <p:extLst>
      <p:ext uri="{BB962C8B-B14F-4D97-AF65-F5344CB8AC3E}">
        <p14:creationId xmlns:p14="http://schemas.microsoft.com/office/powerpoint/2010/main" val="37166256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3"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120098D2-11AB-458C-AF0D-1766DAA964C1}" type="slidenum">
              <a:rPr lang="en-US" altLang="zh-TW"/>
              <a:pPr>
                <a:defRPr/>
              </a:pPr>
              <a:t>‹#›</a:t>
            </a:fld>
            <a:endParaRPr lang="en-US" altLang="zh-TW"/>
          </a:p>
        </p:txBody>
      </p:sp>
    </p:spTree>
    <p:extLst>
      <p:ext uri="{BB962C8B-B14F-4D97-AF65-F5344CB8AC3E}">
        <p14:creationId xmlns:p14="http://schemas.microsoft.com/office/powerpoint/2010/main" val="24278212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E03DD6CC-9B32-4D71-A004-4611305D57B1}" type="slidenum">
              <a:rPr lang="en-US" altLang="zh-TW"/>
              <a:pPr>
                <a:defRPr/>
              </a:pPr>
              <a:t>‹#›</a:t>
            </a:fld>
            <a:endParaRPr lang="en-US" altLang="zh-TW"/>
          </a:p>
        </p:txBody>
      </p:sp>
    </p:spTree>
    <p:extLst>
      <p:ext uri="{BB962C8B-B14F-4D97-AF65-F5344CB8AC3E}">
        <p14:creationId xmlns:p14="http://schemas.microsoft.com/office/powerpoint/2010/main" val="14583470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40DDDD8E-ACB7-42D7-A077-83DECD910584}" type="slidenum">
              <a:rPr lang="en-US" altLang="zh-TW"/>
              <a:pPr>
                <a:defRPr/>
              </a:pPr>
              <a:t>‹#›</a:t>
            </a:fld>
            <a:endParaRPr lang="en-US" altLang="zh-TW"/>
          </a:p>
        </p:txBody>
      </p:sp>
    </p:spTree>
    <p:extLst>
      <p:ext uri="{BB962C8B-B14F-4D97-AF65-F5344CB8AC3E}">
        <p14:creationId xmlns:p14="http://schemas.microsoft.com/office/powerpoint/2010/main" val="8880989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C9F21821-EB44-4B51-B0D9-66DB26935400}" type="slidenum">
              <a:rPr lang="en-US" altLang="zh-TW"/>
              <a:pPr>
                <a:defRPr/>
              </a:pPr>
              <a:t>‹#›</a:t>
            </a:fld>
            <a:endParaRPr lang="en-US" altLang="zh-TW"/>
          </a:p>
        </p:txBody>
      </p:sp>
    </p:spTree>
    <p:extLst>
      <p:ext uri="{BB962C8B-B14F-4D97-AF65-F5344CB8AC3E}">
        <p14:creationId xmlns:p14="http://schemas.microsoft.com/office/powerpoint/2010/main" val="20997087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EA285416-561D-4950-BBD9-D903500ECFFF}" type="slidenum">
              <a:rPr lang="en-US" altLang="zh-TW"/>
              <a:pPr>
                <a:defRPr/>
              </a:pPr>
              <a:t>‹#›</a:t>
            </a:fld>
            <a:endParaRPr lang="en-US" altLang="zh-TW"/>
          </a:p>
        </p:txBody>
      </p:sp>
    </p:spTree>
    <p:extLst>
      <p:ext uri="{BB962C8B-B14F-4D97-AF65-F5344CB8AC3E}">
        <p14:creationId xmlns:p14="http://schemas.microsoft.com/office/powerpoint/2010/main" val="14470822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480A69FA-22E3-43F5-B4CE-D38F13A9CA2B}" type="slidenum">
              <a:rPr lang="en-US" altLang="zh-TW"/>
              <a:pPr>
                <a:defRPr/>
              </a:pPr>
              <a:t>‹#›</a:t>
            </a:fld>
            <a:endParaRPr lang="en-US" altLang="zh-TW"/>
          </a:p>
        </p:txBody>
      </p:sp>
    </p:spTree>
    <p:extLst>
      <p:ext uri="{BB962C8B-B14F-4D97-AF65-F5344CB8AC3E}">
        <p14:creationId xmlns:p14="http://schemas.microsoft.com/office/powerpoint/2010/main" val="11956660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55"/>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55"/>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181CC180-D59E-48AA-AA9C-688416434789}" type="slidenum">
              <a:rPr lang="en-US" altLang="zh-TW"/>
              <a:pPr>
                <a:defRPr/>
              </a:pPr>
              <a:t>‹#›</a:t>
            </a:fld>
            <a:endParaRPr lang="en-US" altLang="zh-TW"/>
          </a:p>
        </p:txBody>
      </p:sp>
    </p:spTree>
    <p:extLst>
      <p:ext uri="{BB962C8B-B14F-4D97-AF65-F5344CB8AC3E}">
        <p14:creationId xmlns:p14="http://schemas.microsoft.com/office/powerpoint/2010/main" val="526346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5"/>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29"/>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0"/>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5"/>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5"/>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5"/>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fld id="{617FEABE-E1D0-4FF0-9F01-BC4284D51100}"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4159624700"/>
      </p:ext>
    </p:extLst>
  </p:cSld>
  <p:clrMap bg1="lt1" tx1="dk1" bg2="lt2" tx2="dk2" accent1="accent1" accent2="accent2" accent3="accent3" accent4="accent4" accent5="accent5" accent6="accent6" hlink="hlink" folHlink="folHlink"/>
  <p:sldLayoutIdLst>
    <p:sldLayoutId id="2147485840" r:id="rId1"/>
    <p:sldLayoutId id="2147485841" r:id="rId2"/>
    <p:sldLayoutId id="2147485842" r:id="rId3"/>
    <p:sldLayoutId id="2147485843" r:id="rId4"/>
    <p:sldLayoutId id="2147485844" r:id="rId5"/>
    <p:sldLayoutId id="2147485845" r:id="rId6"/>
    <p:sldLayoutId id="2147485846" r:id="rId7"/>
    <p:sldLayoutId id="2147485847" r:id="rId8"/>
    <p:sldLayoutId id="2147485848" r:id="rId9"/>
    <p:sldLayoutId id="2147485849" r:id="rId10"/>
    <p:sldLayoutId id="214748585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6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男人的命定</a:t>
            </a:r>
            <a:endParaRPr lang="en-US" altLang="zh-TW" sz="66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endParaRPr lang="en-US" altLang="zh-TW" sz="400" kern="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400" kern="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The Destiny of Men</a:t>
            </a:r>
            <a:endParaRPr lang="en-US" altLang="zh-TW" sz="900"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3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050" kern="0" dirty="0" smtClean="0">
              <a:solidFill>
                <a:prstClr val="white"/>
              </a:solidFill>
              <a:latin typeface="Mongolian Baiti" panose="03000500000000000000" pitchFamily="66" charset="0"/>
              <a:ea typeface="Adobe Gothic Std B" pitchFamily="34" charset="-128"/>
              <a:cs typeface="Mongolian Baiti" panose="03000500000000000000" pitchFamily="66" charset="0"/>
            </a:endParaRPr>
          </a:p>
          <a:p>
            <a:pPr algn="ctr" defTabSz="914134">
              <a:spcBef>
                <a:spcPct val="0"/>
              </a:spcBef>
              <a:buFontTx/>
              <a:buNone/>
              <a:defRPr/>
            </a:pPr>
            <a:endParaRPr lang="en-US" altLang="zh-TW" sz="1050" b="1" kern="0" dirty="0">
              <a:solidFill>
                <a:prstClr val="white"/>
              </a:solidFill>
              <a:latin typeface="Mongolian Baiti" panose="03000500000000000000" pitchFamily="66" charset="0"/>
              <a:ea typeface="Adobe Gothic Std B" pitchFamily="34" charset="-128"/>
              <a:cs typeface="Mongolian Baiti" panose="03000500000000000000" pitchFamily="66"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8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sz="3600"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sz="3600"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7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800" b="1" kern="0" dirty="0" smtClean="0">
                <a:solidFill>
                  <a:prstClr val="white"/>
                </a:solidFill>
                <a:latin typeface="Mongolian Baiti" panose="03000500000000000000" pitchFamily="66" charset="0"/>
                <a:cs typeface="Mongolian Baiti" panose="03000500000000000000" pitchFamily="66" charset="0"/>
              </a:rPr>
              <a:t>Sep 25,  2016</a:t>
            </a:r>
            <a:endParaRPr lang="en-US" altLang="zh-TW" sz="28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600449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444500" y="1470025"/>
            <a:ext cx="8166100" cy="373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我願意你們知道，基督是各人的頭；男人是女人的頭</a:t>
            </a:r>
            <a:r>
              <a:rPr lang="zh-TW" altLang="en-US" sz="4000" b="1" dirty="0" smtClean="0">
                <a:solidFill>
                  <a:srgbClr val="FFFFFF"/>
                </a:solidFill>
                <a:latin typeface="DFKai-SB" pitchFamily="65" charset="-120"/>
                <a:ea typeface="DFKai-SB" pitchFamily="65" charset="-120"/>
                <a:cs typeface="Arial" charset="0"/>
              </a:rPr>
              <a:t>； 神</a:t>
            </a:r>
            <a:r>
              <a:rPr lang="zh-TW" altLang="en-US" sz="4000" b="1" dirty="0">
                <a:solidFill>
                  <a:srgbClr val="FFFFFF"/>
                </a:solidFill>
                <a:latin typeface="DFKai-SB" pitchFamily="65" charset="-120"/>
                <a:ea typeface="DFKai-SB" pitchFamily="65" charset="-120"/>
                <a:cs typeface="Arial" charset="0"/>
              </a:rPr>
              <a:t>是基督的頭</a:t>
            </a:r>
            <a:r>
              <a:rPr lang="zh-TW" altLang="en-US" sz="4000" b="1"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哥林多前</a:t>
            </a:r>
            <a:r>
              <a:rPr lang="zh-TW" altLang="en-US" sz="3600" dirty="0" smtClean="0">
                <a:solidFill>
                  <a:srgbClr val="FFFFFF"/>
                </a:solidFill>
                <a:latin typeface="DFKai-SB" pitchFamily="65" charset="-120"/>
                <a:ea typeface="DFKai-SB" pitchFamily="65" charset="-120"/>
                <a:cs typeface="Arial" charset="0"/>
              </a:rPr>
              <a:t>書 </a:t>
            </a:r>
            <a:r>
              <a:rPr lang="en-US" altLang="zh-TW" b="1" dirty="0" smtClean="0">
                <a:solidFill>
                  <a:srgbClr val="FFFFFF"/>
                </a:solidFill>
                <a:latin typeface="Maiandra GD" panose="020E0502030308020204" pitchFamily="34" charset="0"/>
                <a:ea typeface="DFKai-SB" pitchFamily="65" charset="-120"/>
                <a:cs typeface="Arial" charset="0"/>
              </a:rPr>
              <a:t>1 Corinthians 11:3</a:t>
            </a:r>
            <a:r>
              <a:rPr lang="en-US" altLang="zh-TW" sz="36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2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anose="020B0606020202030204" pitchFamily="34" charset="0"/>
                <a:ea typeface="DFKai-SB" pitchFamily="65" charset="-120"/>
                <a:cs typeface="Arial" charset="0"/>
              </a:rPr>
              <a:t>But I want you to realize that the head of every man is Christ, and the head of the woman is man</a:t>
            </a:r>
            <a:r>
              <a:rPr lang="en-US" altLang="zh-TW" sz="3600" i="1" dirty="0" smtClean="0">
                <a:solidFill>
                  <a:srgbClr val="FFFFFF"/>
                </a:solidFill>
                <a:latin typeface="Arial Narrow" panose="020B0606020202030204" pitchFamily="34" charset="0"/>
                <a:ea typeface="DFKai-SB" pitchFamily="65" charset="-120"/>
                <a:cs typeface="Arial" charset="0"/>
              </a:rPr>
              <a:t>, </a:t>
            </a:r>
            <a:r>
              <a:rPr lang="en-US" altLang="zh-TW" sz="3600" i="1" dirty="0">
                <a:solidFill>
                  <a:srgbClr val="FFFFFF"/>
                </a:solidFill>
                <a:latin typeface="Arial Narrow" panose="020B0606020202030204" pitchFamily="34" charset="0"/>
                <a:ea typeface="DFKai-SB" pitchFamily="65" charset="-120"/>
                <a:cs typeface="Arial" charset="0"/>
              </a:rPr>
              <a:t>and the head of Christ is God.</a:t>
            </a:r>
            <a:endParaRPr lang="en-US" altLang="zh-TW" sz="1400" i="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1682301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558800" y="682625"/>
            <a:ext cx="8166100" cy="577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又當存敬畏基督的心，彼此順服。 </a:t>
            </a:r>
            <a:r>
              <a:rPr lang="zh-TW" altLang="en-US" sz="4000" b="1" dirty="0" smtClean="0">
                <a:solidFill>
                  <a:srgbClr val="FFFFFF"/>
                </a:solidFill>
                <a:latin typeface="DFKai-SB" pitchFamily="65" charset="-120"/>
                <a:ea typeface="DFKai-SB" pitchFamily="65" charset="-120"/>
                <a:cs typeface="Arial" charset="0"/>
              </a:rPr>
              <a:t>你</a:t>
            </a:r>
            <a:r>
              <a:rPr lang="zh-TW" altLang="en-US" sz="4000" b="1" dirty="0">
                <a:solidFill>
                  <a:srgbClr val="FFFFFF"/>
                </a:solidFill>
                <a:latin typeface="DFKai-SB" pitchFamily="65" charset="-120"/>
                <a:ea typeface="DFKai-SB" pitchFamily="65" charset="-120"/>
                <a:cs typeface="Arial" charset="0"/>
              </a:rPr>
              <a:t>們作妻子的，當順服自己的丈夫，如同順服主。 </a:t>
            </a:r>
            <a:r>
              <a:rPr lang="zh-TW" altLang="en-US" sz="4000" b="1" dirty="0" smtClean="0">
                <a:solidFill>
                  <a:srgbClr val="FFFFFF"/>
                </a:solidFill>
                <a:latin typeface="DFKai-SB" pitchFamily="65" charset="-120"/>
                <a:ea typeface="DFKai-SB" pitchFamily="65" charset="-120"/>
                <a:cs typeface="Arial" charset="0"/>
              </a:rPr>
              <a:t>因</a:t>
            </a:r>
            <a:r>
              <a:rPr lang="zh-TW" altLang="en-US" sz="4000" b="1" dirty="0">
                <a:solidFill>
                  <a:srgbClr val="FFFFFF"/>
                </a:solidFill>
                <a:latin typeface="DFKai-SB" pitchFamily="65" charset="-120"/>
                <a:ea typeface="DFKai-SB" pitchFamily="65" charset="-120"/>
                <a:cs typeface="Arial" charset="0"/>
              </a:rPr>
              <a:t>為丈夫是妻子的頭，如同基督是教會的頭；他又是教會全體的救主。 </a:t>
            </a:r>
            <a:r>
              <a:rPr lang="zh-TW" altLang="en-US" sz="4000" b="1" dirty="0" smtClean="0">
                <a:solidFill>
                  <a:srgbClr val="FFFFFF"/>
                </a:solidFill>
                <a:latin typeface="DFKai-SB" pitchFamily="65" charset="-120"/>
                <a:ea typeface="DFKai-SB" pitchFamily="65" charset="-120"/>
                <a:cs typeface="Arial" charset="0"/>
              </a:rPr>
              <a:t>教</a:t>
            </a:r>
            <a:r>
              <a:rPr lang="zh-TW" altLang="en-US" sz="4000" b="1" dirty="0">
                <a:solidFill>
                  <a:srgbClr val="FFFFFF"/>
                </a:solidFill>
                <a:latin typeface="DFKai-SB" pitchFamily="65" charset="-120"/>
                <a:ea typeface="DFKai-SB" pitchFamily="65" charset="-120"/>
                <a:cs typeface="Arial" charset="0"/>
              </a:rPr>
              <a:t>會怎樣順服基督，妻子也要怎樣凡事順服丈夫。</a:t>
            </a:r>
            <a:r>
              <a:rPr lang="zh-TW" altLang="en-US" sz="2400" b="1" dirty="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你</a:t>
            </a:r>
            <a:r>
              <a:rPr lang="zh-TW" altLang="en-US" sz="4000" b="1" dirty="0">
                <a:solidFill>
                  <a:srgbClr val="FFFFFF"/>
                </a:solidFill>
                <a:latin typeface="DFKai-SB" pitchFamily="65" charset="-120"/>
                <a:ea typeface="DFKai-SB" pitchFamily="65" charset="-120"/>
                <a:cs typeface="Arial" charset="0"/>
              </a:rPr>
              <a:t>們作丈夫的，要愛你們的妻子，正如基督愛教會，為教會捨己</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以弗所</a:t>
            </a:r>
            <a:r>
              <a:rPr lang="zh-TW" altLang="en-US" sz="3600" dirty="0" smtClean="0">
                <a:solidFill>
                  <a:srgbClr val="FFFFFF"/>
                </a:solidFill>
                <a:latin typeface="DFKai-SB" pitchFamily="65" charset="-120"/>
                <a:ea typeface="DFKai-SB" pitchFamily="65" charset="-120"/>
                <a:cs typeface="Arial" charset="0"/>
              </a:rPr>
              <a:t>書 </a:t>
            </a:r>
            <a:r>
              <a:rPr lang="en-US" altLang="zh-TW" b="1" dirty="0" smtClean="0">
                <a:solidFill>
                  <a:srgbClr val="FFFFFF"/>
                </a:solidFill>
                <a:latin typeface="Maiandra GD" panose="020E0502030308020204" pitchFamily="34" charset="0"/>
                <a:ea typeface="DFKai-SB" pitchFamily="65" charset="-120"/>
                <a:cs typeface="Arial" charset="0"/>
              </a:rPr>
              <a:t>Ephesians 5:21-25</a:t>
            </a:r>
            <a:r>
              <a:rPr lang="en-US" altLang="zh-TW" sz="36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200"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39669685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66700" y="593725"/>
            <a:ext cx="8470900" cy="577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起初，男人不是由女人而出，女人乃是由男人而出</a:t>
            </a:r>
            <a:r>
              <a:rPr lang="zh-TW" altLang="en-US" sz="4000" b="1" dirty="0" smtClean="0">
                <a:solidFill>
                  <a:srgbClr val="FFFFFF"/>
                </a:solidFill>
                <a:latin typeface="DFKai-SB" pitchFamily="65" charset="-120"/>
                <a:ea typeface="DFKai-SB" pitchFamily="65" charset="-120"/>
                <a:cs typeface="Arial" charset="0"/>
              </a:rPr>
              <a:t>；並</a:t>
            </a:r>
            <a:r>
              <a:rPr lang="zh-TW" altLang="en-US" sz="4000" b="1" dirty="0">
                <a:solidFill>
                  <a:srgbClr val="FFFFFF"/>
                </a:solidFill>
                <a:latin typeface="DFKai-SB" pitchFamily="65" charset="-120"/>
                <a:ea typeface="DFKai-SB" pitchFamily="65" charset="-120"/>
                <a:cs typeface="Arial" charset="0"/>
              </a:rPr>
              <a:t>且男人不是為女人造的，女人乃是為男人造的。 </a:t>
            </a:r>
            <a:r>
              <a:rPr lang="zh-TW" altLang="en-US" sz="4000" b="1" dirty="0" smtClean="0">
                <a:solidFill>
                  <a:srgbClr val="FFFFFF"/>
                </a:solidFill>
                <a:latin typeface="DFKai-SB" pitchFamily="65" charset="-120"/>
                <a:ea typeface="DFKai-SB" pitchFamily="65" charset="-120"/>
                <a:cs typeface="Arial" charset="0"/>
              </a:rPr>
              <a:t>因</a:t>
            </a:r>
            <a:r>
              <a:rPr lang="zh-TW" altLang="en-US" sz="4000" b="1" dirty="0">
                <a:solidFill>
                  <a:srgbClr val="FFFFFF"/>
                </a:solidFill>
                <a:latin typeface="DFKai-SB" pitchFamily="65" charset="-120"/>
                <a:ea typeface="DFKai-SB" pitchFamily="65" charset="-120"/>
                <a:cs typeface="Arial" charset="0"/>
              </a:rPr>
              <a:t>此，女人為天使的緣故，應當在頭上有服權柄的記號。 </a:t>
            </a:r>
            <a:r>
              <a:rPr lang="zh-TW" altLang="en-US" sz="4000" b="1" dirty="0" smtClean="0">
                <a:solidFill>
                  <a:srgbClr val="FFFFFF"/>
                </a:solidFill>
                <a:latin typeface="DFKai-SB" pitchFamily="65" charset="-120"/>
                <a:ea typeface="DFKai-SB" pitchFamily="65" charset="-120"/>
                <a:cs typeface="Arial" charset="0"/>
              </a:rPr>
              <a:t>然</a:t>
            </a:r>
            <a:r>
              <a:rPr lang="zh-TW" altLang="en-US" sz="4000" b="1" dirty="0">
                <a:solidFill>
                  <a:srgbClr val="FFFFFF"/>
                </a:solidFill>
                <a:latin typeface="DFKai-SB" pitchFamily="65" charset="-120"/>
                <a:ea typeface="DFKai-SB" pitchFamily="65" charset="-120"/>
                <a:cs typeface="Arial" charset="0"/>
              </a:rPr>
              <a:t>而照主的安排，女也不是無男，男也不是無女。 </a:t>
            </a:r>
            <a:r>
              <a:rPr lang="zh-TW" altLang="en-US" sz="4000" b="1" dirty="0" smtClean="0">
                <a:solidFill>
                  <a:srgbClr val="FFFFFF"/>
                </a:solidFill>
                <a:latin typeface="DFKai-SB" pitchFamily="65" charset="-120"/>
                <a:ea typeface="DFKai-SB" pitchFamily="65" charset="-120"/>
                <a:cs typeface="Arial" charset="0"/>
              </a:rPr>
              <a:t>因</a:t>
            </a:r>
            <a:r>
              <a:rPr lang="zh-TW" altLang="en-US" sz="4000" b="1" dirty="0">
                <a:solidFill>
                  <a:srgbClr val="FFFFFF"/>
                </a:solidFill>
                <a:latin typeface="DFKai-SB" pitchFamily="65" charset="-120"/>
                <a:ea typeface="DFKai-SB" pitchFamily="65" charset="-120"/>
                <a:cs typeface="Arial" charset="0"/>
              </a:rPr>
              <a:t>為女人原是由男人而出，男人也是由女人而出；但萬有都是出乎</a:t>
            </a:r>
            <a:r>
              <a:rPr lang="zh-TW" altLang="en-US" sz="2800"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a:t>
            </a:r>
            <a:r>
              <a:rPr lang="zh-TW" altLang="en-US" sz="4000" b="1" dirty="0" smtClean="0">
                <a:solidFill>
                  <a:srgbClr val="FFFFFF"/>
                </a:solidFill>
                <a:latin typeface="DFKai-SB" pitchFamily="65" charset="-120"/>
                <a:ea typeface="DFKai-SB" pitchFamily="65" charset="-120"/>
                <a:cs typeface="Arial" charset="0"/>
              </a:rPr>
              <a:t>。 </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哥林多前</a:t>
            </a:r>
            <a:r>
              <a:rPr lang="zh-TW" altLang="en-US" sz="3600" dirty="0" smtClean="0">
                <a:solidFill>
                  <a:srgbClr val="FFFFFF"/>
                </a:solidFill>
                <a:latin typeface="DFKai-SB" pitchFamily="65" charset="-120"/>
                <a:ea typeface="DFKai-SB" pitchFamily="65" charset="-120"/>
                <a:cs typeface="Arial" charset="0"/>
              </a:rPr>
              <a:t>書 </a:t>
            </a:r>
            <a:r>
              <a:rPr lang="en-US" altLang="zh-TW" b="1" dirty="0" smtClean="0">
                <a:solidFill>
                  <a:srgbClr val="FFFFFF"/>
                </a:solidFill>
                <a:latin typeface="Maiandra GD" panose="020E0502030308020204" pitchFamily="34" charset="0"/>
                <a:ea typeface="DFKai-SB" pitchFamily="65" charset="-120"/>
                <a:cs typeface="Arial" charset="0"/>
              </a:rPr>
              <a:t>1 Corinthians 11:8-12</a:t>
            </a:r>
            <a:r>
              <a:rPr lang="en-US" altLang="zh-TW" sz="36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833733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39691" y="1017283"/>
            <a:ext cx="8293109" cy="954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4800" u="sng" dirty="0" smtClean="0">
                <a:solidFill>
                  <a:srgbClr val="FFFF00"/>
                </a:solidFill>
                <a:latin typeface="DFKai-SB" pitchFamily="65" charset="-120"/>
                <a:ea typeface="DFKai-SB" pitchFamily="65" charset="-120"/>
                <a:cs typeface="Arial" charset="0"/>
              </a:rPr>
              <a:t>男人的優先次序</a:t>
            </a:r>
            <a:endParaRPr lang="en-US" altLang="zh-TW" sz="800" u="sng" dirty="0" smtClean="0">
              <a:solidFill>
                <a:srgbClr val="FFFF00"/>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1168384" y="2273042"/>
            <a:ext cx="7175515" cy="3354765"/>
          </a:xfrm>
          <a:prstGeom prst="rect">
            <a:avLst/>
          </a:prstGeom>
          <a:noFill/>
        </p:spPr>
        <p:txBody>
          <a:bodyPr wrap="square" rtlCol="0">
            <a:spAutoFit/>
          </a:bodyPr>
          <a:lstStyle/>
          <a:p>
            <a:pPr marL="571500" indent="-571500">
              <a:buFont typeface="Arial" panose="020B0604020202020204" pitchFamily="34" charset="0"/>
              <a:buChar char="•"/>
            </a:pPr>
            <a:r>
              <a:rPr lang="zh-TW" altLang="en-US" sz="4400" b="1" dirty="0">
                <a:solidFill>
                  <a:schemeClr val="bg1"/>
                </a:solidFill>
                <a:latin typeface="DFKai-SB" panose="03000509000000000000" pitchFamily="65" charset="-120"/>
                <a:ea typeface="DFKai-SB" panose="03000509000000000000" pitchFamily="65" charset="-120"/>
              </a:rPr>
              <a:t>男人</a:t>
            </a:r>
            <a:r>
              <a:rPr lang="zh-TW" altLang="en-US" sz="4400" b="1" dirty="0" smtClean="0">
                <a:solidFill>
                  <a:schemeClr val="bg1"/>
                </a:solidFill>
                <a:latin typeface="DFKai-SB" panose="03000509000000000000" pitchFamily="65" charset="-120"/>
                <a:ea typeface="DFKai-SB" panose="03000509000000000000" pitchFamily="65" charset="-120"/>
              </a:rPr>
              <a:t>的受造</a:t>
            </a:r>
            <a:endParaRPr lang="en-US" altLang="zh-TW" sz="4400" b="1" dirty="0" smtClean="0">
              <a:solidFill>
                <a:schemeClr val="bg1"/>
              </a:solidFill>
              <a:latin typeface="DFKai-SB" panose="03000509000000000000" pitchFamily="65" charset="-120"/>
              <a:ea typeface="DFKai-SB" panose="03000509000000000000" pitchFamily="65" charset="-120"/>
            </a:endParaRPr>
          </a:p>
          <a:p>
            <a:endParaRPr lang="en-US" altLang="zh-TW" sz="2000" b="1" dirty="0">
              <a:solidFill>
                <a:schemeClr val="bg1"/>
              </a:solidFill>
              <a:latin typeface="DFKai-SB" panose="03000509000000000000" pitchFamily="65" charset="-120"/>
              <a:ea typeface="DFKai-SB" panose="03000509000000000000" pitchFamily="65" charset="-120"/>
            </a:endParaRPr>
          </a:p>
          <a:p>
            <a:pPr marL="571500" indent="-571500">
              <a:buFont typeface="Arial" panose="020B0604020202020204" pitchFamily="34" charset="0"/>
              <a:buChar char="•"/>
            </a:pPr>
            <a:r>
              <a:rPr lang="zh-TW" altLang="en-US" sz="4400" b="1" dirty="0">
                <a:solidFill>
                  <a:schemeClr val="bg1"/>
                </a:solidFill>
                <a:latin typeface="DFKai-SB" panose="03000509000000000000" pitchFamily="65" charset="-120"/>
                <a:ea typeface="DFKai-SB" panose="03000509000000000000" pitchFamily="65" charset="-120"/>
              </a:rPr>
              <a:t>男</a:t>
            </a:r>
            <a:r>
              <a:rPr lang="zh-TW" altLang="en-US" sz="4400" b="1" dirty="0" smtClean="0">
                <a:solidFill>
                  <a:schemeClr val="bg1"/>
                </a:solidFill>
                <a:latin typeface="DFKai-SB" panose="03000509000000000000" pitchFamily="65" charset="-120"/>
                <a:ea typeface="DFKai-SB" panose="03000509000000000000" pitchFamily="65" charset="-120"/>
              </a:rPr>
              <a:t>人是</a:t>
            </a:r>
            <a:r>
              <a:rPr lang="zh-TW" altLang="en-US" sz="4400" b="1" dirty="0">
                <a:solidFill>
                  <a:schemeClr val="bg1"/>
                </a:solidFill>
                <a:latin typeface="DFKai-SB" panose="03000509000000000000" pitchFamily="65" charset="-120"/>
                <a:ea typeface="DFKai-SB" panose="03000509000000000000" pitchFamily="65" charset="-120"/>
              </a:rPr>
              <a:t>根</a:t>
            </a:r>
            <a:r>
              <a:rPr lang="zh-TW" altLang="en-US" sz="4400" b="1" dirty="0" smtClean="0">
                <a:solidFill>
                  <a:schemeClr val="bg1"/>
                </a:solidFill>
                <a:latin typeface="DFKai-SB" panose="03000509000000000000" pitchFamily="65" charset="-120"/>
                <a:ea typeface="DFKai-SB" panose="03000509000000000000" pitchFamily="65" charset="-120"/>
              </a:rPr>
              <a:t>基</a:t>
            </a:r>
            <a:endParaRPr lang="en-US" altLang="zh-TW" sz="4400" b="1" dirty="0" smtClean="0">
              <a:solidFill>
                <a:schemeClr val="bg1"/>
              </a:solidFill>
              <a:latin typeface="DFKai-SB" panose="03000509000000000000" pitchFamily="65" charset="-120"/>
              <a:ea typeface="DFKai-SB" panose="03000509000000000000" pitchFamily="65" charset="-120"/>
            </a:endParaRPr>
          </a:p>
          <a:p>
            <a:endParaRPr lang="en-US" altLang="zh-TW" sz="2000" b="1" dirty="0">
              <a:solidFill>
                <a:schemeClr val="bg1"/>
              </a:solidFill>
              <a:latin typeface="DFKai-SB" panose="03000509000000000000" pitchFamily="65" charset="-120"/>
              <a:ea typeface="DFKai-SB" panose="03000509000000000000" pitchFamily="65" charset="-120"/>
            </a:endParaRPr>
          </a:p>
          <a:p>
            <a:pPr marL="571500" indent="-571500">
              <a:buFont typeface="Arial" panose="020B0604020202020204" pitchFamily="34" charset="0"/>
              <a:buChar char="•"/>
            </a:pPr>
            <a:r>
              <a:rPr lang="zh-TW" altLang="en-US" sz="4400" b="1" dirty="0" smtClean="0">
                <a:solidFill>
                  <a:schemeClr val="bg1"/>
                </a:solidFill>
                <a:latin typeface="DFKai-SB" panose="03000509000000000000" pitchFamily="65" charset="-120"/>
                <a:ea typeface="DFKai-SB" panose="03000509000000000000" pitchFamily="65" charset="-120"/>
              </a:rPr>
              <a:t>男人要領導</a:t>
            </a:r>
            <a:endParaRPr lang="en-US" altLang="zh-TW" sz="4400" b="1" dirty="0" smtClean="0">
              <a:solidFill>
                <a:schemeClr val="bg1"/>
              </a:solidFill>
              <a:latin typeface="DFKai-SB" panose="03000509000000000000" pitchFamily="65" charset="-120"/>
              <a:ea typeface="DFKai-SB" panose="03000509000000000000" pitchFamily="65" charset="-120"/>
            </a:endParaRPr>
          </a:p>
          <a:p>
            <a:endParaRPr lang="en-US" altLang="zh-TW" sz="4000" b="1"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15860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66700" y="593725"/>
            <a:ext cx="8470900" cy="601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以色列的長子，流便子孫的後代，照著家室、宗族、人名的數目，從二十歲以外，凡能出去打仗、被數的男丁，共有四萬六千五百名</a:t>
            </a:r>
            <a:r>
              <a:rPr lang="zh-TW" altLang="en-US" sz="4000" b="1" dirty="0" smtClean="0">
                <a:solidFill>
                  <a:srgbClr val="FFFFFF"/>
                </a:solidFill>
                <a:latin typeface="DFKai-SB" pitchFamily="65" charset="-120"/>
                <a:ea typeface="DFKai-SB" pitchFamily="65" charset="-120"/>
                <a:cs typeface="Arial" charset="0"/>
              </a:rPr>
              <a:t>。 </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民數</a:t>
            </a:r>
            <a:r>
              <a:rPr lang="zh-TW" altLang="en-US" sz="3600" dirty="0" smtClean="0">
                <a:solidFill>
                  <a:srgbClr val="FFFFFF"/>
                </a:solidFill>
                <a:latin typeface="DFKai-SB" pitchFamily="65" charset="-120"/>
                <a:ea typeface="DFKai-SB" pitchFamily="65" charset="-120"/>
                <a:cs typeface="Arial" charset="0"/>
              </a:rPr>
              <a:t>記 </a:t>
            </a:r>
            <a:r>
              <a:rPr lang="en-US" altLang="zh-TW" b="1" dirty="0" smtClean="0">
                <a:solidFill>
                  <a:srgbClr val="FFFFFF"/>
                </a:solidFill>
                <a:latin typeface="Maiandra GD" panose="020E0502030308020204" pitchFamily="34" charset="0"/>
                <a:ea typeface="DFKai-SB" pitchFamily="65" charset="-120"/>
                <a:cs typeface="Arial" charset="0"/>
              </a:rPr>
              <a:t>Numbers 1:20</a:t>
            </a:r>
            <a:r>
              <a:rPr lang="en-US" altLang="zh-TW" sz="3600" dirty="0">
                <a:solidFill>
                  <a:srgbClr val="FFFFFF"/>
                </a:solidFill>
                <a:latin typeface="DFKai-SB" pitchFamily="65" charset="-120"/>
                <a:ea typeface="DFKai-SB" pitchFamily="65" charset="-120"/>
                <a:cs typeface="Arial" charset="0"/>
              </a:rPr>
              <a:t>)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8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smtClean="0">
                <a:solidFill>
                  <a:srgbClr val="FFFFFF"/>
                </a:solidFill>
                <a:latin typeface="Arial Narrow" panose="020B0606020202030204" pitchFamily="34" charset="0"/>
                <a:ea typeface="DFKai-SB" pitchFamily="65" charset="-120"/>
                <a:cs typeface="Arial" charset="0"/>
              </a:rPr>
              <a:t>All </a:t>
            </a:r>
            <a:r>
              <a:rPr lang="en-US" altLang="zh-TW" sz="3600" i="1" dirty="0">
                <a:solidFill>
                  <a:srgbClr val="FFFFFF"/>
                </a:solidFill>
                <a:latin typeface="Arial Narrow" panose="020B0606020202030204" pitchFamily="34" charset="0"/>
                <a:ea typeface="DFKai-SB" pitchFamily="65" charset="-120"/>
                <a:cs typeface="Arial" charset="0"/>
              </a:rPr>
              <a:t>the men twenty years old or more who were able to serve in the army were listed by name, one by one, according to the records of their clans and families</a:t>
            </a:r>
            <a:r>
              <a:rPr lang="en-US" altLang="zh-TW" sz="3600" i="1" dirty="0" smtClean="0">
                <a:solidFill>
                  <a:srgbClr val="FFFFFF"/>
                </a:solidFill>
                <a:latin typeface="Arial Narrow" panose="020B0606020202030204" pitchFamily="34" charset="0"/>
                <a:ea typeface="DFKai-SB" pitchFamily="65" charset="-120"/>
                <a:cs typeface="Arial" charset="0"/>
              </a:rPr>
              <a:t>. </a:t>
            </a:r>
            <a:r>
              <a:rPr lang="en-US" altLang="zh-TW" sz="3600" i="1" dirty="0">
                <a:solidFill>
                  <a:srgbClr val="FFFFFF"/>
                </a:solidFill>
                <a:latin typeface="Arial Narrow" panose="020B0606020202030204" pitchFamily="34" charset="0"/>
                <a:ea typeface="DFKai-SB" pitchFamily="65" charset="-120"/>
                <a:cs typeface="Arial" charset="0"/>
              </a:rPr>
              <a:t>The number from the tribe of Reuben was 46,500.</a:t>
            </a:r>
            <a:endParaRPr lang="en-US" altLang="zh-TW" sz="36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7711578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41291" y="133835"/>
            <a:ext cx="8775701" cy="1077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4800" u="sng" dirty="0" smtClean="0">
                <a:solidFill>
                  <a:srgbClr val="FFFF00"/>
                </a:solidFill>
                <a:latin typeface="DFKai-SB" pitchFamily="65" charset="-120"/>
                <a:ea typeface="DFKai-SB" pitchFamily="65" charset="-120"/>
                <a:cs typeface="Arial" charset="0"/>
              </a:rPr>
              <a:t>當今男人可能扮演的角色</a:t>
            </a:r>
            <a:r>
              <a:rPr lang="en-US" altLang="zh-TW" sz="2800" u="sng" dirty="0" smtClean="0">
                <a:solidFill>
                  <a:srgbClr val="FFFF00"/>
                </a:solidFill>
                <a:latin typeface="DFKai-SB" pitchFamily="65" charset="-120"/>
                <a:ea typeface="DFKai-SB" pitchFamily="65" charset="-120"/>
                <a:cs typeface="Arial" charset="0"/>
              </a:rPr>
              <a:t> </a:t>
            </a:r>
            <a:endParaRPr lang="en-US" altLang="zh-TW" sz="3600" b="1" u="sng" dirty="0" smtClean="0">
              <a:solidFill>
                <a:srgbClr val="FFFF00"/>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101590" y="1015999"/>
            <a:ext cx="8775702" cy="5632311"/>
          </a:xfrm>
          <a:prstGeom prst="rect">
            <a:avLst/>
          </a:prstGeom>
          <a:noFill/>
        </p:spPr>
        <p:txBody>
          <a:bodyPr wrap="square" rtlCol="0">
            <a:spAutoFit/>
          </a:bodyPr>
          <a:lstStyle/>
          <a:p>
            <a:pPr marL="742950" indent="-742950">
              <a:buFont typeface="+mj-lt"/>
              <a:buAutoNum type="alphaUcPeriod"/>
            </a:pPr>
            <a:r>
              <a:rPr lang="zh-TW" altLang="en-US" sz="3600" b="1" dirty="0">
                <a:solidFill>
                  <a:schemeClr val="bg1"/>
                </a:solidFill>
                <a:latin typeface="DFKai-SB" panose="03000509000000000000" pitchFamily="65" charset="-120"/>
                <a:ea typeface="DFKai-SB" panose="03000509000000000000" pitchFamily="65" charset="-120"/>
              </a:rPr>
              <a:t>他出去工作供</a:t>
            </a:r>
            <a:r>
              <a:rPr lang="zh-TW" altLang="en-US" sz="3600" b="1" dirty="0" smtClean="0">
                <a:solidFill>
                  <a:schemeClr val="bg1"/>
                </a:solidFill>
                <a:latin typeface="DFKai-SB" panose="03000509000000000000" pitchFamily="65" charset="-120"/>
                <a:ea typeface="DFKai-SB" panose="03000509000000000000" pitchFamily="65" charset="-120"/>
              </a:rPr>
              <a:t>應家庭的經濟需要，妻子負責照顧孩子和家庭，他不認為妻子與他的地位是平等的。</a:t>
            </a:r>
            <a:endParaRPr lang="en-US" altLang="zh-TW" sz="3600" b="1" dirty="0" smtClean="0">
              <a:solidFill>
                <a:schemeClr val="bg1"/>
              </a:solidFill>
              <a:latin typeface="DFKai-SB" panose="03000509000000000000" pitchFamily="65" charset="-120"/>
              <a:ea typeface="DFKai-SB" panose="03000509000000000000" pitchFamily="65" charset="-120"/>
            </a:endParaRPr>
          </a:p>
          <a:p>
            <a:pPr marL="742950" indent="-742950">
              <a:buFont typeface="+mj-lt"/>
              <a:buAutoNum type="alphaUcPeriod"/>
            </a:pPr>
            <a:r>
              <a:rPr lang="zh-TW" altLang="en-US" sz="3600" b="1" dirty="0" smtClean="0">
                <a:solidFill>
                  <a:schemeClr val="bg1"/>
                </a:solidFill>
                <a:latin typeface="DFKai-SB" panose="03000509000000000000" pitchFamily="65" charset="-120"/>
                <a:ea typeface="DFKai-SB" panose="03000509000000000000" pitchFamily="65" charset="-120"/>
              </a:rPr>
              <a:t>他和</a:t>
            </a:r>
            <a:r>
              <a:rPr lang="zh-TW" altLang="en-US" sz="3600" b="1" dirty="0">
                <a:solidFill>
                  <a:schemeClr val="bg1"/>
                </a:solidFill>
                <a:latin typeface="DFKai-SB" panose="03000509000000000000" pitchFamily="65" charset="-120"/>
                <a:ea typeface="DFKai-SB" panose="03000509000000000000" pitchFamily="65" charset="-120"/>
              </a:rPr>
              <a:t>妻</a:t>
            </a:r>
            <a:r>
              <a:rPr lang="zh-TW" altLang="en-US" sz="3600" b="1" dirty="0" smtClean="0">
                <a:solidFill>
                  <a:schemeClr val="bg1"/>
                </a:solidFill>
                <a:latin typeface="DFKai-SB" panose="03000509000000000000" pitchFamily="65" charset="-120"/>
                <a:ea typeface="DFKai-SB" panose="03000509000000000000" pitchFamily="65" charset="-120"/>
              </a:rPr>
              <a:t>子</a:t>
            </a:r>
            <a:r>
              <a:rPr lang="zh-TW" altLang="en-US" sz="3600" b="1" dirty="0">
                <a:solidFill>
                  <a:schemeClr val="bg1"/>
                </a:solidFill>
                <a:latin typeface="DFKai-SB" panose="03000509000000000000" pitchFamily="65" charset="-120"/>
                <a:ea typeface="DFKai-SB" panose="03000509000000000000" pitchFamily="65" charset="-120"/>
              </a:rPr>
              <a:t>共</a:t>
            </a:r>
            <a:r>
              <a:rPr lang="zh-TW" altLang="en-US" sz="3600" b="1" dirty="0" smtClean="0">
                <a:solidFill>
                  <a:schemeClr val="bg1"/>
                </a:solidFill>
                <a:latin typeface="DFKai-SB" panose="03000509000000000000" pitchFamily="65" charset="-120"/>
                <a:ea typeface="DFKai-SB" panose="03000509000000000000" pitchFamily="65" charset="-120"/>
              </a:rPr>
              <a:t>同</a:t>
            </a:r>
            <a:r>
              <a:rPr lang="zh-TW" altLang="en-US" sz="3600" b="1" dirty="0">
                <a:solidFill>
                  <a:schemeClr val="bg1"/>
                </a:solidFill>
                <a:latin typeface="DFKai-SB" panose="03000509000000000000" pitchFamily="65" charset="-120"/>
                <a:ea typeface="DFKai-SB" panose="03000509000000000000" pitchFamily="65" charset="-120"/>
              </a:rPr>
              <a:t>分</a:t>
            </a:r>
            <a:r>
              <a:rPr lang="zh-TW" altLang="en-US" sz="3600" b="1" dirty="0" smtClean="0">
                <a:solidFill>
                  <a:schemeClr val="bg1"/>
                </a:solidFill>
                <a:latin typeface="DFKai-SB" panose="03000509000000000000" pitchFamily="65" charset="-120"/>
                <a:ea typeface="DFKai-SB" panose="03000509000000000000" pitchFamily="65" charset="-120"/>
              </a:rPr>
              <a:t>擔</a:t>
            </a:r>
            <a:r>
              <a:rPr lang="zh-TW" altLang="en-US" sz="3600" b="1" dirty="0">
                <a:solidFill>
                  <a:schemeClr val="bg1"/>
                </a:solidFill>
                <a:latin typeface="DFKai-SB" panose="03000509000000000000" pitchFamily="65" charset="-120"/>
                <a:ea typeface="DFKai-SB" panose="03000509000000000000" pitchFamily="65" charset="-120"/>
              </a:rPr>
              <a:t>家</a:t>
            </a:r>
            <a:r>
              <a:rPr lang="zh-TW" altLang="en-US" sz="3600" b="1" dirty="0" smtClean="0">
                <a:solidFill>
                  <a:schemeClr val="bg1"/>
                </a:solidFill>
                <a:latin typeface="DFKai-SB" panose="03000509000000000000" pitchFamily="65" charset="-120"/>
                <a:ea typeface="DFKai-SB" panose="03000509000000000000" pitchFamily="65" charset="-120"/>
              </a:rPr>
              <a:t>務</a:t>
            </a:r>
            <a:r>
              <a:rPr lang="zh-TW" altLang="en-US" sz="3600" b="1" dirty="0">
                <a:solidFill>
                  <a:schemeClr val="bg1"/>
                </a:solidFill>
                <a:latin typeface="DFKai-SB" panose="03000509000000000000" pitchFamily="65" charset="-120"/>
                <a:ea typeface="DFKai-SB" panose="03000509000000000000" pitchFamily="65" charset="-120"/>
              </a:rPr>
              <a:t>和照顧孩子的責任，兩個人也都有職業，他把妻子視為與自己平等</a:t>
            </a:r>
            <a:r>
              <a:rPr lang="zh-TW" altLang="en-US" sz="3600" b="1" dirty="0" smtClean="0">
                <a:solidFill>
                  <a:schemeClr val="bg1"/>
                </a:solidFill>
                <a:latin typeface="DFKai-SB" panose="03000509000000000000" pitchFamily="65" charset="-120"/>
                <a:ea typeface="DFKai-SB" panose="03000509000000000000" pitchFamily="65" charset="-120"/>
              </a:rPr>
              <a:t>。</a:t>
            </a:r>
            <a:endParaRPr lang="en-US" altLang="zh-TW" sz="3600" b="1" dirty="0" smtClean="0">
              <a:solidFill>
                <a:schemeClr val="bg1"/>
              </a:solidFill>
              <a:latin typeface="DFKai-SB" panose="03000509000000000000" pitchFamily="65" charset="-120"/>
              <a:ea typeface="DFKai-SB" panose="03000509000000000000" pitchFamily="65" charset="-120"/>
            </a:endParaRPr>
          </a:p>
          <a:p>
            <a:pPr marL="742950" indent="-742950">
              <a:buFont typeface="+mj-lt"/>
              <a:buAutoNum type="alphaUcPeriod"/>
            </a:pPr>
            <a:r>
              <a:rPr lang="zh-TW" altLang="en-US" sz="3600" b="1" dirty="0" smtClean="0">
                <a:solidFill>
                  <a:schemeClr val="bg1"/>
                </a:solidFill>
                <a:latin typeface="DFKai-SB" panose="03000509000000000000" pitchFamily="65" charset="-120"/>
                <a:ea typeface="DFKai-SB" panose="03000509000000000000" pitchFamily="65" charset="-120"/>
              </a:rPr>
              <a:t>他</a:t>
            </a:r>
            <a:r>
              <a:rPr lang="zh-TW" altLang="en-US" sz="3600" b="1" dirty="0">
                <a:solidFill>
                  <a:schemeClr val="bg1"/>
                </a:solidFill>
                <a:latin typeface="DFKai-SB" panose="03000509000000000000" pitchFamily="65" charset="-120"/>
                <a:ea typeface="DFKai-SB" panose="03000509000000000000" pitchFamily="65" charset="-120"/>
              </a:rPr>
              <a:t>在</a:t>
            </a:r>
            <a:r>
              <a:rPr lang="zh-TW" altLang="en-US" sz="3600" b="1" dirty="0" smtClean="0">
                <a:solidFill>
                  <a:schemeClr val="bg1"/>
                </a:solidFill>
                <a:latin typeface="DFKai-SB" panose="03000509000000000000" pitchFamily="65" charset="-120"/>
                <a:ea typeface="DFKai-SB" panose="03000509000000000000" pitchFamily="65" charset="-120"/>
              </a:rPr>
              <a:t>家中</a:t>
            </a:r>
            <a:r>
              <a:rPr lang="zh-TW" altLang="en-US" sz="3600" b="1" dirty="0">
                <a:solidFill>
                  <a:schemeClr val="bg1"/>
                </a:solidFill>
                <a:latin typeface="DFKai-SB" panose="03000509000000000000" pitchFamily="65" charset="-120"/>
                <a:ea typeface="DFKai-SB" panose="03000509000000000000" pitchFamily="65" charset="-120"/>
              </a:rPr>
              <a:t>扮</a:t>
            </a:r>
            <a:r>
              <a:rPr lang="zh-TW" altLang="en-US" sz="3600" b="1" dirty="0" smtClean="0">
                <a:solidFill>
                  <a:schemeClr val="bg1"/>
                </a:solidFill>
                <a:latin typeface="DFKai-SB" panose="03000509000000000000" pitchFamily="65" charset="-120"/>
                <a:ea typeface="DFKai-SB" panose="03000509000000000000" pitchFamily="65" charset="-120"/>
              </a:rPr>
              <a:t>演</a:t>
            </a:r>
            <a:r>
              <a:rPr lang="zh-TW" altLang="en-US" sz="3600" b="1" dirty="0">
                <a:solidFill>
                  <a:schemeClr val="bg1"/>
                </a:solidFill>
                <a:latin typeface="DFKai-SB" panose="03000509000000000000" pitchFamily="65" charset="-120"/>
                <a:ea typeface="DFKai-SB" panose="03000509000000000000" pitchFamily="65" charset="-120"/>
              </a:rPr>
              <a:t>養</a:t>
            </a:r>
            <a:r>
              <a:rPr lang="zh-TW" altLang="en-US" sz="3600" b="1" dirty="0" smtClean="0">
                <a:solidFill>
                  <a:schemeClr val="bg1"/>
                </a:solidFill>
                <a:latin typeface="DFKai-SB" panose="03000509000000000000" pitchFamily="65" charset="-120"/>
                <a:ea typeface="DFKai-SB" panose="03000509000000000000" pitchFamily="65" charset="-120"/>
              </a:rPr>
              <a:t>育者的</a:t>
            </a:r>
            <a:r>
              <a:rPr lang="zh-TW" altLang="en-US" sz="3600" b="1" dirty="0">
                <a:solidFill>
                  <a:schemeClr val="bg1"/>
                </a:solidFill>
                <a:latin typeface="DFKai-SB" panose="03000509000000000000" pitchFamily="65" charset="-120"/>
                <a:ea typeface="DFKai-SB" panose="03000509000000000000" pitchFamily="65" charset="-120"/>
              </a:rPr>
              <a:t>角</a:t>
            </a:r>
            <a:r>
              <a:rPr lang="zh-TW" altLang="en-US" sz="3600" b="1" dirty="0" smtClean="0">
                <a:solidFill>
                  <a:schemeClr val="bg1"/>
                </a:solidFill>
                <a:latin typeface="DFKai-SB" panose="03000509000000000000" pitchFamily="65" charset="-120"/>
                <a:ea typeface="DFKai-SB" panose="03000509000000000000" pitchFamily="65" charset="-120"/>
              </a:rPr>
              <a:t>色，</a:t>
            </a:r>
            <a:r>
              <a:rPr lang="zh-TW" altLang="en-US" sz="3600" b="1" dirty="0">
                <a:solidFill>
                  <a:schemeClr val="bg1"/>
                </a:solidFill>
                <a:latin typeface="DFKai-SB" panose="03000509000000000000" pitchFamily="65" charset="-120"/>
                <a:ea typeface="DFKai-SB" panose="03000509000000000000" pitchFamily="65" charset="-120"/>
              </a:rPr>
              <a:t>照</a:t>
            </a:r>
            <a:r>
              <a:rPr lang="zh-TW" altLang="en-US" sz="3600" b="1" dirty="0" smtClean="0">
                <a:solidFill>
                  <a:schemeClr val="bg1"/>
                </a:solidFill>
                <a:latin typeface="DFKai-SB" panose="03000509000000000000" pitchFamily="65" charset="-120"/>
                <a:ea typeface="DFKai-SB" panose="03000509000000000000" pitchFamily="65" charset="-120"/>
              </a:rPr>
              <a:t>顧</a:t>
            </a:r>
            <a:r>
              <a:rPr lang="zh-TW" altLang="en-US" sz="3600" b="1" dirty="0">
                <a:solidFill>
                  <a:schemeClr val="bg1"/>
                </a:solidFill>
                <a:latin typeface="DFKai-SB" panose="03000509000000000000" pitchFamily="65" charset="-120"/>
                <a:ea typeface="DFKai-SB" panose="03000509000000000000" pitchFamily="65" charset="-120"/>
              </a:rPr>
              <a:t>孩</a:t>
            </a:r>
            <a:r>
              <a:rPr lang="zh-TW" altLang="en-US" sz="3600" b="1" dirty="0" smtClean="0">
                <a:solidFill>
                  <a:schemeClr val="bg1"/>
                </a:solidFill>
                <a:latin typeface="DFKai-SB" panose="03000509000000000000" pitchFamily="65" charset="-120"/>
                <a:ea typeface="DFKai-SB" panose="03000509000000000000" pitchFamily="65" charset="-120"/>
              </a:rPr>
              <a:t>子和</a:t>
            </a:r>
            <a:r>
              <a:rPr lang="zh-TW" altLang="en-US" sz="3600" b="1" dirty="0">
                <a:solidFill>
                  <a:schemeClr val="bg1"/>
                </a:solidFill>
                <a:latin typeface="DFKai-SB" panose="03000509000000000000" pitchFamily="65" charset="-120"/>
                <a:ea typeface="DFKai-SB" panose="03000509000000000000" pitchFamily="65" charset="-120"/>
              </a:rPr>
              <a:t>家</a:t>
            </a:r>
            <a:r>
              <a:rPr lang="zh-TW" altLang="en-US" sz="3600" b="1" dirty="0" smtClean="0">
                <a:solidFill>
                  <a:schemeClr val="bg1"/>
                </a:solidFill>
                <a:latin typeface="DFKai-SB" panose="03000509000000000000" pitchFamily="65" charset="-120"/>
                <a:ea typeface="DFKai-SB" panose="03000509000000000000" pitchFamily="65" charset="-120"/>
              </a:rPr>
              <a:t>庭，他的</a:t>
            </a:r>
            <a:r>
              <a:rPr lang="zh-TW" altLang="en-US" sz="3600" b="1" dirty="0">
                <a:solidFill>
                  <a:schemeClr val="bg1"/>
                </a:solidFill>
                <a:latin typeface="DFKai-SB" panose="03000509000000000000" pitchFamily="65" charset="-120"/>
                <a:ea typeface="DFKai-SB" panose="03000509000000000000" pitchFamily="65" charset="-120"/>
              </a:rPr>
              <a:t>妻</a:t>
            </a:r>
            <a:r>
              <a:rPr lang="zh-TW" altLang="en-US" sz="3600" b="1" dirty="0" smtClean="0">
                <a:solidFill>
                  <a:schemeClr val="bg1"/>
                </a:solidFill>
                <a:latin typeface="DFKai-SB" panose="03000509000000000000" pitchFamily="65" charset="-120"/>
                <a:ea typeface="DFKai-SB" panose="03000509000000000000" pitchFamily="65" charset="-120"/>
              </a:rPr>
              <a:t>子則</a:t>
            </a:r>
            <a:r>
              <a:rPr lang="zh-TW" altLang="en-US" sz="3600" b="1" dirty="0">
                <a:solidFill>
                  <a:schemeClr val="bg1"/>
                </a:solidFill>
                <a:latin typeface="DFKai-SB" panose="03000509000000000000" pitchFamily="65" charset="-120"/>
                <a:ea typeface="DFKai-SB" panose="03000509000000000000" pitchFamily="65" charset="-120"/>
              </a:rPr>
              <a:t>出</a:t>
            </a:r>
            <a:r>
              <a:rPr lang="zh-TW" altLang="en-US" sz="3600" b="1" dirty="0" smtClean="0">
                <a:solidFill>
                  <a:schemeClr val="bg1"/>
                </a:solidFill>
                <a:latin typeface="DFKai-SB" panose="03000509000000000000" pitchFamily="65" charset="-120"/>
                <a:ea typeface="DFKai-SB" panose="03000509000000000000" pitchFamily="65" charset="-120"/>
              </a:rPr>
              <a:t>去</a:t>
            </a:r>
            <a:r>
              <a:rPr lang="zh-TW" altLang="en-US" sz="3600" b="1" dirty="0">
                <a:solidFill>
                  <a:schemeClr val="bg1"/>
                </a:solidFill>
                <a:latin typeface="DFKai-SB" panose="03000509000000000000" pitchFamily="65" charset="-120"/>
                <a:ea typeface="DFKai-SB" panose="03000509000000000000" pitchFamily="65" charset="-120"/>
              </a:rPr>
              <a:t>工作，他認為妻子和他處在平等的關係上，甚至認為妻子比他更優秀。</a:t>
            </a:r>
          </a:p>
        </p:txBody>
      </p:sp>
    </p:spTree>
    <p:extLst>
      <p:ext uri="{BB962C8B-B14F-4D97-AF65-F5344CB8AC3E}">
        <p14:creationId xmlns:p14="http://schemas.microsoft.com/office/powerpoint/2010/main" val="4187356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41291" y="210035"/>
            <a:ext cx="8775701" cy="1077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4800" u="sng" dirty="0" smtClean="0">
                <a:solidFill>
                  <a:srgbClr val="FFFF00"/>
                </a:solidFill>
                <a:latin typeface="DFKai-SB" pitchFamily="65" charset="-120"/>
                <a:ea typeface="DFKai-SB" pitchFamily="65" charset="-120"/>
                <a:cs typeface="Arial" charset="0"/>
              </a:rPr>
              <a:t>當今男人</a:t>
            </a:r>
            <a:r>
              <a:rPr lang="zh-TW" altLang="en-US" sz="4800" u="sng" dirty="0">
                <a:solidFill>
                  <a:srgbClr val="FFFF00"/>
                </a:solidFill>
                <a:latin typeface="DFKai-SB" pitchFamily="65" charset="-120"/>
                <a:ea typeface="DFKai-SB" pitchFamily="65" charset="-120"/>
                <a:cs typeface="Arial" charset="0"/>
              </a:rPr>
              <a:t>和女人關係的挑戰</a:t>
            </a:r>
            <a:endParaRPr lang="en-US" altLang="zh-TW" sz="3600" b="1" u="sng" dirty="0" smtClean="0">
              <a:solidFill>
                <a:srgbClr val="FFFF00"/>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444476" y="1287243"/>
            <a:ext cx="8572509" cy="5632311"/>
          </a:xfrm>
          <a:prstGeom prst="rect">
            <a:avLst/>
          </a:prstGeom>
          <a:noFill/>
        </p:spPr>
        <p:txBody>
          <a:bodyPr wrap="square" rtlCol="0">
            <a:spAutoFit/>
          </a:bodyPr>
          <a:lstStyle/>
          <a:p>
            <a:pPr marL="571500" indent="-571500">
              <a:buFont typeface="Arial" panose="020B0604020202020204" pitchFamily="34" charset="0"/>
              <a:buChar char="•"/>
            </a:pPr>
            <a:r>
              <a:rPr lang="zh-TW" altLang="en-US" sz="4000" b="1" dirty="0">
                <a:solidFill>
                  <a:schemeClr val="bg1"/>
                </a:solidFill>
                <a:latin typeface="DFKai-SB" panose="03000509000000000000" pitchFamily="65" charset="-120"/>
                <a:ea typeface="DFKai-SB" panose="03000509000000000000" pitchFamily="65" charset="-120"/>
              </a:rPr>
              <a:t>社會</a:t>
            </a:r>
            <a:r>
              <a:rPr lang="zh-TW" altLang="en-US" sz="4000" b="1" dirty="0" smtClean="0">
                <a:solidFill>
                  <a:schemeClr val="bg1"/>
                </a:solidFill>
                <a:latin typeface="DFKai-SB" panose="03000509000000000000" pitchFamily="65" charset="-120"/>
                <a:ea typeface="DFKai-SB" panose="03000509000000000000" pitchFamily="65" charset="-120"/>
              </a:rPr>
              <a:t>角色</a:t>
            </a:r>
            <a:r>
              <a:rPr lang="zh-TW" altLang="en-US" sz="4000" b="1" dirty="0">
                <a:solidFill>
                  <a:schemeClr val="bg1"/>
                </a:solidFill>
                <a:latin typeface="DFKai-SB" panose="03000509000000000000" pitchFamily="65" charset="-120"/>
                <a:ea typeface="DFKai-SB" panose="03000509000000000000" pitchFamily="65" charset="-120"/>
              </a:rPr>
              <a:t>和規範正在改變</a:t>
            </a:r>
            <a:endParaRPr lang="en-US" altLang="zh-TW" sz="4000" b="1" dirty="0" smtClean="0">
              <a:solidFill>
                <a:schemeClr val="bg1"/>
              </a:solidFill>
              <a:latin typeface="DFKai-SB" panose="03000509000000000000" pitchFamily="65" charset="-120"/>
              <a:ea typeface="DFKai-SB" panose="03000509000000000000" pitchFamily="65" charset="-120"/>
            </a:endParaRPr>
          </a:p>
          <a:p>
            <a:endParaRPr lang="en-US" altLang="zh-TW" sz="1600" b="1" dirty="0">
              <a:solidFill>
                <a:schemeClr val="bg1"/>
              </a:solidFill>
              <a:latin typeface="DFKai-SB" panose="03000509000000000000" pitchFamily="65" charset="-120"/>
              <a:ea typeface="DFKai-SB" panose="03000509000000000000" pitchFamily="65" charset="-120"/>
            </a:endParaRPr>
          </a:p>
          <a:p>
            <a:pPr marL="571500" indent="-571500">
              <a:buFont typeface="Arial" panose="020B0604020202020204" pitchFamily="34" charset="0"/>
              <a:buChar char="•"/>
            </a:pPr>
            <a:r>
              <a:rPr lang="zh-TW" altLang="en-US" sz="4000" b="1" dirty="0" smtClean="0">
                <a:solidFill>
                  <a:schemeClr val="bg1"/>
                </a:solidFill>
                <a:latin typeface="DFKai-SB" panose="03000509000000000000" pitchFamily="65" charset="-120"/>
                <a:ea typeface="DFKai-SB" panose="03000509000000000000" pitchFamily="65" charset="-120"/>
              </a:rPr>
              <a:t>夫妻不</a:t>
            </a:r>
            <a:r>
              <a:rPr lang="zh-TW" altLang="en-US" sz="4000" b="1" dirty="0">
                <a:solidFill>
                  <a:schemeClr val="bg1"/>
                </a:solidFill>
                <a:latin typeface="DFKai-SB" panose="03000509000000000000" pitchFamily="65" charset="-120"/>
                <a:ea typeface="DFKai-SB" panose="03000509000000000000" pitchFamily="65" charset="-120"/>
              </a:rPr>
              <a:t>再處</a:t>
            </a:r>
            <a:r>
              <a:rPr lang="zh-TW" altLang="en-US" sz="4000" b="1" dirty="0" smtClean="0">
                <a:solidFill>
                  <a:schemeClr val="bg1"/>
                </a:solidFill>
                <a:latin typeface="DFKai-SB" panose="03000509000000000000" pitchFamily="65" charset="-120"/>
                <a:ea typeface="DFKai-SB" panose="03000509000000000000" pitchFamily="65" charset="-120"/>
              </a:rPr>
              <a:t>於過去的生</a:t>
            </a:r>
            <a:r>
              <a:rPr lang="zh-TW" altLang="en-US" sz="4000" b="1" dirty="0">
                <a:solidFill>
                  <a:schemeClr val="bg1"/>
                </a:solidFill>
                <a:latin typeface="DFKai-SB" panose="03000509000000000000" pitchFamily="65" charset="-120"/>
                <a:ea typeface="DFKai-SB" panose="03000509000000000000" pitchFamily="65" charset="-120"/>
              </a:rPr>
              <a:t>存模式</a:t>
            </a:r>
            <a:endParaRPr lang="en-US" altLang="zh-TW" sz="4000" b="1" dirty="0" smtClean="0">
              <a:solidFill>
                <a:schemeClr val="bg1"/>
              </a:solidFill>
              <a:latin typeface="DFKai-SB" panose="03000509000000000000" pitchFamily="65" charset="-120"/>
              <a:ea typeface="DFKai-SB" panose="03000509000000000000" pitchFamily="65" charset="-120"/>
            </a:endParaRPr>
          </a:p>
          <a:p>
            <a:endParaRPr lang="en-US" altLang="zh-TW" sz="1600" b="1" dirty="0">
              <a:solidFill>
                <a:schemeClr val="bg1"/>
              </a:solidFill>
              <a:latin typeface="DFKai-SB" panose="03000509000000000000" pitchFamily="65" charset="-120"/>
              <a:ea typeface="DFKai-SB" panose="03000509000000000000" pitchFamily="65" charset="-120"/>
            </a:endParaRPr>
          </a:p>
          <a:p>
            <a:pPr marL="571500" indent="-571500">
              <a:buFont typeface="Arial" panose="020B0604020202020204" pitchFamily="34" charset="0"/>
              <a:buChar char="•"/>
            </a:pPr>
            <a:r>
              <a:rPr lang="zh-TW" altLang="en-US" sz="4000" b="1" dirty="0" smtClean="0">
                <a:solidFill>
                  <a:schemeClr val="bg1"/>
                </a:solidFill>
                <a:latin typeface="DFKai-SB" panose="03000509000000000000" pitchFamily="65" charset="-120"/>
                <a:ea typeface="DFKai-SB" panose="03000509000000000000" pitchFamily="65" charset="-120"/>
              </a:rPr>
              <a:t>角色和技能的區隔較不明顯</a:t>
            </a:r>
            <a:endParaRPr lang="en-US" altLang="zh-TW" sz="4000" b="1" dirty="0" smtClean="0">
              <a:solidFill>
                <a:schemeClr val="bg1"/>
              </a:solidFill>
              <a:latin typeface="DFKai-SB" panose="03000509000000000000" pitchFamily="65" charset="-120"/>
              <a:ea typeface="DFKai-SB" panose="03000509000000000000" pitchFamily="65" charset="-120"/>
            </a:endParaRPr>
          </a:p>
          <a:p>
            <a:endParaRPr lang="en-US" altLang="zh-TW" sz="1600" b="1" dirty="0">
              <a:solidFill>
                <a:schemeClr val="bg1"/>
              </a:solidFill>
              <a:latin typeface="DFKai-SB" panose="03000509000000000000" pitchFamily="65" charset="-120"/>
              <a:ea typeface="DFKai-SB" panose="03000509000000000000" pitchFamily="65" charset="-120"/>
            </a:endParaRPr>
          </a:p>
          <a:p>
            <a:pPr marL="571500" indent="-571500">
              <a:buFont typeface="Arial" panose="020B0604020202020204" pitchFamily="34" charset="0"/>
              <a:buChar char="•"/>
            </a:pPr>
            <a:r>
              <a:rPr lang="zh-TW" altLang="en-US" sz="4000" b="1" dirty="0" smtClean="0">
                <a:solidFill>
                  <a:schemeClr val="bg1"/>
                </a:solidFill>
                <a:latin typeface="DFKai-SB" panose="03000509000000000000" pitchFamily="65" charset="-120"/>
                <a:ea typeface="DFKai-SB" panose="03000509000000000000" pitchFamily="65" charset="-120"/>
              </a:rPr>
              <a:t>獨立感改變了感激對方的因素</a:t>
            </a:r>
            <a:endParaRPr lang="en-US" altLang="zh-TW" sz="4000" b="1" dirty="0" smtClean="0">
              <a:solidFill>
                <a:schemeClr val="bg1"/>
              </a:solidFill>
              <a:latin typeface="DFKai-SB" panose="03000509000000000000" pitchFamily="65" charset="-120"/>
              <a:ea typeface="DFKai-SB" panose="03000509000000000000" pitchFamily="65" charset="-120"/>
            </a:endParaRPr>
          </a:p>
          <a:p>
            <a:endParaRPr lang="en-US" altLang="zh-TW" sz="1600" b="1" dirty="0">
              <a:solidFill>
                <a:schemeClr val="bg1"/>
              </a:solidFill>
              <a:latin typeface="DFKai-SB" panose="03000509000000000000" pitchFamily="65" charset="-120"/>
              <a:ea typeface="DFKai-SB" panose="03000509000000000000" pitchFamily="65" charset="-120"/>
            </a:endParaRPr>
          </a:p>
          <a:p>
            <a:pPr marL="571500" indent="-571500">
              <a:buFont typeface="Arial" panose="020B0604020202020204" pitchFamily="34" charset="0"/>
              <a:buChar char="•"/>
            </a:pPr>
            <a:r>
              <a:rPr lang="zh-TW" altLang="en-US" sz="4000" b="1" dirty="0" smtClean="0">
                <a:solidFill>
                  <a:schemeClr val="bg1"/>
                </a:solidFill>
                <a:latin typeface="DFKai-SB" panose="03000509000000000000" pitchFamily="65" charset="-120"/>
                <a:ea typeface="DFKai-SB" panose="03000509000000000000" pitchFamily="65" charset="-120"/>
              </a:rPr>
              <a:t>生命樹與</a:t>
            </a:r>
            <a:r>
              <a:rPr lang="zh-TW" altLang="en-US" sz="4000" b="1" dirty="0">
                <a:solidFill>
                  <a:schemeClr val="bg1"/>
                </a:solidFill>
                <a:latin typeface="DFKai-SB" panose="03000509000000000000" pitchFamily="65" charset="-120"/>
                <a:ea typeface="DFKai-SB" panose="03000509000000000000" pitchFamily="65" charset="-120"/>
              </a:rPr>
              <a:t>分</a:t>
            </a:r>
            <a:r>
              <a:rPr lang="zh-TW" altLang="en-US" sz="4000" b="1" dirty="0" smtClean="0">
                <a:solidFill>
                  <a:schemeClr val="bg1"/>
                </a:solidFill>
                <a:latin typeface="DFKai-SB" panose="03000509000000000000" pitchFamily="65" charset="-120"/>
                <a:ea typeface="DFKai-SB" panose="03000509000000000000" pitchFamily="65" charset="-120"/>
              </a:rPr>
              <a:t>別善惡樹的果子</a:t>
            </a:r>
            <a:endParaRPr lang="en-US" altLang="zh-TW" sz="4000" b="1" dirty="0" smtClean="0">
              <a:solidFill>
                <a:schemeClr val="bg1"/>
              </a:solidFill>
              <a:latin typeface="DFKai-SB" panose="03000509000000000000" pitchFamily="65" charset="-120"/>
              <a:ea typeface="DFKai-SB" panose="03000509000000000000" pitchFamily="65" charset="-120"/>
            </a:endParaRPr>
          </a:p>
          <a:p>
            <a:endParaRPr lang="en-US" altLang="zh-TW" sz="1600" b="1" dirty="0">
              <a:solidFill>
                <a:schemeClr val="bg1"/>
              </a:solidFill>
              <a:latin typeface="DFKai-SB" panose="03000509000000000000" pitchFamily="65" charset="-120"/>
              <a:ea typeface="DFKai-SB" panose="03000509000000000000" pitchFamily="65" charset="-120"/>
            </a:endParaRPr>
          </a:p>
          <a:p>
            <a:pPr marL="571500" indent="-571500">
              <a:buFont typeface="Arial" panose="020B0604020202020204" pitchFamily="34" charset="0"/>
              <a:buChar char="•"/>
            </a:pPr>
            <a:r>
              <a:rPr lang="zh-TW" altLang="en-US" sz="4000" b="1" dirty="0" smtClean="0">
                <a:solidFill>
                  <a:schemeClr val="bg1"/>
                </a:solidFill>
                <a:latin typeface="DFKai-SB" panose="03000509000000000000" pitchFamily="65" charset="-120"/>
                <a:ea typeface="DFKai-SB" panose="03000509000000000000" pitchFamily="65" charset="-120"/>
              </a:rPr>
              <a:t>教會裡的男人成為少數</a:t>
            </a:r>
            <a:endParaRPr lang="en-US" altLang="zh-TW" sz="4000" b="1" dirty="0" smtClean="0">
              <a:solidFill>
                <a:schemeClr val="bg1"/>
              </a:solidFill>
              <a:latin typeface="DFKai-SB" panose="03000509000000000000" pitchFamily="65" charset="-120"/>
              <a:ea typeface="DFKai-SB" panose="03000509000000000000" pitchFamily="65" charset="-120"/>
            </a:endParaRPr>
          </a:p>
          <a:p>
            <a:endParaRPr lang="en-US" altLang="zh-TW" sz="4000" b="1"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591437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41291" y="298621"/>
            <a:ext cx="8775701" cy="954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4800" u="sng" dirty="0" smtClean="0">
                <a:solidFill>
                  <a:srgbClr val="FFFF00"/>
                </a:solidFill>
                <a:latin typeface="DFKai-SB" pitchFamily="65" charset="-120"/>
                <a:ea typeface="DFKai-SB" pitchFamily="65" charset="-120"/>
                <a:cs typeface="Arial" charset="0"/>
              </a:rPr>
              <a:t>男人面臨的危機</a:t>
            </a:r>
            <a:endParaRPr lang="en-US" altLang="zh-TW" sz="800" u="sng" dirty="0" smtClean="0">
              <a:solidFill>
                <a:srgbClr val="FFFF00"/>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241291" y="1417818"/>
            <a:ext cx="8572509" cy="4770537"/>
          </a:xfrm>
          <a:prstGeom prst="rect">
            <a:avLst/>
          </a:prstGeom>
          <a:noFill/>
        </p:spPr>
        <p:txBody>
          <a:bodyPr wrap="square" rtlCol="0">
            <a:spAutoFit/>
          </a:bodyPr>
          <a:lstStyle/>
          <a:p>
            <a:r>
              <a:rPr lang="zh-TW" altLang="en-US" sz="4000" b="1" dirty="0" smtClean="0">
                <a:solidFill>
                  <a:schemeClr val="bg1"/>
                </a:solidFill>
                <a:latin typeface="DFKai-SB" panose="03000509000000000000" pitchFamily="65" charset="-120"/>
                <a:ea typeface="DFKai-SB" panose="03000509000000000000" pitchFamily="65" charset="-120"/>
              </a:rPr>
              <a:t>社會角色的</a:t>
            </a:r>
            <a:r>
              <a:rPr lang="zh-TW" altLang="en-US" sz="4000" b="1" dirty="0">
                <a:solidFill>
                  <a:schemeClr val="bg1"/>
                </a:solidFill>
                <a:latin typeface="DFKai-SB" panose="03000509000000000000" pitchFamily="65" charset="-120"/>
                <a:ea typeface="DFKai-SB" panose="03000509000000000000" pitchFamily="65" charset="-120"/>
              </a:rPr>
              <a:t>危</a:t>
            </a:r>
            <a:r>
              <a:rPr lang="zh-TW" altLang="en-US" sz="4000" b="1" dirty="0" smtClean="0">
                <a:solidFill>
                  <a:schemeClr val="bg1"/>
                </a:solidFill>
                <a:latin typeface="DFKai-SB" panose="03000509000000000000" pitchFamily="65" charset="-120"/>
                <a:ea typeface="DFKai-SB" panose="03000509000000000000" pitchFamily="65" charset="-120"/>
              </a:rPr>
              <a:t>機 </a:t>
            </a:r>
            <a:r>
              <a:rPr lang="zh-TW" altLang="en-US" sz="4000" b="1" dirty="0">
                <a:solidFill>
                  <a:schemeClr val="bg1"/>
                </a:solidFill>
                <a:latin typeface="DFKai-SB" panose="03000509000000000000" pitchFamily="65" charset="-120"/>
                <a:ea typeface="DFKai-SB" panose="03000509000000000000" pitchFamily="65" charset="-120"/>
              </a:rPr>
              <a:t>─ </a:t>
            </a:r>
            <a:r>
              <a:rPr lang="zh-TW" altLang="en-US" sz="4000" b="1" dirty="0" smtClean="0">
                <a:solidFill>
                  <a:schemeClr val="bg1"/>
                </a:solidFill>
                <a:latin typeface="DFKai-SB" panose="03000509000000000000" pitchFamily="65" charset="-120"/>
                <a:ea typeface="DFKai-SB" panose="03000509000000000000" pitchFamily="65" charset="-120"/>
              </a:rPr>
              <a:t>若是男人把他的身分連結於角色，當角色改變時，他就會失去建立真實男子氣概的基礎。</a:t>
            </a:r>
            <a:endParaRPr lang="en-US" altLang="zh-TW" sz="4000" b="1" dirty="0" smtClean="0">
              <a:solidFill>
                <a:schemeClr val="bg1"/>
              </a:solidFill>
              <a:latin typeface="DFKai-SB" panose="03000509000000000000" pitchFamily="65" charset="-120"/>
              <a:ea typeface="DFKai-SB" panose="03000509000000000000" pitchFamily="65" charset="-120"/>
            </a:endParaRPr>
          </a:p>
          <a:p>
            <a:endParaRPr lang="en-US" altLang="zh-TW" sz="2400" b="1" dirty="0">
              <a:solidFill>
                <a:schemeClr val="bg1"/>
              </a:solidFill>
              <a:latin typeface="DFKai-SB" panose="03000509000000000000" pitchFamily="65" charset="-120"/>
              <a:ea typeface="DFKai-SB" panose="03000509000000000000" pitchFamily="65" charset="-120"/>
            </a:endParaRPr>
          </a:p>
          <a:p>
            <a:r>
              <a:rPr lang="zh-TW" altLang="en-US" sz="4000" b="1" dirty="0" smtClean="0">
                <a:solidFill>
                  <a:schemeClr val="bg1"/>
                </a:solidFill>
                <a:latin typeface="DFKai-SB" panose="03000509000000000000" pitchFamily="65" charset="-120"/>
                <a:ea typeface="DFKai-SB" panose="03000509000000000000" pitchFamily="65" charset="-120"/>
              </a:rPr>
              <a:t>生命目</a:t>
            </a:r>
            <a:r>
              <a:rPr lang="zh-TW" altLang="en-US" sz="4000" b="1" dirty="0">
                <a:solidFill>
                  <a:schemeClr val="bg1"/>
                </a:solidFill>
                <a:latin typeface="DFKai-SB" panose="03000509000000000000" pitchFamily="65" charset="-120"/>
                <a:ea typeface="DFKai-SB" panose="03000509000000000000" pitchFamily="65" charset="-120"/>
              </a:rPr>
              <a:t>的</a:t>
            </a:r>
            <a:r>
              <a:rPr lang="zh-TW" altLang="en-US" sz="4000" b="1" dirty="0" smtClean="0">
                <a:solidFill>
                  <a:schemeClr val="bg1"/>
                </a:solidFill>
                <a:latin typeface="DFKai-SB" panose="03000509000000000000" pitchFamily="65" charset="-120"/>
                <a:ea typeface="DFKai-SB" panose="03000509000000000000" pitchFamily="65" charset="-120"/>
              </a:rPr>
              <a:t>的</a:t>
            </a:r>
            <a:r>
              <a:rPr lang="zh-TW" altLang="en-US" sz="4000" b="1" dirty="0">
                <a:solidFill>
                  <a:schemeClr val="bg1"/>
                </a:solidFill>
                <a:latin typeface="DFKai-SB" panose="03000509000000000000" pitchFamily="65" charset="-120"/>
                <a:ea typeface="DFKai-SB" panose="03000509000000000000" pitchFamily="65" charset="-120"/>
              </a:rPr>
              <a:t>危</a:t>
            </a:r>
            <a:r>
              <a:rPr lang="zh-TW" altLang="en-US" sz="4000" b="1" dirty="0" smtClean="0">
                <a:solidFill>
                  <a:schemeClr val="bg1"/>
                </a:solidFill>
                <a:latin typeface="DFKai-SB" panose="03000509000000000000" pitchFamily="65" charset="-120"/>
                <a:ea typeface="DFKai-SB" panose="03000509000000000000" pitchFamily="65" charset="-120"/>
              </a:rPr>
              <a:t>機 ─ 神在每個男人心中都放下一個追求生命目的的動力，當男人對於生命的目的感到迷惑，生命就會消沉、走偏，甚至遭到摧毀。</a:t>
            </a:r>
            <a:endParaRPr lang="zh-TW" altLang="en-US" sz="4000" b="1"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548284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41291" y="387835"/>
            <a:ext cx="8775701" cy="954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4800" u="sng" dirty="0" smtClean="0">
                <a:solidFill>
                  <a:srgbClr val="FFFF00"/>
                </a:solidFill>
                <a:latin typeface="DFKai-SB" pitchFamily="65" charset="-120"/>
                <a:ea typeface="DFKai-SB" pitchFamily="65" charset="-120"/>
                <a:cs typeface="Arial" charset="0"/>
              </a:rPr>
              <a:t>成為真實的男人</a:t>
            </a:r>
            <a:endParaRPr lang="en-US" altLang="zh-TW" sz="800" u="sng" dirty="0" smtClean="0">
              <a:solidFill>
                <a:srgbClr val="FFFF00"/>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p:txBody>
      </p:sp>
      <p:sp>
        <p:nvSpPr>
          <p:cNvPr id="2" name="TextBox 1"/>
          <p:cNvSpPr txBox="1"/>
          <p:nvPr/>
        </p:nvSpPr>
        <p:spPr>
          <a:xfrm>
            <a:off x="241290" y="1651000"/>
            <a:ext cx="8572509" cy="4216539"/>
          </a:xfrm>
          <a:prstGeom prst="rect">
            <a:avLst/>
          </a:prstGeom>
          <a:noFill/>
        </p:spPr>
        <p:txBody>
          <a:bodyPr wrap="square" rtlCol="0">
            <a:spAutoFit/>
          </a:bodyPr>
          <a:lstStyle/>
          <a:p>
            <a:pPr marL="571500" indent="-571500">
              <a:buFont typeface="Arial" panose="020B0604020202020204" pitchFamily="34" charset="0"/>
              <a:buChar char="•"/>
            </a:pPr>
            <a:r>
              <a:rPr lang="zh-TW" altLang="en-US" sz="4000" b="1" dirty="0" smtClean="0">
                <a:solidFill>
                  <a:srgbClr val="FFFFFF"/>
                </a:solidFill>
                <a:latin typeface="DFKai-SB" panose="03000509000000000000" pitchFamily="65" charset="-120"/>
                <a:ea typeface="DFKai-SB" panose="03000509000000000000" pitchFamily="65" charset="-120"/>
              </a:rPr>
              <a:t>男人的身分和目的要在</a:t>
            </a:r>
            <a:r>
              <a:rPr lang="zh-TW" altLang="en-US" sz="32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神創造他的生命中尋得，而不是在角色和周遭的文化潮流中。</a:t>
            </a:r>
            <a:endParaRPr lang="en-US" altLang="zh-TW" sz="4000" b="1" dirty="0" smtClean="0">
              <a:solidFill>
                <a:srgbClr val="FFFFFF"/>
              </a:solidFill>
              <a:latin typeface="DFKai-SB" panose="03000509000000000000" pitchFamily="65" charset="-120"/>
              <a:ea typeface="DFKai-SB" panose="03000509000000000000" pitchFamily="65" charset="-120"/>
            </a:endParaRPr>
          </a:p>
          <a:p>
            <a:pPr marL="342900" indent="-342900">
              <a:buFont typeface="Arial" panose="020B0604020202020204" pitchFamily="34" charset="0"/>
              <a:buChar char="•"/>
            </a:pPr>
            <a:endParaRPr lang="en-US" altLang="zh-TW" sz="2400" b="1" dirty="0">
              <a:solidFill>
                <a:srgbClr val="FFFFFF"/>
              </a:solidFill>
              <a:latin typeface="DFKai-SB" panose="03000509000000000000" pitchFamily="65" charset="-120"/>
              <a:ea typeface="DFKai-SB" panose="03000509000000000000" pitchFamily="65" charset="-120"/>
            </a:endParaRPr>
          </a:p>
          <a:p>
            <a:pPr marL="571500" indent="-571500">
              <a:buFont typeface="Arial" panose="020B0604020202020204" pitchFamily="34" charset="0"/>
              <a:buChar char="•"/>
            </a:pPr>
            <a:r>
              <a:rPr lang="zh-TW" altLang="en-US" sz="4000" b="1" dirty="0" smtClean="0">
                <a:solidFill>
                  <a:srgbClr val="FFFFFF"/>
                </a:solidFill>
                <a:latin typeface="DFKai-SB" panose="03000509000000000000" pitchFamily="65" charset="-120"/>
                <a:ea typeface="DFKai-SB" panose="03000509000000000000" pitchFamily="65" charset="-120"/>
              </a:rPr>
              <a:t>男人要實現真正的生命的目的，就需要</a:t>
            </a:r>
            <a:r>
              <a:rPr lang="zh-TW" altLang="en-US" sz="28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神給予的身分，真正知道自己是誰，並且活在這樣的真實當中。</a:t>
            </a:r>
            <a:endParaRPr lang="zh-TW" altLang="en-US" sz="4000" b="1" dirty="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402533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444500" y="200025"/>
            <a:ext cx="8166100" cy="634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大衛的死期臨近了，就囑咐他兒子所羅門說</a:t>
            </a:r>
            <a:r>
              <a:rPr lang="zh-TW" altLang="en-US" sz="4000" b="1" dirty="0" smtClean="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我現在要走世人必走的路。所以，</a:t>
            </a:r>
            <a:r>
              <a:rPr lang="zh-TW" altLang="en-US" sz="4000" b="1" dirty="0">
                <a:solidFill>
                  <a:srgbClr val="FFFF00"/>
                </a:solidFill>
                <a:latin typeface="DFKai-SB" pitchFamily="65" charset="-120"/>
                <a:ea typeface="DFKai-SB" pitchFamily="65" charset="-120"/>
                <a:cs typeface="Arial" charset="0"/>
              </a:rPr>
              <a:t>你當剛強，作大丈夫</a:t>
            </a:r>
            <a:r>
              <a:rPr lang="zh-TW" altLang="en-US" sz="4000" b="1" dirty="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遵</a:t>
            </a:r>
            <a:r>
              <a:rPr lang="zh-TW" altLang="en-US" sz="4000" b="1" dirty="0">
                <a:solidFill>
                  <a:srgbClr val="FFFFFF"/>
                </a:solidFill>
                <a:latin typeface="DFKai-SB" pitchFamily="65" charset="-120"/>
                <a:ea typeface="DFKai-SB" pitchFamily="65" charset="-120"/>
                <a:cs typeface="Arial" charset="0"/>
              </a:rPr>
              <a:t>守耶和華─你</a:t>
            </a:r>
            <a:r>
              <a:rPr lang="zh-TW" altLang="en-US" sz="2400"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神所吩咐的，照著摩西律法上所寫的行主的道，謹守他的律例、誡命、典章、法度</a:t>
            </a:r>
            <a:r>
              <a:rPr lang="zh-TW" altLang="en-US" sz="4000" b="1" dirty="0" smtClean="0">
                <a:solidFill>
                  <a:srgbClr val="FFFFFF"/>
                </a:solidFill>
                <a:latin typeface="DFKai-SB" pitchFamily="65" charset="-120"/>
                <a:ea typeface="DFKai-SB" pitchFamily="65" charset="-120"/>
                <a:cs typeface="Arial" charset="0"/>
              </a:rPr>
              <a:t>。  這</a:t>
            </a:r>
            <a:r>
              <a:rPr lang="zh-TW" altLang="en-US" sz="4000" b="1" dirty="0">
                <a:solidFill>
                  <a:srgbClr val="FFFFFF"/>
                </a:solidFill>
                <a:latin typeface="DFKai-SB" pitchFamily="65" charset="-120"/>
                <a:ea typeface="DFKai-SB" pitchFamily="65" charset="-120"/>
                <a:cs typeface="Arial" charset="0"/>
              </a:rPr>
              <a:t>樣，你無論做甚麼事，不拘往何處去，盡都亨</a:t>
            </a:r>
            <a:r>
              <a:rPr lang="zh-TW" altLang="en-US" sz="4000" b="1" dirty="0" smtClean="0">
                <a:solidFill>
                  <a:srgbClr val="FFFFFF"/>
                </a:solidFill>
                <a:latin typeface="DFKai-SB" pitchFamily="65" charset="-120"/>
                <a:ea typeface="DFKai-SB" pitchFamily="65" charset="-120"/>
                <a:cs typeface="Arial" charset="0"/>
              </a:rPr>
              <a:t>通。 </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列王紀</a:t>
            </a:r>
            <a:r>
              <a:rPr lang="zh-TW" altLang="en-US" sz="3600" dirty="0" smtClean="0">
                <a:solidFill>
                  <a:srgbClr val="FFFFFF"/>
                </a:solidFill>
                <a:latin typeface="DFKai-SB" pitchFamily="65" charset="-120"/>
                <a:ea typeface="DFKai-SB" pitchFamily="65" charset="-120"/>
                <a:cs typeface="Arial" charset="0"/>
              </a:rPr>
              <a:t>上 </a:t>
            </a:r>
            <a:r>
              <a:rPr lang="en-US" altLang="zh-TW" b="1" dirty="0" smtClean="0">
                <a:solidFill>
                  <a:srgbClr val="FFFFFF"/>
                </a:solidFill>
                <a:latin typeface="Maiandra GD" panose="020E0502030308020204" pitchFamily="34" charset="0"/>
                <a:ea typeface="DFKai-SB" pitchFamily="65" charset="-120"/>
                <a:cs typeface="Arial" charset="0"/>
              </a:rPr>
              <a:t>1 Kings 2:1-3</a:t>
            </a:r>
            <a:r>
              <a:rPr lang="en-US" altLang="zh-TW" sz="3600" dirty="0">
                <a:solidFill>
                  <a:srgbClr val="FFFFFF"/>
                </a:solidFill>
                <a:latin typeface="DFKai-SB" pitchFamily="65" charset="-120"/>
                <a:ea typeface="DFKai-SB" pitchFamily="65" charset="-120"/>
                <a:cs typeface="Arial" charset="0"/>
              </a:rPr>
              <a:t>)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9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4000" i="1" dirty="0" smtClean="0">
                <a:solidFill>
                  <a:srgbClr val="FFFF00"/>
                </a:solidFill>
                <a:latin typeface="Arial Narrow" panose="020B0606020202030204" pitchFamily="34" charset="0"/>
                <a:ea typeface="DFKai-SB" pitchFamily="65" charset="-120"/>
                <a:cs typeface="Arial" charset="0"/>
              </a:rPr>
              <a:t>“So </a:t>
            </a:r>
            <a:r>
              <a:rPr lang="en-US" altLang="zh-TW" sz="4000" i="1" dirty="0">
                <a:solidFill>
                  <a:srgbClr val="FFFF00"/>
                </a:solidFill>
                <a:latin typeface="Arial Narrow" panose="020B0606020202030204" pitchFamily="34" charset="0"/>
                <a:ea typeface="DFKai-SB" pitchFamily="65" charset="-120"/>
                <a:cs typeface="Arial" charset="0"/>
              </a:rPr>
              <a:t>be strong, act like a </a:t>
            </a:r>
            <a:r>
              <a:rPr lang="en-US" altLang="zh-TW" sz="4000" i="1" dirty="0" smtClean="0">
                <a:solidFill>
                  <a:srgbClr val="FFFF00"/>
                </a:solidFill>
                <a:latin typeface="Arial Narrow" panose="020B0606020202030204" pitchFamily="34" charset="0"/>
                <a:ea typeface="DFKai-SB" pitchFamily="65" charset="-120"/>
                <a:cs typeface="Arial" charset="0"/>
              </a:rPr>
              <a:t>man!”</a:t>
            </a: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1282715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444500" y="682625"/>
            <a:ext cx="8166100" cy="607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有一件事，我曾求耶和華，我仍要尋求：就是一生一世住在耶和華的殿中，瞻仰他的榮美，在他的殿裡求</a:t>
            </a:r>
            <a:r>
              <a:rPr lang="zh-TW" altLang="en-US" sz="4000" b="1" dirty="0" smtClean="0">
                <a:solidFill>
                  <a:srgbClr val="FFFFFF"/>
                </a:solidFill>
                <a:latin typeface="DFKai-SB" pitchFamily="65" charset="-120"/>
                <a:ea typeface="DFKai-SB" pitchFamily="65" charset="-120"/>
                <a:cs typeface="Arial" charset="0"/>
              </a:rPr>
              <a:t>問。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詩</a:t>
            </a:r>
            <a:r>
              <a:rPr lang="zh-TW" altLang="en-US" sz="3600" dirty="0" smtClean="0">
                <a:solidFill>
                  <a:srgbClr val="FFFFFF"/>
                </a:solidFill>
                <a:latin typeface="DFKai-SB" pitchFamily="65" charset="-120"/>
                <a:ea typeface="DFKai-SB" pitchFamily="65" charset="-120"/>
                <a:cs typeface="Arial" charset="0"/>
              </a:rPr>
              <a:t>篇 </a:t>
            </a:r>
            <a:r>
              <a:rPr lang="en-US" altLang="zh-TW" b="1" dirty="0" smtClean="0">
                <a:solidFill>
                  <a:srgbClr val="FFFFFF"/>
                </a:solidFill>
                <a:latin typeface="Maiandra GD" panose="020E0502030308020204" pitchFamily="34" charset="0"/>
                <a:ea typeface="DFKai-SB" pitchFamily="65" charset="-120"/>
                <a:cs typeface="Arial" charset="0"/>
              </a:rPr>
              <a:t>Psalm 27:4</a:t>
            </a:r>
            <a:r>
              <a:rPr lang="en-US" altLang="zh-TW" sz="36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7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anose="020B0606020202030204" pitchFamily="34" charset="0"/>
                <a:ea typeface="DFKai-SB" pitchFamily="65" charset="-120"/>
                <a:cs typeface="Arial" charset="0"/>
              </a:rPr>
              <a:t>One thing I ask from the Lord,</a:t>
            </a:r>
          </a:p>
          <a:p>
            <a:pPr defTabSz="914400" eaLnBrk="1" fontAlgn="base" hangingPunct="1">
              <a:spcBef>
                <a:spcPct val="0"/>
              </a:spcBef>
              <a:spcAft>
                <a:spcPct val="0"/>
              </a:spcAft>
              <a:buFontTx/>
              <a:buNone/>
            </a:pPr>
            <a:r>
              <a:rPr lang="en-US" altLang="zh-TW" sz="3600" i="1" dirty="0">
                <a:solidFill>
                  <a:srgbClr val="FFFFFF"/>
                </a:solidFill>
                <a:latin typeface="Arial Narrow" panose="020B0606020202030204" pitchFamily="34" charset="0"/>
                <a:ea typeface="DFKai-SB" pitchFamily="65" charset="-120"/>
                <a:cs typeface="Arial" charset="0"/>
              </a:rPr>
              <a:t>    this only do I seek:</a:t>
            </a:r>
          </a:p>
          <a:p>
            <a:pPr defTabSz="914400" eaLnBrk="1" fontAlgn="base" hangingPunct="1">
              <a:spcBef>
                <a:spcPct val="0"/>
              </a:spcBef>
              <a:spcAft>
                <a:spcPct val="0"/>
              </a:spcAft>
              <a:buFontTx/>
              <a:buNone/>
            </a:pPr>
            <a:r>
              <a:rPr lang="en-US" altLang="zh-TW" sz="3600" i="1" dirty="0">
                <a:solidFill>
                  <a:srgbClr val="FFFFFF"/>
                </a:solidFill>
                <a:latin typeface="Arial Narrow" panose="020B0606020202030204" pitchFamily="34" charset="0"/>
                <a:ea typeface="DFKai-SB" pitchFamily="65" charset="-120"/>
                <a:cs typeface="Arial" charset="0"/>
              </a:rPr>
              <a:t>that I may dwell in the house of the Lord</a:t>
            </a:r>
          </a:p>
          <a:p>
            <a:pPr defTabSz="914400" eaLnBrk="1" fontAlgn="base" hangingPunct="1">
              <a:spcBef>
                <a:spcPct val="0"/>
              </a:spcBef>
              <a:spcAft>
                <a:spcPct val="0"/>
              </a:spcAft>
              <a:buFontTx/>
              <a:buNone/>
            </a:pPr>
            <a:r>
              <a:rPr lang="en-US" altLang="zh-TW" sz="3600" i="1" dirty="0">
                <a:solidFill>
                  <a:srgbClr val="FFFFFF"/>
                </a:solidFill>
                <a:latin typeface="Arial Narrow" panose="020B0606020202030204" pitchFamily="34" charset="0"/>
                <a:ea typeface="DFKai-SB" pitchFamily="65" charset="-120"/>
                <a:cs typeface="Arial" charset="0"/>
              </a:rPr>
              <a:t>    all the days of my life,</a:t>
            </a:r>
          </a:p>
          <a:p>
            <a:pPr defTabSz="914400" eaLnBrk="1" fontAlgn="base" hangingPunct="1">
              <a:spcBef>
                <a:spcPct val="0"/>
              </a:spcBef>
              <a:spcAft>
                <a:spcPct val="0"/>
              </a:spcAft>
              <a:buFontTx/>
              <a:buNone/>
            </a:pPr>
            <a:r>
              <a:rPr lang="en-US" altLang="zh-TW" sz="3600" i="1" dirty="0">
                <a:solidFill>
                  <a:srgbClr val="FFFFFF"/>
                </a:solidFill>
                <a:latin typeface="Arial Narrow" panose="020B0606020202030204" pitchFamily="34" charset="0"/>
                <a:ea typeface="DFKai-SB" pitchFamily="65" charset="-120"/>
                <a:cs typeface="Arial" charset="0"/>
              </a:rPr>
              <a:t>to gaze on the beauty of the Lord</a:t>
            </a:r>
          </a:p>
          <a:p>
            <a:pPr defTabSz="914400" eaLnBrk="1" fontAlgn="base" hangingPunct="1">
              <a:spcBef>
                <a:spcPct val="0"/>
              </a:spcBef>
              <a:spcAft>
                <a:spcPct val="0"/>
              </a:spcAft>
              <a:buFontTx/>
              <a:buNone/>
            </a:pPr>
            <a:r>
              <a:rPr lang="en-US" altLang="zh-TW" sz="3600" i="1" dirty="0">
                <a:solidFill>
                  <a:srgbClr val="FFFFFF"/>
                </a:solidFill>
                <a:latin typeface="Arial Narrow" panose="020B0606020202030204" pitchFamily="34" charset="0"/>
                <a:ea typeface="DFKai-SB" pitchFamily="65" charset="-120"/>
                <a:cs typeface="Arial" charset="0"/>
              </a:rPr>
              <a:t>    and to seek him in his temple.</a:t>
            </a:r>
            <a:endParaRPr lang="en-US" altLang="zh-TW" sz="1400" i="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38157863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41292" y="1518135"/>
            <a:ext cx="8775701" cy="267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endParaRPr lang="en-US" altLang="zh-TW" sz="5400" dirty="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4400" dirty="0" smtClean="0">
                <a:solidFill>
                  <a:srgbClr val="FFFF00"/>
                </a:solidFill>
                <a:latin typeface="DFKai-SB" pitchFamily="65" charset="-120"/>
                <a:ea typeface="DFKai-SB" pitchFamily="65" charset="-120"/>
                <a:cs typeface="Arial" charset="0"/>
              </a:rPr>
              <a:t>Play Video</a:t>
            </a: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5400" dirty="0" smtClean="0">
                <a:solidFill>
                  <a:srgbClr val="FFFFFF"/>
                </a:solidFill>
                <a:latin typeface="DFKai-SB" pitchFamily="65" charset="-120"/>
                <a:ea typeface="DFKai-SB" pitchFamily="65" charset="-120"/>
                <a:cs typeface="Arial" charset="0"/>
              </a:rPr>
              <a:t>『</a:t>
            </a:r>
            <a:r>
              <a:rPr lang="zh-TW" altLang="en-US" sz="5400" dirty="0">
                <a:solidFill>
                  <a:srgbClr val="FFFFFF"/>
                </a:solidFill>
                <a:latin typeface="DFKai-SB" pitchFamily="65" charset="-120"/>
                <a:ea typeface="DFKai-SB" pitchFamily="65" charset="-120"/>
                <a:cs typeface="Arial" charset="0"/>
              </a:rPr>
              <a:t>反璞歸真</a:t>
            </a:r>
            <a:r>
              <a:rPr lang="en-US" altLang="zh-TW" sz="5400" dirty="0" smtClean="0">
                <a:solidFill>
                  <a:srgbClr val="FFFFFF"/>
                </a:solidFill>
                <a:latin typeface="DFKai-SB" pitchFamily="65" charset="-120"/>
                <a:ea typeface="DFKai-SB" pitchFamily="65" charset="-120"/>
                <a:cs typeface="Arial" charset="0"/>
              </a:rPr>
              <a:t>』</a:t>
            </a:r>
            <a:endParaRPr lang="en-US" altLang="zh-TW" sz="1100"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39550251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17943</TotalTime>
  <Words>1079</Words>
  <Application>Microsoft Office PowerPoint</Application>
  <PresentationFormat>On-screen Show (4:3)</PresentationFormat>
  <Paragraphs>99</Paragraphs>
  <Slides>13</Slides>
  <Notes>0</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13</vt:i4>
      </vt:variant>
    </vt:vector>
  </HeadingPairs>
  <TitlesOfParts>
    <vt:vector size="31" baseType="lpstr">
      <vt:lpstr>Adobe Gothic Std B</vt:lpstr>
      <vt:lpstr>Arial Unicode MS</vt:lpstr>
      <vt:lpstr>DFKai-SB</vt:lpstr>
      <vt:lpstr>Microsoft YaHei</vt:lpstr>
      <vt:lpstr>新細明體</vt:lpstr>
      <vt:lpstr>宋体</vt:lpstr>
      <vt:lpstr>Arial</vt:lpstr>
      <vt:lpstr>Arial Narrow</vt:lpstr>
      <vt:lpstr>Calibri</vt:lpstr>
      <vt:lpstr>Maiandra GD</vt:lpstr>
      <vt:lpstr>Mongolian Baiti</vt:lpstr>
      <vt:lpstr>Tahoma</vt:lpstr>
      <vt:lpstr>Verdana</vt:lpstr>
      <vt:lpstr>Wingdings</vt:lpstr>
      <vt:lpstr>Template</vt:lpstr>
      <vt:lpstr>默认设计模板</vt:lpstr>
      <vt:lpstr>10_Office 佈景主題</vt:lpstr>
      <vt:lpstr>9_Default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Alfred Chen</cp:lastModifiedBy>
  <cp:revision>994</cp:revision>
  <dcterms:created xsi:type="dcterms:W3CDTF">2014-11-02T05:55:36Z</dcterms:created>
  <dcterms:modified xsi:type="dcterms:W3CDTF">2016-10-01T20:13:54Z</dcterms:modified>
</cp:coreProperties>
</file>