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319" r:id="rId2"/>
    <p:sldId id="303" r:id="rId3"/>
    <p:sldId id="317" r:id="rId4"/>
    <p:sldId id="339" r:id="rId5"/>
    <p:sldId id="344" r:id="rId6"/>
    <p:sldId id="358" r:id="rId7"/>
    <p:sldId id="354" r:id="rId8"/>
    <p:sldId id="345" r:id="rId9"/>
    <p:sldId id="357" r:id="rId10"/>
    <p:sldId id="359" r:id="rId11"/>
    <p:sldId id="355" r:id="rId12"/>
    <p:sldId id="350" r:id="rId13"/>
  </p:sldIdLst>
  <p:sldSz cx="9144000" cy="6858000" type="screen4x3"/>
  <p:notesSz cx="6950075" cy="9236075"/>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FF"/>
    <a:srgbClr val="0033CC"/>
    <a:srgbClr val="0000CC"/>
    <a:srgbClr val="0099CC"/>
    <a:srgbClr val="00FFFF"/>
    <a:srgbClr val="336699"/>
    <a:srgbClr val="800080"/>
    <a:srgbClr val="99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391" autoAdjust="0"/>
    <p:restoredTop sz="90604" autoAdjust="0"/>
  </p:normalViewPr>
  <p:slideViewPr>
    <p:cSldViewPr>
      <p:cViewPr varScale="1">
        <p:scale>
          <a:sx n="67" d="100"/>
          <a:sy n="67" d="100"/>
        </p:scale>
        <p:origin x="1158" y="54"/>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8" Type="http://schemas.openxmlformats.org/officeDocument/2006/relationships/slide" Target="slides/slide8.xml"/><Relationship Id="rId3" Type="http://schemas.openxmlformats.org/officeDocument/2006/relationships/slide" Target="slides/slide3.xml"/><Relationship Id="rId7" Type="http://schemas.openxmlformats.org/officeDocument/2006/relationships/slide" Target="slides/slide7.xml"/><Relationship Id="rId12" Type="http://schemas.openxmlformats.org/officeDocument/2006/relationships/slide" Target="slides/slide12.xml"/><Relationship Id="rId2" Type="http://schemas.openxmlformats.org/officeDocument/2006/relationships/slide" Target="slides/slide2.xml"/><Relationship Id="rId1" Type="http://schemas.openxmlformats.org/officeDocument/2006/relationships/slide" Target="slides/slide1.xml"/><Relationship Id="rId6" Type="http://schemas.openxmlformats.org/officeDocument/2006/relationships/slide" Target="slides/slide6.xml"/><Relationship Id="rId11" Type="http://schemas.openxmlformats.org/officeDocument/2006/relationships/slide" Target="slides/slide11.xml"/><Relationship Id="rId5" Type="http://schemas.openxmlformats.org/officeDocument/2006/relationships/slide" Target="slides/slide5.xml"/><Relationship Id="rId10" Type="http://schemas.openxmlformats.org/officeDocument/2006/relationships/slide" Target="slides/slide10.xml"/><Relationship Id="rId4" Type="http://schemas.openxmlformats.org/officeDocument/2006/relationships/slide" Target="slides/slide4.xml"/><Relationship Id="rId9"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1963"/>
          </a:xfrm>
          <a:prstGeom prst="rect">
            <a:avLst/>
          </a:prstGeom>
        </p:spPr>
        <p:txBody>
          <a:bodyPr vert="horz" wrap="square" lIns="92492" tIns="46246" rIns="92492" bIns="46246" numCol="1" anchor="t" anchorCtr="0" compatLnSpc="1">
            <a:prstTxWarp prst="textNoShape">
              <a:avLst/>
            </a:prstTxWarp>
          </a:bodyPr>
          <a:lstStyle>
            <a:lvl1pPr>
              <a:defRPr sz="1200"/>
            </a:lvl1pPr>
          </a:lstStyle>
          <a:p>
            <a:endParaRPr lang="en-US" altLang="zh-TW"/>
          </a:p>
        </p:txBody>
      </p:sp>
      <p:sp>
        <p:nvSpPr>
          <p:cNvPr id="3" name="Date Placeholder 2"/>
          <p:cNvSpPr>
            <a:spLocks noGrp="1"/>
          </p:cNvSpPr>
          <p:nvPr>
            <p:ph type="dt" sz="quarter" idx="1"/>
          </p:nvPr>
        </p:nvSpPr>
        <p:spPr>
          <a:xfrm>
            <a:off x="3937000" y="0"/>
            <a:ext cx="3011488" cy="461963"/>
          </a:xfrm>
          <a:prstGeom prst="rect">
            <a:avLst/>
          </a:prstGeom>
        </p:spPr>
        <p:txBody>
          <a:bodyPr vert="horz" wrap="square" lIns="92492" tIns="46246" rIns="92492" bIns="46246" numCol="1" anchor="t" anchorCtr="0" compatLnSpc="1">
            <a:prstTxWarp prst="textNoShape">
              <a:avLst/>
            </a:prstTxWarp>
          </a:bodyPr>
          <a:lstStyle>
            <a:lvl1pPr algn="r">
              <a:defRPr sz="1200" smtClean="0"/>
            </a:lvl1pPr>
          </a:lstStyle>
          <a:p>
            <a:pPr>
              <a:defRPr/>
            </a:pPr>
            <a:fld id="{DD170341-EF33-403C-AC7D-63AB2B2DC2D2}" type="datetimeFigureOut">
              <a:rPr lang="en-US" altLang="zh-TW"/>
              <a:pPr>
                <a:defRPr/>
              </a:pPr>
              <a:t>10/10/2016</a:t>
            </a:fld>
            <a:endParaRPr lang="en-US" altLang="zh-TW"/>
          </a:p>
        </p:txBody>
      </p:sp>
      <p:sp>
        <p:nvSpPr>
          <p:cNvPr id="4" name="Footer Placeholder 3"/>
          <p:cNvSpPr>
            <a:spLocks noGrp="1"/>
          </p:cNvSpPr>
          <p:nvPr>
            <p:ph type="ftr" sz="quarter" idx="2"/>
          </p:nvPr>
        </p:nvSpPr>
        <p:spPr>
          <a:xfrm>
            <a:off x="0" y="8772525"/>
            <a:ext cx="3011488" cy="461963"/>
          </a:xfrm>
          <a:prstGeom prst="rect">
            <a:avLst/>
          </a:prstGeom>
        </p:spPr>
        <p:txBody>
          <a:bodyPr vert="horz" wrap="square" lIns="92492" tIns="46246" rIns="92492" bIns="46246" numCol="1" anchor="b" anchorCtr="0" compatLnSpc="1">
            <a:prstTxWarp prst="textNoShape">
              <a:avLst/>
            </a:prstTxWarp>
          </a:bodyPr>
          <a:lstStyle>
            <a:lvl1pPr>
              <a:defRPr sz="1200"/>
            </a:lvl1pPr>
          </a:lstStyle>
          <a:p>
            <a:endParaRPr lang="en-US" altLang="zh-TW"/>
          </a:p>
        </p:txBody>
      </p:sp>
      <p:sp>
        <p:nvSpPr>
          <p:cNvPr id="5" name="Slide Number Placeholder 4"/>
          <p:cNvSpPr>
            <a:spLocks noGrp="1"/>
          </p:cNvSpPr>
          <p:nvPr>
            <p:ph type="sldNum" sz="quarter" idx="3"/>
          </p:nvPr>
        </p:nvSpPr>
        <p:spPr>
          <a:xfrm>
            <a:off x="3937000" y="8772525"/>
            <a:ext cx="3011488" cy="461963"/>
          </a:xfrm>
          <a:prstGeom prst="rect">
            <a:avLst/>
          </a:prstGeom>
        </p:spPr>
        <p:txBody>
          <a:bodyPr vert="horz" wrap="square" lIns="92492" tIns="46246" rIns="92492" bIns="46246" numCol="1" anchor="b" anchorCtr="0" compatLnSpc="1">
            <a:prstTxWarp prst="textNoShape">
              <a:avLst/>
            </a:prstTxWarp>
          </a:bodyPr>
          <a:lstStyle>
            <a:lvl1pPr algn="r">
              <a:defRPr sz="1200"/>
            </a:lvl1pPr>
          </a:lstStyle>
          <a:p>
            <a:fld id="{6D19CFE6-FDA2-4092-BD42-4FB5EA993917}" type="slidenum">
              <a:rPr lang="en-US" altLang="zh-TW"/>
              <a:pPr/>
              <a:t>‹#›</a:t>
            </a:fld>
            <a:endParaRPr lang="en-US" altLang="zh-TW"/>
          </a:p>
        </p:txBody>
      </p:sp>
    </p:spTree>
    <p:extLst>
      <p:ext uri="{BB962C8B-B14F-4D97-AF65-F5344CB8AC3E}">
        <p14:creationId xmlns:p14="http://schemas.microsoft.com/office/powerpoint/2010/main" val="781191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114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92" tIns="46246" rIns="92492" bIns="46246" numCol="1" anchor="t" anchorCtr="0" compatLnSpc="1">
            <a:prstTxWarp prst="textNoShape">
              <a:avLst/>
            </a:prstTxWarp>
          </a:bodyPr>
          <a:lstStyle>
            <a:lvl1pPr>
              <a:defRPr sz="1200"/>
            </a:lvl1pPr>
          </a:lstStyle>
          <a:p>
            <a:endParaRPr lang="en-US" altLang="zh-TW"/>
          </a:p>
        </p:txBody>
      </p:sp>
      <p:sp>
        <p:nvSpPr>
          <p:cNvPr id="3075" name="Rectangle 3"/>
          <p:cNvSpPr>
            <a:spLocks noGrp="1" noChangeArrowheads="1"/>
          </p:cNvSpPr>
          <p:nvPr>
            <p:ph type="dt" idx="1"/>
          </p:nvPr>
        </p:nvSpPr>
        <p:spPr bwMode="auto">
          <a:xfrm>
            <a:off x="3938588" y="0"/>
            <a:ext cx="3011487"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92" tIns="46246" rIns="92492" bIns="46246" numCol="1" anchor="t" anchorCtr="0" compatLnSpc="1">
            <a:prstTxWarp prst="textNoShape">
              <a:avLst/>
            </a:prstTxWarp>
          </a:bodyPr>
          <a:lstStyle>
            <a:lvl1pPr algn="r">
              <a:defRPr sz="1200"/>
            </a:lvl1pPr>
          </a:lstStyle>
          <a:p>
            <a:endParaRPr lang="en-US" altLang="zh-TW"/>
          </a:p>
        </p:txBody>
      </p:sp>
      <p:sp>
        <p:nvSpPr>
          <p:cNvPr id="14340" name="Rectangle 4"/>
          <p:cNvSpPr>
            <a:spLocks noChangeArrowheads="1" noTextEdit="1"/>
          </p:cNvSpPr>
          <p:nvPr>
            <p:ph type="sldImg" idx="2"/>
          </p:nvPr>
        </p:nvSpPr>
        <p:spPr bwMode="auto">
          <a:xfrm>
            <a:off x="1165225" y="692150"/>
            <a:ext cx="4619625" cy="34639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27100" y="4387850"/>
            <a:ext cx="5095875" cy="415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92" tIns="46246" rIns="92492" bIns="4624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774113"/>
            <a:ext cx="3011488"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92" tIns="46246" rIns="92492" bIns="46246" numCol="1" anchor="b" anchorCtr="0" compatLnSpc="1">
            <a:prstTxWarp prst="textNoShape">
              <a:avLst/>
            </a:prstTxWarp>
          </a:bodyPr>
          <a:lstStyle>
            <a:lvl1pPr>
              <a:defRPr sz="1200"/>
            </a:lvl1pPr>
          </a:lstStyle>
          <a:p>
            <a:endParaRPr lang="en-US" altLang="zh-TW"/>
          </a:p>
        </p:txBody>
      </p:sp>
      <p:sp>
        <p:nvSpPr>
          <p:cNvPr id="3079" name="Rectangle 7"/>
          <p:cNvSpPr>
            <a:spLocks noGrp="1" noChangeArrowheads="1"/>
          </p:cNvSpPr>
          <p:nvPr>
            <p:ph type="sldNum" sz="quarter" idx="5"/>
          </p:nvPr>
        </p:nvSpPr>
        <p:spPr bwMode="auto">
          <a:xfrm>
            <a:off x="3938588" y="8774113"/>
            <a:ext cx="3011487"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92" tIns="46246" rIns="92492" bIns="46246" numCol="1" anchor="b" anchorCtr="0" compatLnSpc="1">
            <a:prstTxWarp prst="textNoShape">
              <a:avLst/>
            </a:prstTxWarp>
          </a:bodyPr>
          <a:lstStyle>
            <a:lvl1pPr algn="r">
              <a:defRPr sz="1200"/>
            </a:lvl1pPr>
          </a:lstStyle>
          <a:p>
            <a:fld id="{6776F82A-01E9-4FDC-A860-C723D3B7379E}" type="slidenum">
              <a:rPr lang="en-US" altLang="zh-TW"/>
              <a:pPr/>
              <a:t>‹#›</a:t>
            </a:fld>
            <a:endParaRPr lang="en-US" altLang="zh-TW"/>
          </a:p>
        </p:txBody>
      </p:sp>
    </p:spTree>
    <p:extLst>
      <p:ext uri="{BB962C8B-B14F-4D97-AF65-F5344CB8AC3E}">
        <p14:creationId xmlns:p14="http://schemas.microsoft.com/office/powerpoint/2010/main" val="33378251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anose="02020603050405020304" pitchFamily="18" charset="0"/>
              </a:defRPr>
            </a:lvl1pPr>
            <a:lvl2pPr marL="750888" indent="-288925" eaLnBrk="0" hangingPunct="0">
              <a:spcBef>
                <a:spcPct val="30000"/>
              </a:spcBef>
              <a:defRPr sz="1200">
                <a:solidFill>
                  <a:schemeClr val="tx1"/>
                </a:solidFill>
                <a:latin typeface="Times New Roman" panose="02020603050405020304" pitchFamily="18" charset="0"/>
              </a:defRPr>
            </a:lvl2pPr>
            <a:lvl3pPr marL="1155700" indent="-230188" eaLnBrk="0" hangingPunct="0">
              <a:spcBef>
                <a:spcPct val="30000"/>
              </a:spcBef>
              <a:defRPr sz="1200">
                <a:solidFill>
                  <a:schemeClr val="tx1"/>
                </a:solidFill>
                <a:latin typeface="Times New Roman" panose="02020603050405020304" pitchFamily="18" charset="0"/>
              </a:defRPr>
            </a:lvl3pPr>
            <a:lvl4pPr marL="1617663" indent="-230188" eaLnBrk="0" hangingPunct="0">
              <a:spcBef>
                <a:spcPct val="30000"/>
              </a:spcBef>
              <a:defRPr sz="1200">
                <a:solidFill>
                  <a:schemeClr val="tx1"/>
                </a:solidFill>
                <a:latin typeface="Times New Roman" panose="02020603050405020304" pitchFamily="18" charset="0"/>
              </a:defRPr>
            </a:lvl4pPr>
            <a:lvl5pPr marL="2079625" indent="-230188" eaLnBrk="0" hangingPunct="0">
              <a:spcBef>
                <a:spcPct val="30000"/>
              </a:spcBef>
              <a:defRPr sz="1200">
                <a:solidFill>
                  <a:schemeClr val="tx1"/>
                </a:solidFill>
                <a:latin typeface="Times New Roman" panose="02020603050405020304" pitchFamily="18" charset="0"/>
              </a:defRPr>
            </a:lvl5pPr>
            <a:lvl6pPr marL="2536825" indent="-230188" eaLnBrk="0" fontAlgn="base" hangingPunct="0">
              <a:spcBef>
                <a:spcPct val="30000"/>
              </a:spcBef>
              <a:spcAft>
                <a:spcPct val="0"/>
              </a:spcAft>
              <a:defRPr sz="1200">
                <a:solidFill>
                  <a:schemeClr val="tx1"/>
                </a:solidFill>
                <a:latin typeface="Times New Roman" panose="02020603050405020304" pitchFamily="18" charset="0"/>
              </a:defRPr>
            </a:lvl6pPr>
            <a:lvl7pPr marL="2994025" indent="-230188" eaLnBrk="0" fontAlgn="base" hangingPunct="0">
              <a:spcBef>
                <a:spcPct val="30000"/>
              </a:spcBef>
              <a:spcAft>
                <a:spcPct val="0"/>
              </a:spcAft>
              <a:defRPr sz="1200">
                <a:solidFill>
                  <a:schemeClr val="tx1"/>
                </a:solidFill>
                <a:latin typeface="Times New Roman" panose="02020603050405020304" pitchFamily="18" charset="0"/>
              </a:defRPr>
            </a:lvl7pPr>
            <a:lvl8pPr marL="3451225" indent="-230188" eaLnBrk="0" fontAlgn="base" hangingPunct="0">
              <a:spcBef>
                <a:spcPct val="30000"/>
              </a:spcBef>
              <a:spcAft>
                <a:spcPct val="0"/>
              </a:spcAft>
              <a:defRPr sz="1200">
                <a:solidFill>
                  <a:schemeClr val="tx1"/>
                </a:solidFill>
                <a:latin typeface="Times New Roman" panose="02020603050405020304" pitchFamily="18" charset="0"/>
              </a:defRPr>
            </a:lvl8pPr>
            <a:lvl9pPr marL="3908425" indent="-2301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490031-B79B-4E77-AA8F-B6DB7C677D89}" type="slidenum">
              <a:rPr lang="en-US" altLang="en-US"/>
              <a:pPr eaLnBrk="1" hangingPunct="1">
                <a:spcBef>
                  <a:spcPct val="0"/>
                </a:spcBef>
              </a:pPr>
              <a:t>1</a:t>
            </a:fld>
            <a:endParaRPr lang="en-US" altLang="en-US"/>
          </a:p>
        </p:txBody>
      </p:sp>
      <p:sp>
        <p:nvSpPr>
          <p:cNvPr id="15363" name="Rectangle 2"/>
          <p:cNvSpPr>
            <a:spLocks noChangeArrowheads="1" noTextEdit="1"/>
          </p:cNvSpPr>
          <p:nvPr>
            <p:ph type="sldImg"/>
          </p:nvPr>
        </p:nvSpPr>
        <p:spPr>
          <a:ln/>
        </p:spPr>
      </p:sp>
      <p:sp>
        <p:nvSpPr>
          <p:cNvPr id="15364" name="Rectangle 3"/>
          <p:cNvSpPr>
            <a:spLocks noGrp="1" noChangeArrowheads="1"/>
          </p:cNvSpPr>
          <p:nvPr>
            <p:ph type="body" idx="1"/>
          </p:nvPr>
        </p:nvSpPr>
        <p:spPr>
          <a:noFill/>
        </p:spPr>
        <p:txBody>
          <a:bodyPr/>
          <a:lstStyle/>
          <a:p>
            <a:pPr eaLnBrk="1" hangingPunct="1"/>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2450201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anose="02020603050405020304" pitchFamily="18" charset="0"/>
              </a:defRPr>
            </a:lvl1pPr>
            <a:lvl2pPr marL="750888" indent="-288925" eaLnBrk="0" hangingPunct="0">
              <a:spcBef>
                <a:spcPct val="30000"/>
              </a:spcBef>
              <a:defRPr sz="1200">
                <a:solidFill>
                  <a:schemeClr val="tx1"/>
                </a:solidFill>
                <a:latin typeface="Times New Roman" panose="02020603050405020304" pitchFamily="18" charset="0"/>
              </a:defRPr>
            </a:lvl2pPr>
            <a:lvl3pPr marL="1155700" indent="-230188" eaLnBrk="0" hangingPunct="0">
              <a:spcBef>
                <a:spcPct val="30000"/>
              </a:spcBef>
              <a:defRPr sz="1200">
                <a:solidFill>
                  <a:schemeClr val="tx1"/>
                </a:solidFill>
                <a:latin typeface="Times New Roman" panose="02020603050405020304" pitchFamily="18" charset="0"/>
              </a:defRPr>
            </a:lvl3pPr>
            <a:lvl4pPr marL="1617663" indent="-230188" eaLnBrk="0" hangingPunct="0">
              <a:spcBef>
                <a:spcPct val="30000"/>
              </a:spcBef>
              <a:defRPr sz="1200">
                <a:solidFill>
                  <a:schemeClr val="tx1"/>
                </a:solidFill>
                <a:latin typeface="Times New Roman" panose="02020603050405020304" pitchFamily="18" charset="0"/>
              </a:defRPr>
            </a:lvl4pPr>
            <a:lvl5pPr marL="2079625" indent="-230188" eaLnBrk="0" hangingPunct="0">
              <a:spcBef>
                <a:spcPct val="30000"/>
              </a:spcBef>
              <a:defRPr sz="1200">
                <a:solidFill>
                  <a:schemeClr val="tx1"/>
                </a:solidFill>
                <a:latin typeface="Times New Roman" panose="02020603050405020304" pitchFamily="18" charset="0"/>
              </a:defRPr>
            </a:lvl5pPr>
            <a:lvl6pPr marL="2536825" indent="-230188" eaLnBrk="0" fontAlgn="base" hangingPunct="0">
              <a:spcBef>
                <a:spcPct val="30000"/>
              </a:spcBef>
              <a:spcAft>
                <a:spcPct val="0"/>
              </a:spcAft>
              <a:defRPr sz="1200">
                <a:solidFill>
                  <a:schemeClr val="tx1"/>
                </a:solidFill>
                <a:latin typeface="Times New Roman" panose="02020603050405020304" pitchFamily="18" charset="0"/>
              </a:defRPr>
            </a:lvl6pPr>
            <a:lvl7pPr marL="2994025" indent="-230188" eaLnBrk="0" fontAlgn="base" hangingPunct="0">
              <a:spcBef>
                <a:spcPct val="30000"/>
              </a:spcBef>
              <a:spcAft>
                <a:spcPct val="0"/>
              </a:spcAft>
              <a:defRPr sz="1200">
                <a:solidFill>
                  <a:schemeClr val="tx1"/>
                </a:solidFill>
                <a:latin typeface="Times New Roman" panose="02020603050405020304" pitchFamily="18" charset="0"/>
              </a:defRPr>
            </a:lvl7pPr>
            <a:lvl8pPr marL="3451225" indent="-230188" eaLnBrk="0" fontAlgn="base" hangingPunct="0">
              <a:spcBef>
                <a:spcPct val="30000"/>
              </a:spcBef>
              <a:spcAft>
                <a:spcPct val="0"/>
              </a:spcAft>
              <a:defRPr sz="1200">
                <a:solidFill>
                  <a:schemeClr val="tx1"/>
                </a:solidFill>
                <a:latin typeface="Times New Roman" panose="02020603050405020304" pitchFamily="18" charset="0"/>
              </a:defRPr>
            </a:lvl8pPr>
            <a:lvl9pPr marL="3908425" indent="-2301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E289C62-58BC-4BE6-ACC3-9834AAC91EF8}" type="slidenum">
              <a:rPr lang="en-US" altLang="en-US"/>
              <a:pPr eaLnBrk="1" hangingPunct="1">
                <a:spcBef>
                  <a:spcPct val="0"/>
                </a:spcBef>
              </a:pPr>
              <a:t>2</a:t>
            </a:fld>
            <a:endParaRPr lang="en-US" altLang="en-US"/>
          </a:p>
        </p:txBody>
      </p:sp>
      <p:sp>
        <p:nvSpPr>
          <p:cNvPr id="16387" name="Rectangle 2"/>
          <p:cNvSpPr>
            <a:spLocks noChangeArrowheads="1" noTextEdit="1"/>
          </p:cNvSpPr>
          <p:nvPr>
            <p:ph type="sldImg"/>
          </p:nvPr>
        </p:nvSpPr>
        <p:spPr>
          <a:ln/>
        </p:spPr>
      </p:sp>
      <p:sp>
        <p:nvSpPr>
          <p:cNvPr id="16388" name="Rectangle 3"/>
          <p:cNvSpPr>
            <a:spLocks noGrp="1" noChangeArrowheads="1"/>
          </p:cNvSpPr>
          <p:nvPr>
            <p:ph type="body" idx="1"/>
          </p:nvPr>
        </p:nvSpPr>
        <p:spPr>
          <a:noFill/>
        </p:spPr>
        <p:txBody>
          <a:bodyPr/>
          <a:lstStyle/>
          <a:p>
            <a:pPr eaLnBrk="1" hangingPunct="1"/>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57250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anose="02020603050405020304" pitchFamily="18" charset="0"/>
              </a:defRPr>
            </a:lvl1pPr>
            <a:lvl2pPr marL="750888" indent="-288925" eaLnBrk="0" hangingPunct="0">
              <a:spcBef>
                <a:spcPct val="30000"/>
              </a:spcBef>
              <a:defRPr sz="1200">
                <a:solidFill>
                  <a:schemeClr val="tx1"/>
                </a:solidFill>
                <a:latin typeface="Times New Roman" panose="02020603050405020304" pitchFamily="18" charset="0"/>
              </a:defRPr>
            </a:lvl2pPr>
            <a:lvl3pPr marL="1155700" indent="-230188" eaLnBrk="0" hangingPunct="0">
              <a:spcBef>
                <a:spcPct val="30000"/>
              </a:spcBef>
              <a:defRPr sz="1200">
                <a:solidFill>
                  <a:schemeClr val="tx1"/>
                </a:solidFill>
                <a:latin typeface="Times New Roman" panose="02020603050405020304" pitchFamily="18" charset="0"/>
              </a:defRPr>
            </a:lvl3pPr>
            <a:lvl4pPr marL="1617663" indent="-230188" eaLnBrk="0" hangingPunct="0">
              <a:spcBef>
                <a:spcPct val="30000"/>
              </a:spcBef>
              <a:defRPr sz="1200">
                <a:solidFill>
                  <a:schemeClr val="tx1"/>
                </a:solidFill>
                <a:latin typeface="Times New Roman" panose="02020603050405020304" pitchFamily="18" charset="0"/>
              </a:defRPr>
            </a:lvl4pPr>
            <a:lvl5pPr marL="2079625" indent="-230188" eaLnBrk="0" hangingPunct="0">
              <a:spcBef>
                <a:spcPct val="30000"/>
              </a:spcBef>
              <a:defRPr sz="1200">
                <a:solidFill>
                  <a:schemeClr val="tx1"/>
                </a:solidFill>
                <a:latin typeface="Times New Roman" panose="02020603050405020304" pitchFamily="18" charset="0"/>
              </a:defRPr>
            </a:lvl5pPr>
            <a:lvl6pPr marL="2536825" indent="-230188" eaLnBrk="0" fontAlgn="base" hangingPunct="0">
              <a:spcBef>
                <a:spcPct val="30000"/>
              </a:spcBef>
              <a:spcAft>
                <a:spcPct val="0"/>
              </a:spcAft>
              <a:defRPr sz="1200">
                <a:solidFill>
                  <a:schemeClr val="tx1"/>
                </a:solidFill>
                <a:latin typeface="Times New Roman" panose="02020603050405020304" pitchFamily="18" charset="0"/>
              </a:defRPr>
            </a:lvl6pPr>
            <a:lvl7pPr marL="2994025" indent="-230188" eaLnBrk="0" fontAlgn="base" hangingPunct="0">
              <a:spcBef>
                <a:spcPct val="30000"/>
              </a:spcBef>
              <a:spcAft>
                <a:spcPct val="0"/>
              </a:spcAft>
              <a:defRPr sz="1200">
                <a:solidFill>
                  <a:schemeClr val="tx1"/>
                </a:solidFill>
                <a:latin typeface="Times New Roman" panose="02020603050405020304" pitchFamily="18" charset="0"/>
              </a:defRPr>
            </a:lvl7pPr>
            <a:lvl8pPr marL="3451225" indent="-230188" eaLnBrk="0" fontAlgn="base" hangingPunct="0">
              <a:spcBef>
                <a:spcPct val="30000"/>
              </a:spcBef>
              <a:spcAft>
                <a:spcPct val="0"/>
              </a:spcAft>
              <a:defRPr sz="1200">
                <a:solidFill>
                  <a:schemeClr val="tx1"/>
                </a:solidFill>
                <a:latin typeface="Times New Roman" panose="02020603050405020304" pitchFamily="18" charset="0"/>
              </a:defRPr>
            </a:lvl8pPr>
            <a:lvl9pPr marL="3908425" indent="-2301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0D3BEBD-40EA-43AE-AFF6-81EDCC370158}" type="slidenum">
              <a:rPr lang="en-US" altLang="en-US"/>
              <a:pPr eaLnBrk="1" hangingPunct="1">
                <a:spcBef>
                  <a:spcPct val="0"/>
                </a:spcBef>
              </a:pPr>
              <a:t>3</a:t>
            </a:fld>
            <a:endParaRPr lang="en-US" altLang="en-US"/>
          </a:p>
        </p:txBody>
      </p:sp>
      <p:sp>
        <p:nvSpPr>
          <p:cNvPr id="17411" name="Rectangle 2"/>
          <p:cNvSpPr>
            <a:spLocks noChangeArrowheads="1" noTextEdit="1"/>
          </p:cNvSpPr>
          <p:nvPr>
            <p:ph type="sldImg"/>
          </p:nvPr>
        </p:nvSpPr>
        <p:spPr>
          <a:ln/>
        </p:spPr>
      </p:sp>
      <p:sp>
        <p:nvSpPr>
          <p:cNvPr id="17412" name="Rectangle 3"/>
          <p:cNvSpPr>
            <a:spLocks noGrp="1" noChangeArrowheads="1"/>
          </p:cNvSpPr>
          <p:nvPr>
            <p:ph type="body" idx="1"/>
          </p:nvPr>
        </p:nvSpPr>
        <p:spPr>
          <a:noFill/>
        </p:spPr>
        <p:txBody>
          <a:bodyPr/>
          <a:lstStyle/>
          <a:p>
            <a:pPr eaLnBrk="1" hangingPunct="1"/>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2105734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anose="02020603050405020304" pitchFamily="18" charset="0"/>
              </a:defRPr>
            </a:lvl1pPr>
            <a:lvl2pPr marL="750888" indent="-288925" eaLnBrk="0" hangingPunct="0">
              <a:spcBef>
                <a:spcPct val="30000"/>
              </a:spcBef>
              <a:defRPr sz="1200">
                <a:solidFill>
                  <a:schemeClr val="tx1"/>
                </a:solidFill>
                <a:latin typeface="Times New Roman" panose="02020603050405020304" pitchFamily="18" charset="0"/>
              </a:defRPr>
            </a:lvl2pPr>
            <a:lvl3pPr marL="1155700" indent="-230188" eaLnBrk="0" hangingPunct="0">
              <a:spcBef>
                <a:spcPct val="30000"/>
              </a:spcBef>
              <a:defRPr sz="1200">
                <a:solidFill>
                  <a:schemeClr val="tx1"/>
                </a:solidFill>
                <a:latin typeface="Times New Roman" panose="02020603050405020304" pitchFamily="18" charset="0"/>
              </a:defRPr>
            </a:lvl3pPr>
            <a:lvl4pPr marL="1617663" indent="-230188" eaLnBrk="0" hangingPunct="0">
              <a:spcBef>
                <a:spcPct val="30000"/>
              </a:spcBef>
              <a:defRPr sz="1200">
                <a:solidFill>
                  <a:schemeClr val="tx1"/>
                </a:solidFill>
                <a:latin typeface="Times New Roman" panose="02020603050405020304" pitchFamily="18" charset="0"/>
              </a:defRPr>
            </a:lvl4pPr>
            <a:lvl5pPr marL="2079625" indent="-230188" eaLnBrk="0" hangingPunct="0">
              <a:spcBef>
                <a:spcPct val="30000"/>
              </a:spcBef>
              <a:defRPr sz="1200">
                <a:solidFill>
                  <a:schemeClr val="tx1"/>
                </a:solidFill>
                <a:latin typeface="Times New Roman" panose="02020603050405020304" pitchFamily="18" charset="0"/>
              </a:defRPr>
            </a:lvl5pPr>
            <a:lvl6pPr marL="2536825" indent="-230188" eaLnBrk="0" fontAlgn="base" hangingPunct="0">
              <a:spcBef>
                <a:spcPct val="30000"/>
              </a:spcBef>
              <a:spcAft>
                <a:spcPct val="0"/>
              </a:spcAft>
              <a:defRPr sz="1200">
                <a:solidFill>
                  <a:schemeClr val="tx1"/>
                </a:solidFill>
                <a:latin typeface="Times New Roman" panose="02020603050405020304" pitchFamily="18" charset="0"/>
              </a:defRPr>
            </a:lvl6pPr>
            <a:lvl7pPr marL="2994025" indent="-230188" eaLnBrk="0" fontAlgn="base" hangingPunct="0">
              <a:spcBef>
                <a:spcPct val="30000"/>
              </a:spcBef>
              <a:spcAft>
                <a:spcPct val="0"/>
              </a:spcAft>
              <a:defRPr sz="1200">
                <a:solidFill>
                  <a:schemeClr val="tx1"/>
                </a:solidFill>
                <a:latin typeface="Times New Roman" panose="02020603050405020304" pitchFamily="18" charset="0"/>
              </a:defRPr>
            </a:lvl7pPr>
            <a:lvl8pPr marL="3451225" indent="-230188" eaLnBrk="0" fontAlgn="base" hangingPunct="0">
              <a:spcBef>
                <a:spcPct val="30000"/>
              </a:spcBef>
              <a:spcAft>
                <a:spcPct val="0"/>
              </a:spcAft>
              <a:defRPr sz="1200">
                <a:solidFill>
                  <a:schemeClr val="tx1"/>
                </a:solidFill>
                <a:latin typeface="Times New Roman" panose="02020603050405020304" pitchFamily="18" charset="0"/>
              </a:defRPr>
            </a:lvl8pPr>
            <a:lvl9pPr marL="3908425" indent="-2301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EA294D8-F991-4D7A-91FA-2C4AE4A6D6D0}" type="slidenum">
              <a:rPr lang="en-US" altLang="en-US"/>
              <a:pPr eaLnBrk="1" hangingPunct="1">
                <a:spcBef>
                  <a:spcPct val="0"/>
                </a:spcBef>
              </a:pPr>
              <a:t>4</a:t>
            </a:fld>
            <a:endParaRPr lang="en-US" altLang="en-US"/>
          </a:p>
        </p:txBody>
      </p:sp>
      <p:sp>
        <p:nvSpPr>
          <p:cNvPr id="18435" name="Rectangle 2"/>
          <p:cNvSpPr>
            <a:spLocks noChangeArrowheads="1" noTextEdit="1"/>
          </p:cNvSpPr>
          <p:nvPr>
            <p:ph type="sldImg"/>
          </p:nvPr>
        </p:nvSpPr>
        <p:spPr>
          <a:ln/>
        </p:spPr>
      </p:sp>
      <p:sp>
        <p:nvSpPr>
          <p:cNvPr id="18436" name="Rectangle 3"/>
          <p:cNvSpPr>
            <a:spLocks noGrp="1" noChangeArrowheads="1"/>
          </p:cNvSpPr>
          <p:nvPr>
            <p:ph type="body" idx="1"/>
          </p:nvPr>
        </p:nvSpPr>
        <p:spPr>
          <a:noFill/>
        </p:spPr>
        <p:txBody>
          <a:bodyPr/>
          <a:lstStyle/>
          <a:p>
            <a:pPr eaLnBrk="1" hangingPunct="1"/>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1675553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anose="02020603050405020304" pitchFamily="18" charset="0"/>
              </a:defRPr>
            </a:lvl1pPr>
            <a:lvl2pPr marL="750888" indent="-288925" eaLnBrk="0" hangingPunct="0">
              <a:spcBef>
                <a:spcPct val="30000"/>
              </a:spcBef>
              <a:defRPr sz="1200">
                <a:solidFill>
                  <a:schemeClr val="tx1"/>
                </a:solidFill>
                <a:latin typeface="Times New Roman" panose="02020603050405020304" pitchFamily="18" charset="0"/>
              </a:defRPr>
            </a:lvl2pPr>
            <a:lvl3pPr marL="1155700" indent="-230188" eaLnBrk="0" hangingPunct="0">
              <a:spcBef>
                <a:spcPct val="30000"/>
              </a:spcBef>
              <a:defRPr sz="1200">
                <a:solidFill>
                  <a:schemeClr val="tx1"/>
                </a:solidFill>
                <a:latin typeface="Times New Roman" panose="02020603050405020304" pitchFamily="18" charset="0"/>
              </a:defRPr>
            </a:lvl3pPr>
            <a:lvl4pPr marL="1617663" indent="-230188" eaLnBrk="0" hangingPunct="0">
              <a:spcBef>
                <a:spcPct val="30000"/>
              </a:spcBef>
              <a:defRPr sz="1200">
                <a:solidFill>
                  <a:schemeClr val="tx1"/>
                </a:solidFill>
                <a:latin typeface="Times New Roman" panose="02020603050405020304" pitchFamily="18" charset="0"/>
              </a:defRPr>
            </a:lvl4pPr>
            <a:lvl5pPr marL="2079625" indent="-230188" eaLnBrk="0" hangingPunct="0">
              <a:spcBef>
                <a:spcPct val="30000"/>
              </a:spcBef>
              <a:defRPr sz="1200">
                <a:solidFill>
                  <a:schemeClr val="tx1"/>
                </a:solidFill>
                <a:latin typeface="Times New Roman" panose="02020603050405020304" pitchFamily="18" charset="0"/>
              </a:defRPr>
            </a:lvl5pPr>
            <a:lvl6pPr marL="2536825" indent="-230188" eaLnBrk="0" fontAlgn="base" hangingPunct="0">
              <a:spcBef>
                <a:spcPct val="30000"/>
              </a:spcBef>
              <a:spcAft>
                <a:spcPct val="0"/>
              </a:spcAft>
              <a:defRPr sz="1200">
                <a:solidFill>
                  <a:schemeClr val="tx1"/>
                </a:solidFill>
                <a:latin typeface="Times New Roman" panose="02020603050405020304" pitchFamily="18" charset="0"/>
              </a:defRPr>
            </a:lvl6pPr>
            <a:lvl7pPr marL="2994025" indent="-230188" eaLnBrk="0" fontAlgn="base" hangingPunct="0">
              <a:spcBef>
                <a:spcPct val="30000"/>
              </a:spcBef>
              <a:spcAft>
                <a:spcPct val="0"/>
              </a:spcAft>
              <a:defRPr sz="1200">
                <a:solidFill>
                  <a:schemeClr val="tx1"/>
                </a:solidFill>
                <a:latin typeface="Times New Roman" panose="02020603050405020304" pitchFamily="18" charset="0"/>
              </a:defRPr>
            </a:lvl7pPr>
            <a:lvl8pPr marL="3451225" indent="-230188" eaLnBrk="0" fontAlgn="base" hangingPunct="0">
              <a:spcBef>
                <a:spcPct val="30000"/>
              </a:spcBef>
              <a:spcAft>
                <a:spcPct val="0"/>
              </a:spcAft>
              <a:defRPr sz="1200">
                <a:solidFill>
                  <a:schemeClr val="tx1"/>
                </a:solidFill>
                <a:latin typeface="Times New Roman" panose="02020603050405020304" pitchFamily="18" charset="0"/>
              </a:defRPr>
            </a:lvl8pPr>
            <a:lvl9pPr marL="3908425" indent="-2301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E745ED-9DF7-4BF7-BA46-1054177732ED}" type="slidenum">
              <a:rPr lang="en-US" altLang="en-US"/>
              <a:pPr eaLnBrk="1" hangingPunct="1">
                <a:spcBef>
                  <a:spcPct val="0"/>
                </a:spcBef>
              </a:pPr>
              <a:t>5</a:t>
            </a:fld>
            <a:endParaRPr lang="en-US" altLang="en-US"/>
          </a:p>
        </p:txBody>
      </p:sp>
      <p:sp>
        <p:nvSpPr>
          <p:cNvPr id="19459" name="Rectangle 2"/>
          <p:cNvSpPr>
            <a:spLocks noChangeArrowheads="1" noTextEdit="1"/>
          </p:cNvSpPr>
          <p:nvPr>
            <p:ph type="sldImg"/>
          </p:nvPr>
        </p:nvSpPr>
        <p:spPr>
          <a:ln/>
        </p:spPr>
      </p:sp>
      <p:sp>
        <p:nvSpPr>
          <p:cNvPr id="19460" name="Rectangle 3"/>
          <p:cNvSpPr>
            <a:spLocks noGrp="1" noChangeArrowheads="1"/>
          </p:cNvSpPr>
          <p:nvPr>
            <p:ph type="body" idx="1"/>
          </p:nvPr>
        </p:nvSpPr>
        <p:spPr>
          <a:noFill/>
        </p:spPr>
        <p:txBody>
          <a:bodyPr/>
          <a:lstStyle/>
          <a:p>
            <a:pPr eaLnBrk="1" hangingPunct="1"/>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3850904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anose="02020603050405020304" pitchFamily="18" charset="0"/>
              </a:defRPr>
            </a:lvl1pPr>
            <a:lvl2pPr marL="750888" indent="-288925" eaLnBrk="0" hangingPunct="0">
              <a:spcBef>
                <a:spcPct val="30000"/>
              </a:spcBef>
              <a:defRPr sz="1200">
                <a:solidFill>
                  <a:schemeClr val="tx1"/>
                </a:solidFill>
                <a:latin typeface="Times New Roman" panose="02020603050405020304" pitchFamily="18" charset="0"/>
              </a:defRPr>
            </a:lvl2pPr>
            <a:lvl3pPr marL="1155700" indent="-230188" eaLnBrk="0" hangingPunct="0">
              <a:spcBef>
                <a:spcPct val="30000"/>
              </a:spcBef>
              <a:defRPr sz="1200">
                <a:solidFill>
                  <a:schemeClr val="tx1"/>
                </a:solidFill>
                <a:latin typeface="Times New Roman" panose="02020603050405020304" pitchFamily="18" charset="0"/>
              </a:defRPr>
            </a:lvl3pPr>
            <a:lvl4pPr marL="1617663" indent="-230188" eaLnBrk="0" hangingPunct="0">
              <a:spcBef>
                <a:spcPct val="30000"/>
              </a:spcBef>
              <a:defRPr sz="1200">
                <a:solidFill>
                  <a:schemeClr val="tx1"/>
                </a:solidFill>
                <a:latin typeface="Times New Roman" panose="02020603050405020304" pitchFamily="18" charset="0"/>
              </a:defRPr>
            </a:lvl4pPr>
            <a:lvl5pPr marL="2079625" indent="-230188" eaLnBrk="0" hangingPunct="0">
              <a:spcBef>
                <a:spcPct val="30000"/>
              </a:spcBef>
              <a:defRPr sz="1200">
                <a:solidFill>
                  <a:schemeClr val="tx1"/>
                </a:solidFill>
                <a:latin typeface="Times New Roman" panose="02020603050405020304" pitchFamily="18" charset="0"/>
              </a:defRPr>
            </a:lvl5pPr>
            <a:lvl6pPr marL="2536825" indent="-230188" eaLnBrk="0" fontAlgn="base" hangingPunct="0">
              <a:spcBef>
                <a:spcPct val="30000"/>
              </a:spcBef>
              <a:spcAft>
                <a:spcPct val="0"/>
              </a:spcAft>
              <a:defRPr sz="1200">
                <a:solidFill>
                  <a:schemeClr val="tx1"/>
                </a:solidFill>
                <a:latin typeface="Times New Roman" panose="02020603050405020304" pitchFamily="18" charset="0"/>
              </a:defRPr>
            </a:lvl6pPr>
            <a:lvl7pPr marL="2994025" indent="-230188" eaLnBrk="0" fontAlgn="base" hangingPunct="0">
              <a:spcBef>
                <a:spcPct val="30000"/>
              </a:spcBef>
              <a:spcAft>
                <a:spcPct val="0"/>
              </a:spcAft>
              <a:defRPr sz="1200">
                <a:solidFill>
                  <a:schemeClr val="tx1"/>
                </a:solidFill>
                <a:latin typeface="Times New Roman" panose="02020603050405020304" pitchFamily="18" charset="0"/>
              </a:defRPr>
            </a:lvl7pPr>
            <a:lvl8pPr marL="3451225" indent="-230188" eaLnBrk="0" fontAlgn="base" hangingPunct="0">
              <a:spcBef>
                <a:spcPct val="30000"/>
              </a:spcBef>
              <a:spcAft>
                <a:spcPct val="0"/>
              </a:spcAft>
              <a:defRPr sz="1200">
                <a:solidFill>
                  <a:schemeClr val="tx1"/>
                </a:solidFill>
                <a:latin typeface="Times New Roman" panose="02020603050405020304" pitchFamily="18" charset="0"/>
              </a:defRPr>
            </a:lvl8pPr>
            <a:lvl9pPr marL="3908425" indent="-2301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E618AA6-13C4-447C-A133-A4A27DE4EF10}" type="slidenum">
              <a:rPr lang="en-US" altLang="en-US"/>
              <a:pPr eaLnBrk="1" hangingPunct="1">
                <a:spcBef>
                  <a:spcPct val="0"/>
                </a:spcBef>
              </a:pPr>
              <a:t>6</a:t>
            </a:fld>
            <a:endParaRPr lang="en-US" altLang="en-US"/>
          </a:p>
        </p:txBody>
      </p:sp>
      <p:sp>
        <p:nvSpPr>
          <p:cNvPr id="20483" name="Rectangle 2"/>
          <p:cNvSpPr>
            <a:spLocks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1748135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anose="02020603050405020304" pitchFamily="18" charset="0"/>
              </a:defRPr>
            </a:lvl1pPr>
            <a:lvl2pPr marL="750888" indent="-288925" eaLnBrk="0" hangingPunct="0">
              <a:spcBef>
                <a:spcPct val="30000"/>
              </a:spcBef>
              <a:defRPr sz="1200">
                <a:solidFill>
                  <a:schemeClr val="tx1"/>
                </a:solidFill>
                <a:latin typeface="Times New Roman" panose="02020603050405020304" pitchFamily="18" charset="0"/>
              </a:defRPr>
            </a:lvl2pPr>
            <a:lvl3pPr marL="1155700" indent="-230188" eaLnBrk="0" hangingPunct="0">
              <a:spcBef>
                <a:spcPct val="30000"/>
              </a:spcBef>
              <a:defRPr sz="1200">
                <a:solidFill>
                  <a:schemeClr val="tx1"/>
                </a:solidFill>
                <a:latin typeface="Times New Roman" panose="02020603050405020304" pitchFamily="18" charset="0"/>
              </a:defRPr>
            </a:lvl3pPr>
            <a:lvl4pPr marL="1617663" indent="-230188" eaLnBrk="0" hangingPunct="0">
              <a:spcBef>
                <a:spcPct val="30000"/>
              </a:spcBef>
              <a:defRPr sz="1200">
                <a:solidFill>
                  <a:schemeClr val="tx1"/>
                </a:solidFill>
                <a:latin typeface="Times New Roman" panose="02020603050405020304" pitchFamily="18" charset="0"/>
              </a:defRPr>
            </a:lvl4pPr>
            <a:lvl5pPr marL="2079625" indent="-230188" eaLnBrk="0" hangingPunct="0">
              <a:spcBef>
                <a:spcPct val="30000"/>
              </a:spcBef>
              <a:defRPr sz="1200">
                <a:solidFill>
                  <a:schemeClr val="tx1"/>
                </a:solidFill>
                <a:latin typeface="Times New Roman" panose="02020603050405020304" pitchFamily="18" charset="0"/>
              </a:defRPr>
            </a:lvl5pPr>
            <a:lvl6pPr marL="2536825" indent="-230188" eaLnBrk="0" fontAlgn="base" hangingPunct="0">
              <a:spcBef>
                <a:spcPct val="30000"/>
              </a:spcBef>
              <a:spcAft>
                <a:spcPct val="0"/>
              </a:spcAft>
              <a:defRPr sz="1200">
                <a:solidFill>
                  <a:schemeClr val="tx1"/>
                </a:solidFill>
                <a:latin typeface="Times New Roman" panose="02020603050405020304" pitchFamily="18" charset="0"/>
              </a:defRPr>
            </a:lvl6pPr>
            <a:lvl7pPr marL="2994025" indent="-230188" eaLnBrk="0" fontAlgn="base" hangingPunct="0">
              <a:spcBef>
                <a:spcPct val="30000"/>
              </a:spcBef>
              <a:spcAft>
                <a:spcPct val="0"/>
              </a:spcAft>
              <a:defRPr sz="1200">
                <a:solidFill>
                  <a:schemeClr val="tx1"/>
                </a:solidFill>
                <a:latin typeface="Times New Roman" panose="02020603050405020304" pitchFamily="18" charset="0"/>
              </a:defRPr>
            </a:lvl7pPr>
            <a:lvl8pPr marL="3451225" indent="-230188" eaLnBrk="0" fontAlgn="base" hangingPunct="0">
              <a:spcBef>
                <a:spcPct val="30000"/>
              </a:spcBef>
              <a:spcAft>
                <a:spcPct val="0"/>
              </a:spcAft>
              <a:defRPr sz="1200">
                <a:solidFill>
                  <a:schemeClr val="tx1"/>
                </a:solidFill>
                <a:latin typeface="Times New Roman" panose="02020603050405020304" pitchFamily="18" charset="0"/>
              </a:defRPr>
            </a:lvl8pPr>
            <a:lvl9pPr marL="3908425" indent="-2301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11F0F8F-9A79-42CB-8DE5-6F490045D050}" type="slidenum">
              <a:rPr lang="en-US" altLang="en-US"/>
              <a:pPr eaLnBrk="1" hangingPunct="1">
                <a:spcBef>
                  <a:spcPct val="0"/>
                </a:spcBef>
              </a:pPr>
              <a:t>7</a:t>
            </a:fld>
            <a:endParaRPr lang="en-US" altLang="en-US"/>
          </a:p>
        </p:txBody>
      </p:sp>
      <p:sp>
        <p:nvSpPr>
          <p:cNvPr id="21507" name="Rectangle 2"/>
          <p:cNvSpPr>
            <a:spLocks noChangeArrowheads="1" noTextEdit="1"/>
          </p:cNvSpPr>
          <p:nvPr>
            <p:ph type="sldImg"/>
          </p:nvPr>
        </p:nvSpPr>
        <p:spPr>
          <a:ln/>
        </p:spPr>
      </p:sp>
      <p:sp>
        <p:nvSpPr>
          <p:cNvPr id="21508" name="Rectangle 3"/>
          <p:cNvSpPr>
            <a:spLocks noGrp="1" noChangeArrowheads="1"/>
          </p:cNvSpPr>
          <p:nvPr>
            <p:ph type="body" idx="1"/>
          </p:nvPr>
        </p:nvSpPr>
        <p:spPr>
          <a:noFill/>
        </p:spPr>
        <p:txBody>
          <a:bodyPr/>
          <a:lstStyle/>
          <a:p>
            <a:pPr eaLnBrk="1" hangingPunct="1"/>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775336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anose="02020603050405020304" pitchFamily="18" charset="0"/>
              </a:defRPr>
            </a:lvl1pPr>
            <a:lvl2pPr marL="750888" indent="-288925" eaLnBrk="0" hangingPunct="0">
              <a:spcBef>
                <a:spcPct val="30000"/>
              </a:spcBef>
              <a:defRPr sz="1200">
                <a:solidFill>
                  <a:schemeClr val="tx1"/>
                </a:solidFill>
                <a:latin typeface="Times New Roman" panose="02020603050405020304" pitchFamily="18" charset="0"/>
              </a:defRPr>
            </a:lvl2pPr>
            <a:lvl3pPr marL="1155700" indent="-230188" eaLnBrk="0" hangingPunct="0">
              <a:spcBef>
                <a:spcPct val="30000"/>
              </a:spcBef>
              <a:defRPr sz="1200">
                <a:solidFill>
                  <a:schemeClr val="tx1"/>
                </a:solidFill>
                <a:latin typeface="Times New Roman" panose="02020603050405020304" pitchFamily="18" charset="0"/>
              </a:defRPr>
            </a:lvl3pPr>
            <a:lvl4pPr marL="1617663" indent="-230188" eaLnBrk="0" hangingPunct="0">
              <a:spcBef>
                <a:spcPct val="30000"/>
              </a:spcBef>
              <a:defRPr sz="1200">
                <a:solidFill>
                  <a:schemeClr val="tx1"/>
                </a:solidFill>
                <a:latin typeface="Times New Roman" panose="02020603050405020304" pitchFamily="18" charset="0"/>
              </a:defRPr>
            </a:lvl4pPr>
            <a:lvl5pPr marL="2079625" indent="-230188" eaLnBrk="0" hangingPunct="0">
              <a:spcBef>
                <a:spcPct val="30000"/>
              </a:spcBef>
              <a:defRPr sz="1200">
                <a:solidFill>
                  <a:schemeClr val="tx1"/>
                </a:solidFill>
                <a:latin typeface="Times New Roman" panose="02020603050405020304" pitchFamily="18" charset="0"/>
              </a:defRPr>
            </a:lvl5pPr>
            <a:lvl6pPr marL="2536825" indent="-230188" eaLnBrk="0" fontAlgn="base" hangingPunct="0">
              <a:spcBef>
                <a:spcPct val="30000"/>
              </a:spcBef>
              <a:spcAft>
                <a:spcPct val="0"/>
              </a:spcAft>
              <a:defRPr sz="1200">
                <a:solidFill>
                  <a:schemeClr val="tx1"/>
                </a:solidFill>
                <a:latin typeface="Times New Roman" panose="02020603050405020304" pitchFamily="18" charset="0"/>
              </a:defRPr>
            </a:lvl6pPr>
            <a:lvl7pPr marL="2994025" indent="-230188" eaLnBrk="0" fontAlgn="base" hangingPunct="0">
              <a:spcBef>
                <a:spcPct val="30000"/>
              </a:spcBef>
              <a:spcAft>
                <a:spcPct val="0"/>
              </a:spcAft>
              <a:defRPr sz="1200">
                <a:solidFill>
                  <a:schemeClr val="tx1"/>
                </a:solidFill>
                <a:latin typeface="Times New Roman" panose="02020603050405020304" pitchFamily="18" charset="0"/>
              </a:defRPr>
            </a:lvl7pPr>
            <a:lvl8pPr marL="3451225" indent="-230188" eaLnBrk="0" fontAlgn="base" hangingPunct="0">
              <a:spcBef>
                <a:spcPct val="30000"/>
              </a:spcBef>
              <a:spcAft>
                <a:spcPct val="0"/>
              </a:spcAft>
              <a:defRPr sz="1200">
                <a:solidFill>
                  <a:schemeClr val="tx1"/>
                </a:solidFill>
                <a:latin typeface="Times New Roman" panose="02020603050405020304" pitchFamily="18" charset="0"/>
              </a:defRPr>
            </a:lvl8pPr>
            <a:lvl9pPr marL="3908425" indent="-2301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B1EFF4-F208-4A43-9E68-9452F7DE5B7B}" type="slidenum">
              <a:rPr lang="en-US" altLang="en-US"/>
              <a:pPr eaLnBrk="1" hangingPunct="1">
                <a:spcBef>
                  <a:spcPct val="0"/>
                </a:spcBef>
              </a:pPr>
              <a:t>8</a:t>
            </a:fld>
            <a:endParaRPr lang="en-US" altLang="en-US"/>
          </a:p>
        </p:txBody>
      </p:sp>
      <p:sp>
        <p:nvSpPr>
          <p:cNvPr id="22531" name="Rectangle 2"/>
          <p:cNvSpPr>
            <a:spLocks noChangeArrowheads="1" noTextEdit="1"/>
          </p:cNvSpPr>
          <p:nvPr>
            <p:ph type="sldImg"/>
          </p:nvPr>
        </p:nvSpPr>
        <p:spPr>
          <a:ln/>
        </p:spPr>
      </p:sp>
      <p:sp>
        <p:nvSpPr>
          <p:cNvPr id="22532" name="Rectangle 3"/>
          <p:cNvSpPr>
            <a:spLocks noGrp="1" noChangeArrowheads="1"/>
          </p:cNvSpPr>
          <p:nvPr>
            <p:ph type="body" idx="1"/>
          </p:nvPr>
        </p:nvSpPr>
        <p:spPr>
          <a:noFill/>
        </p:spPr>
        <p:txBody>
          <a:bodyPr/>
          <a:lstStyle/>
          <a:p>
            <a:pPr eaLnBrk="1" hangingPunct="1"/>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548561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anose="02020603050405020304" pitchFamily="18" charset="0"/>
              </a:defRPr>
            </a:lvl1pPr>
            <a:lvl2pPr marL="750888" indent="-288925" eaLnBrk="0" hangingPunct="0">
              <a:spcBef>
                <a:spcPct val="30000"/>
              </a:spcBef>
              <a:defRPr sz="1200">
                <a:solidFill>
                  <a:schemeClr val="tx1"/>
                </a:solidFill>
                <a:latin typeface="Times New Roman" panose="02020603050405020304" pitchFamily="18" charset="0"/>
              </a:defRPr>
            </a:lvl2pPr>
            <a:lvl3pPr marL="1155700" indent="-230188" eaLnBrk="0" hangingPunct="0">
              <a:spcBef>
                <a:spcPct val="30000"/>
              </a:spcBef>
              <a:defRPr sz="1200">
                <a:solidFill>
                  <a:schemeClr val="tx1"/>
                </a:solidFill>
                <a:latin typeface="Times New Roman" panose="02020603050405020304" pitchFamily="18" charset="0"/>
              </a:defRPr>
            </a:lvl3pPr>
            <a:lvl4pPr marL="1617663" indent="-230188" eaLnBrk="0" hangingPunct="0">
              <a:spcBef>
                <a:spcPct val="30000"/>
              </a:spcBef>
              <a:defRPr sz="1200">
                <a:solidFill>
                  <a:schemeClr val="tx1"/>
                </a:solidFill>
                <a:latin typeface="Times New Roman" panose="02020603050405020304" pitchFamily="18" charset="0"/>
              </a:defRPr>
            </a:lvl4pPr>
            <a:lvl5pPr marL="2079625" indent="-230188" eaLnBrk="0" hangingPunct="0">
              <a:spcBef>
                <a:spcPct val="30000"/>
              </a:spcBef>
              <a:defRPr sz="1200">
                <a:solidFill>
                  <a:schemeClr val="tx1"/>
                </a:solidFill>
                <a:latin typeface="Times New Roman" panose="02020603050405020304" pitchFamily="18" charset="0"/>
              </a:defRPr>
            </a:lvl5pPr>
            <a:lvl6pPr marL="2536825" indent="-230188" eaLnBrk="0" fontAlgn="base" hangingPunct="0">
              <a:spcBef>
                <a:spcPct val="30000"/>
              </a:spcBef>
              <a:spcAft>
                <a:spcPct val="0"/>
              </a:spcAft>
              <a:defRPr sz="1200">
                <a:solidFill>
                  <a:schemeClr val="tx1"/>
                </a:solidFill>
                <a:latin typeface="Times New Roman" panose="02020603050405020304" pitchFamily="18" charset="0"/>
              </a:defRPr>
            </a:lvl6pPr>
            <a:lvl7pPr marL="2994025" indent="-230188" eaLnBrk="0" fontAlgn="base" hangingPunct="0">
              <a:spcBef>
                <a:spcPct val="30000"/>
              </a:spcBef>
              <a:spcAft>
                <a:spcPct val="0"/>
              </a:spcAft>
              <a:defRPr sz="1200">
                <a:solidFill>
                  <a:schemeClr val="tx1"/>
                </a:solidFill>
                <a:latin typeface="Times New Roman" panose="02020603050405020304" pitchFamily="18" charset="0"/>
              </a:defRPr>
            </a:lvl7pPr>
            <a:lvl8pPr marL="3451225" indent="-230188" eaLnBrk="0" fontAlgn="base" hangingPunct="0">
              <a:spcBef>
                <a:spcPct val="30000"/>
              </a:spcBef>
              <a:spcAft>
                <a:spcPct val="0"/>
              </a:spcAft>
              <a:defRPr sz="1200">
                <a:solidFill>
                  <a:schemeClr val="tx1"/>
                </a:solidFill>
                <a:latin typeface="Times New Roman" panose="02020603050405020304" pitchFamily="18" charset="0"/>
              </a:defRPr>
            </a:lvl8pPr>
            <a:lvl9pPr marL="3908425" indent="-2301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6215F13-19A9-436E-956A-F00FF46128F6}" type="slidenum">
              <a:rPr lang="en-US" altLang="en-US"/>
              <a:pPr eaLnBrk="1" hangingPunct="1">
                <a:spcBef>
                  <a:spcPct val="0"/>
                </a:spcBef>
              </a:pPr>
              <a:t>9</a:t>
            </a:fld>
            <a:endParaRPr lang="en-US" altLang="en-US"/>
          </a:p>
        </p:txBody>
      </p:sp>
      <p:sp>
        <p:nvSpPr>
          <p:cNvPr id="23555" name="Rectangle 2"/>
          <p:cNvSpPr>
            <a:spLocks noChangeArrowheads="1" noTextEdit="1"/>
          </p:cNvSpPr>
          <p:nvPr>
            <p:ph type="sldImg"/>
          </p:nvPr>
        </p:nvSpPr>
        <p:spPr>
          <a:ln/>
        </p:spPr>
      </p:sp>
      <p:sp>
        <p:nvSpPr>
          <p:cNvPr id="23556" name="Rectangle 3"/>
          <p:cNvSpPr>
            <a:spLocks noGrp="1" noChangeArrowheads="1"/>
          </p:cNvSpPr>
          <p:nvPr>
            <p:ph type="body" idx="1"/>
          </p:nvPr>
        </p:nvSpPr>
        <p:spPr>
          <a:noFill/>
        </p:spPr>
        <p:txBody>
          <a:bodyPr/>
          <a:lstStyle/>
          <a:p>
            <a:pPr eaLnBrk="1" hangingPunct="1"/>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30847991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anose="02020603050405020304" pitchFamily="18" charset="0"/>
              </a:defRPr>
            </a:lvl1pPr>
            <a:lvl2pPr marL="750888" indent="-288925" eaLnBrk="0" hangingPunct="0">
              <a:spcBef>
                <a:spcPct val="30000"/>
              </a:spcBef>
              <a:defRPr sz="1200">
                <a:solidFill>
                  <a:schemeClr val="tx1"/>
                </a:solidFill>
                <a:latin typeface="Times New Roman" panose="02020603050405020304" pitchFamily="18" charset="0"/>
              </a:defRPr>
            </a:lvl2pPr>
            <a:lvl3pPr marL="1155700" indent="-230188" eaLnBrk="0" hangingPunct="0">
              <a:spcBef>
                <a:spcPct val="30000"/>
              </a:spcBef>
              <a:defRPr sz="1200">
                <a:solidFill>
                  <a:schemeClr val="tx1"/>
                </a:solidFill>
                <a:latin typeface="Times New Roman" panose="02020603050405020304" pitchFamily="18" charset="0"/>
              </a:defRPr>
            </a:lvl3pPr>
            <a:lvl4pPr marL="1617663" indent="-230188" eaLnBrk="0" hangingPunct="0">
              <a:spcBef>
                <a:spcPct val="30000"/>
              </a:spcBef>
              <a:defRPr sz="1200">
                <a:solidFill>
                  <a:schemeClr val="tx1"/>
                </a:solidFill>
                <a:latin typeface="Times New Roman" panose="02020603050405020304" pitchFamily="18" charset="0"/>
              </a:defRPr>
            </a:lvl4pPr>
            <a:lvl5pPr marL="2079625" indent="-230188" eaLnBrk="0" hangingPunct="0">
              <a:spcBef>
                <a:spcPct val="30000"/>
              </a:spcBef>
              <a:defRPr sz="1200">
                <a:solidFill>
                  <a:schemeClr val="tx1"/>
                </a:solidFill>
                <a:latin typeface="Times New Roman" panose="02020603050405020304" pitchFamily="18" charset="0"/>
              </a:defRPr>
            </a:lvl5pPr>
            <a:lvl6pPr marL="2536825" indent="-230188" eaLnBrk="0" fontAlgn="base" hangingPunct="0">
              <a:spcBef>
                <a:spcPct val="30000"/>
              </a:spcBef>
              <a:spcAft>
                <a:spcPct val="0"/>
              </a:spcAft>
              <a:defRPr sz="1200">
                <a:solidFill>
                  <a:schemeClr val="tx1"/>
                </a:solidFill>
                <a:latin typeface="Times New Roman" panose="02020603050405020304" pitchFamily="18" charset="0"/>
              </a:defRPr>
            </a:lvl6pPr>
            <a:lvl7pPr marL="2994025" indent="-230188" eaLnBrk="0" fontAlgn="base" hangingPunct="0">
              <a:spcBef>
                <a:spcPct val="30000"/>
              </a:spcBef>
              <a:spcAft>
                <a:spcPct val="0"/>
              </a:spcAft>
              <a:defRPr sz="1200">
                <a:solidFill>
                  <a:schemeClr val="tx1"/>
                </a:solidFill>
                <a:latin typeface="Times New Roman" panose="02020603050405020304" pitchFamily="18" charset="0"/>
              </a:defRPr>
            </a:lvl7pPr>
            <a:lvl8pPr marL="3451225" indent="-230188" eaLnBrk="0" fontAlgn="base" hangingPunct="0">
              <a:spcBef>
                <a:spcPct val="30000"/>
              </a:spcBef>
              <a:spcAft>
                <a:spcPct val="0"/>
              </a:spcAft>
              <a:defRPr sz="1200">
                <a:solidFill>
                  <a:schemeClr val="tx1"/>
                </a:solidFill>
                <a:latin typeface="Times New Roman" panose="02020603050405020304" pitchFamily="18" charset="0"/>
              </a:defRPr>
            </a:lvl8pPr>
            <a:lvl9pPr marL="3908425" indent="-2301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DAC827A-DB96-4B48-B73F-C1000C718AD5}" type="slidenum">
              <a:rPr lang="en-US" altLang="en-US"/>
              <a:pPr eaLnBrk="1" hangingPunct="1">
                <a:spcBef>
                  <a:spcPct val="0"/>
                </a:spcBef>
              </a:pPr>
              <a:t>10</a:t>
            </a:fld>
            <a:endParaRPr lang="en-US" altLang="en-US"/>
          </a:p>
        </p:txBody>
      </p:sp>
      <p:sp>
        <p:nvSpPr>
          <p:cNvPr id="24579" name="Rectangle 2"/>
          <p:cNvSpPr>
            <a:spLocks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7907160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anose="02020603050405020304" pitchFamily="18" charset="0"/>
              </a:defRPr>
            </a:lvl1pPr>
            <a:lvl2pPr marL="750888" indent="-288925" eaLnBrk="0" hangingPunct="0">
              <a:spcBef>
                <a:spcPct val="30000"/>
              </a:spcBef>
              <a:defRPr sz="1200">
                <a:solidFill>
                  <a:schemeClr val="tx1"/>
                </a:solidFill>
                <a:latin typeface="Times New Roman" panose="02020603050405020304" pitchFamily="18" charset="0"/>
              </a:defRPr>
            </a:lvl2pPr>
            <a:lvl3pPr marL="1155700" indent="-230188" eaLnBrk="0" hangingPunct="0">
              <a:spcBef>
                <a:spcPct val="30000"/>
              </a:spcBef>
              <a:defRPr sz="1200">
                <a:solidFill>
                  <a:schemeClr val="tx1"/>
                </a:solidFill>
                <a:latin typeface="Times New Roman" panose="02020603050405020304" pitchFamily="18" charset="0"/>
              </a:defRPr>
            </a:lvl3pPr>
            <a:lvl4pPr marL="1617663" indent="-230188" eaLnBrk="0" hangingPunct="0">
              <a:spcBef>
                <a:spcPct val="30000"/>
              </a:spcBef>
              <a:defRPr sz="1200">
                <a:solidFill>
                  <a:schemeClr val="tx1"/>
                </a:solidFill>
                <a:latin typeface="Times New Roman" panose="02020603050405020304" pitchFamily="18" charset="0"/>
              </a:defRPr>
            </a:lvl4pPr>
            <a:lvl5pPr marL="2079625" indent="-230188" eaLnBrk="0" hangingPunct="0">
              <a:spcBef>
                <a:spcPct val="30000"/>
              </a:spcBef>
              <a:defRPr sz="1200">
                <a:solidFill>
                  <a:schemeClr val="tx1"/>
                </a:solidFill>
                <a:latin typeface="Times New Roman" panose="02020603050405020304" pitchFamily="18" charset="0"/>
              </a:defRPr>
            </a:lvl5pPr>
            <a:lvl6pPr marL="2536825" indent="-230188" eaLnBrk="0" fontAlgn="base" hangingPunct="0">
              <a:spcBef>
                <a:spcPct val="30000"/>
              </a:spcBef>
              <a:spcAft>
                <a:spcPct val="0"/>
              </a:spcAft>
              <a:defRPr sz="1200">
                <a:solidFill>
                  <a:schemeClr val="tx1"/>
                </a:solidFill>
                <a:latin typeface="Times New Roman" panose="02020603050405020304" pitchFamily="18" charset="0"/>
              </a:defRPr>
            </a:lvl6pPr>
            <a:lvl7pPr marL="2994025" indent="-230188" eaLnBrk="0" fontAlgn="base" hangingPunct="0">
              <a:spcBef>
                <a:spcPct val="30000"/>
              </a:spcBef>
              <a:spcAft>
                <a:spcPct val="0"/>
              </a:spcAft>
              <a:defRPr sz="1200">
                <a:solidFill>
                  <a:schemeClr val="tx1"/>
                </a:solidFill>
                <a:latin typeface="Times New Roman" panose="02020603050405020304" pitchFamily="18" charset="0"/>
              </a:defRPr>
            </a:lvl7pPr>
            <a:lvl8pPr marL="3451225" indent="-230188" eaLnBrk="0" fontAlgn="base" hangingPunct="0">
              <a:spcBef>
                <a:spcPct val="30000"/>
              </a:spcBef>
              <a:spcAft>
                <a:spcPct val="0"/>
              </a:spcAft>
              <a:defRPr sz="1200">
                <a:solidFill>
                  <a:schemeClr val="tx1"/>
                </a:solidFill>
                <a:latin typeface="Times New Roman" panose="02020603050405020304" pitchFamily="18" charset="0"/>
              </a:defRPr>
            </a:lvl8pPr>
            <a:lvl9pPr marL="3908425" indent="-2301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EC1A67D-60E8-4AB2-B010-FD004C404F91}" type="slidenum">
              <a:rPr lang="en-US" altLang="en-US"/>
              <a:pPr eaLnBrk="1" hangingPunct="1">
                <a:spcBef>
                  <a:spcPct val="0"/>
                </a:spcBef>
              </a:pPr>
              <a:t>11</a:t>
            </a:fld>
            <a:endParaRPr lang="en-US" altLang="en-US"/>
          </a:p>
        </p:txBody>
      </p:sp>
      <p:sp>
        <p:nvSpPr>
          <p:cNvPr id="25603" name="Rectangle 2"/>
          <p:cNvSpPr>
            <a:spLocks noChangeArrowheads="1" noTextEdit="1"/>
          </p:cNvSpPr>
          <p:nvPr>
            <p:ph type="sldImg"/>
          </p:nvPr>
        </p:nvSpPr>
        <p:spPr>
          <a:ln/>
        </p:spPr>
      </p:sp>
      <p:sp>
        <p:nvSpPr>
          <p:cNvPr id="25604" name="Rectangle 3"/>
          <p:cNvSpPr>
            <a:spLocks noGrp="1" noChangeArrowheads="1"/>
          </p:cNvSpPr>
          <p:nvPr>
            <p:ph type="body" idx="1"/>
          </p:nvPr>
        </p:nvSpPr>
        <p:spPr>
          <a:noFill/>
        </p:spPr>
        <p:txBody>
          <a:bodyPr/>
          <a:lstStyle/>
          <a:p>
            <a:pPr eaLnBrk="1" hangingPunct="1"/>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1442817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anose="02020603050405020304" pitchFamily="18" charset="0"/>
              </a:defRPr>
            </a:lvl1pPr>
            <a:lvl2pPr marL="750888" indent="-288925" eaLnBrk="0" hangingPunct="0">
              <a:spcBef>
                <a:spcPct val="30000"/>
              </a:spcBef>
              <a:defRPr sz="1200">
                <a:solidFill>
                  <a:schemeClr val="tx1"/>
                </a:solidFill>
                <a:latin typeface="Times New Roman" panose="02020603050405020304" pitchFamily="18" charset="0"/>
              </a:defRPr>
            </a:lvl2pPr>
            <a:lvl3pPr marL="1155700" indent="-230188" eaLnBrk="0" hangingPunct="0">
              <a:spcBef>
                <a:spcPct val="30000"/>
              </a:spcBef>
              <a:defRPr sz="1200">
                <a:solidFill>
                  <a:schemeClr val="tx1"/>
                </a:solidFill>
                <a:latin typeface="Times New Roman" panose="02020603050405020304" pitchFamily="18" charset="0"/>
              </a:defRPr>
            </a:lvl3pPr>
            <a:lvl4pPr marL="1617663" indent="-230188" eaLnBrk="0" hangingPunct="0">
              <a:spcBef>
                <a:spcPct val="30000"/>
              </a:spcBef>
              <a:defRPr sz="1200">
                <a:solidFill>
                  <a:schemeClr val="tx1"/>
                </a:solidFill>
                <a:latin typeface="Times New Roman" panose="02020603050405020304" pitchFamily="18" charset="0"/>
              </a:defRPr>
            </a:lvl4pPr>
            <a:lvl5pPr marL="2079625" indent="-230188" eaLnBrk="0" hangingPunct="0">
              <a:spcBef>
                <a:spcPct val="30000"/>
              </a:spcBef>
              <a:defRPr sz="1200">
                <a:solidFill>
                  <a:schemeClr val="tx1"/>
                </a:solidFill>
                <a:latin typeface="Times New Roman" panose="02020603050405020304" pitchFamily="18" charset="0"/>
              </a:defRPr>
            </a:lvl5pPr>
            <a:lvl6pPr marL="2536825" indent="-230188" eaLnBrk="0" fontAlgn="base" hangingPunct="0">
              <a:spcBef>
                <a:spcPct val="30000"/>
              </a:spcBef>
              <a:spcAft>
                <a:spcPct val="0"/>
              </a:spcAft>
              <a:defRPr sz="1200">
                <a:solidFill>
                  <a:schemeClr val="tx1"/>
                </a:solidFill>
                <a:latin typeface="Times New Roman" panose="02020603050405020304" pitchFamily="18" charset="0"/>
              </a:defRPr>
            </a:lvl6pPr>
            <a:lvl7pPr marL="2994025" indent="-230188" eaLnBrk="0" fontAlgn="base" hangingPunct="0">
              <a:spcBef>
                <a:spcPct val="30000"/>
              </a:spcBef>
              <a:spcAft>
                <a:spcPct val="0"/>
              </a:spcAft>
              <a:defRPr sz="1200">
                <a:solidFill>
                  <a:schemeClr val="tx1"/>
                </a:solidFill>
                <a:latin typeface="Times New Roman" panose="02020603050405020304" pitchFamily="18" charset="0"/>
              </a:defRPr>
            </a:lvl7pPr>
            <a:lvl8pPr marL="3451225" indent="-230188" eaLnBrk="0" fontAlgn="base" hangingPunct="0">
              <a:spcBef>
                <a:spcPct val="30000"/>
              </a:spcBef>
              <a:spcAft>
                <a:spcPct val="0"/>
              </a:spcAft>
              <a:defRPr sz="1200">
                <a:solidFill>
                  <a:schemeClr val="tx1"/>
                </a:solidFill>
                <a:latin typeface="Times New Roman" panose="02020603050405020304" pitchFamily="18" charset="0"/>
              </a:defRPr>
            </a:lvl8pPr>
            <a:lvl9pPr marL="3908425" indent="-2301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A9EB2D1-1360-463A-8C61-8524382CADEC}" type="slidenum">
              <a:rPr lang="en-US" altLang="en-US"/>
              <a:pPr eaLnBrk="1" hangingPunct="1">
                <a:spcBef>
                  <a:spcPct val="0"/>
                </a:spcBef>
              </a:pPr>
              <a:t>12</a:t>
            </a:fld>
            <a:endParaRPr lang="en-US" altLang="en-US"/>
          </a:p>
        </p:txBody>
      </p:sp>
      <p:sp>
        <p:nvSpPr>
          <p:cNvPr id="26627" name="Rectangle 2"/>
          <p:cNvSpPr>
            <a:spLocks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eaLnBrk="1" hangingPunct="1"/>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35955239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ltLang="zh-TW"/>
          </a:p>
        </p:txBody>
      </p:sp>
      <p:sp>
        <p:nvSpPr>
          <p:cNvPr id="5" name="Rectangle 5"/>
          <p:cNvSpPr>
            <a:spLocks noGrp="1" noChangeArrowheads="1"/>
          </p:cNvSpPr>
          <p:nvPr>
            <p:ph type="ftr" sz="quarter" idx="11"/>
          </p:nvPr>
        </p:nvSpPr>
        <p:spPr>
          <a:ln/>
        </p:spPr>
        <p:txBody>
          <a:bodyPr/>
          <a:lstStyle>
            <a:lvl1pPr>
              <a:defRPr/>
            </a:lvl1pPr>
          </a:lstStyle>
          <a:p>
            <a:endParaRPr lang="en-US" altLang="zh-TW"/>
          </a:p>
        </p:txBody>
      </p:sp>
      <p:sp>
        <p:nvSpPr>
          <p:cNvPr id="6" name="Rectangle 6"/>
          <p:cNvSpPr>
            <a:spLocks noGrp="1" noChangeArrowheads="1"/>
          </p:cNvSpPr>
          <p:nvPr>
            <p:ph type="sldNum" sz="quarter" idx="12"/>
          </p:nvPr>
        </p:nvSpPr>
        <p:spPr>
          <a:ln/>
        </p:spPr>
        <p:txBody>
          <a:bodyPr/>
          <a:lstStyle>
            <a:lvl1pPr>
              <a:defRPr/>
            </a:lvl1pPr>
          </a:lstStyle>
          <a:p>
            <a:fld id="{DA519EE9-A009-4B68-B8BE-0F9DDA4121CA}" type="slidenum">
              <a:rPr lang="en-US" altLang="zh-TW"/>
              <a:pPr/>
              <a:t>‹#›</a:t>
            </a:fld>
            <a:endParaRPr lang="en-US" altLang="zh-TW"/>
          </a:p>
        </p:txBody>
      </p:sp>
    </p:spTree>
    <p:extLst>
      <p:ext uri="{BB962C8B-B14F-4D97-AF65-F5344CB8AC3E}">
        <p14:creationId xmlns:p14="http://schemas.microsoft.com/office/powerpoint/2010/main" val="3013023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ltLang="zh-TW"/>
          </a:p>
        </p:txBody>
      </p:sp>
      <p:sp>
        <p:nvSpPr>
          <p:cNvPr id="5" name="Rectangle 5"/>
          <p:cNvSpPr>
            <a:spLocks noGrp="1" noChangeArrowheads="1"/>
          </p:cNvSpPr>
          <p:nvPr>
            <p:ph type="ftr" sz="quarter" idx="11"/>
          </p:nvPr>
        </p:nvSpPr>
        <p:spPr>
          <a:ln/>
        </p:spPr>
        <p:txBody>
          <a:bodyPr/>
          <a:lstStyle>
            <a:lvl1pPr>
              <a:defRPr/>
            </a:lvl1pPr>
          </a:lstStyle>
          <a:p>
            <a:endParaRPr lang="en-US" altLang="zh-TW"/>
          </a:p>
        </p:txBody>
      </p:sp>
      <p:sp>
        <p:nvSpPr>
          <p:cNvPr id="6" name="Rectangle 6"/>
          <p:cNvSpPr>
            <a:spLocks noGrp="1" noChangeArrowheads="1"/>
          </p:cNvSpPr>
          <p:nvPr>
            <p:ph type="sldNum" sz="quarter" idx="12"/>
          </p:nvPr>
        </p:nvSpPr>
        <p:spPr>
          <a:ln/>
        </p:spPr>
        <p:txBody>
          <a:bodyPr/>
          <a:lstStyle>
            <a:lvl1pPr>
              <a:defRPr/>
            </a:lvl1pPr>
          </a:lstStyle>
          <a:p>
            <a:fld id="{054BDA4C-4248-42B0-A96F-DBB9741B348A}" type="slidenum">
              <a:rPr lang="en-US" altLang="zh-TW"/>
              <a:pPr/>
              <a:t>‹#›</a:t>
            </a:fld>
            <a:endParaRPr lang="en-US" altLang="zh-TW"/>
          </a:p>
        </p:txBody>
      </p:sp>
    </p:spTree>
    <p:extLst>
      <p:ext uri="{BB962C8B-B14F-4D97-AF65-F5344CB8AC3E}">
        <p14:creationId xmlns:p14="http://schemas.microsoft.com/office/powerpoint/2010/main" val="915252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ltLang="zh-TW"/>
          </a:p>
        </p:txBody>
      </p:sp>
      <p:sp>
        <p:nvSpPr>
          <p:cNvPr id="5" name="Rectangle 5"/>
          <p:cNvSpPr>
            <a:spLocks noGrp="1" noChangeArrowheads="1"/>
          </p:cNvSpPr>
          <p:nvPr>
            <p:ph type="ftr" sz="quarter" idx="11"/>
          </p:nvPr>
        </p:nvSpPr>
        <p:spPr>
          <a:ln/>
        </p:spPr>
        <p:txBody>
          <a:bodyPr/>
          <a:lstStyle>
            <a:lvl1pPr>
              <a:defRPr/>
            </a:lvl1pPr>
          </a:lstStyle>
          <a:p>
            <a:endParaRPr lang="en-US" altLang="zh-TW"/>
          </a:p>
        </p:txBody>
      </p:sp>
      <p:sp>
        <p:nvSpPr>
          <p:cNvPr id="6" name="Rectangle 6"/>
          <p:cNvSpPr>
            <a:spLocks noGrp="1" noChangeArrowheads="1"/>
          </p:cNvSpPr>
          <p:nvPr>
            <p:ph type="sldNum" sz="quarter" idx="12"/>
          </p:nvPr>
        </p:nvSpPr>
        <p:spPr>
          <a:ln/>
        </p:spPr>
        <p:txBody>
          <a:bodyPr/>
          <a:lstStyle>
            <a:lvl1pPr>
              <a:defRPr/>
            </a:lvl1pPr>
          </a:lstStyle>
          <a:p>
            <a:fld id="{A07DBBEE-19FF-498E-80A6-AD352B6FBFB4}" type="slidenum">
              <a:rPr lang="en-US" altLang="zh-TW"/>
              <a:pPr/>
              <a:t>‹#›</a:t>
            </a:fld>
            <a:endParaRPr lang="en-US" altLang="zh-TW"/>
          </a:p>
        </p:txBody>
      </p:sp>
    </p:spTree>
    <p:extLst>
      <p:ext uri="{BB962C8B-B14F-4D97-AF65-F5344CB8AC3E}">
        <p14:creationId xmlns:p14="http://schemas.microsoft.com/office/powerpoint/2010/main" val="1451382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endParaRPr lang="en-US" altLang="zh-TW"/>
          </a:p>
        </p:txBody>
      </p:sp>
      <p:sp>
        <p:nvSpPr>
          <p:cNvPr id="6" name="Rectangle 5"/>
          <p:cNvSpPr>
            <a:spLocks noGrp="1" noChangeArrowheads="1"/>
          </p:cNvSpPr>
          <p:nvPr>
            <p:ph type="ftr" sz="quarter" idx="11"/>
          </p:nvPr>
        </p:nvSpPr>
        <p:spPr>
          <a:ln/>
        </p:spPr>
        <p:txBody>
          <a:bodyPr/>
          <a:lstStyle>
            <a:lvl1pPr>
              <a:defRPr/>
            </a:lvl1pPr>
          </a:lstStyle>
          <a:p>
            <a:endParaRPr lang="en-US" altLang="zh-TW"/>
          </a:p>
        </p:txBody>
      </p:sp>
      <p:sp>
        <p:nvSpPr>
          <p:cNvPr id="7" name="Rectangle 6"/>
          <p:cNvSpPr>
            <a:spLocks noGrp="1" noChangeArrowheads="1"/>
          </p:cNvSpPr>
          <p:nvPr>
            <p:ph type="sldNum" sz="quarter" idx="12"/>
          </p:nvPr>
        </p:nvSpPr>
        <p:spPr>
          <a:ln/>
        </p:spPr>
        <p:txBody>
          <a:bodyPr/>
          <a:lstStyle>
            <a:lvl1pPr>
              <a:defRPr/>
            </a:lvl1pPr>
          </a:lstStyle>
          <a:p>
            <a:fld id="{29BEB12D-F81D-462A-8957-3F15197CADFD}" type="slidenum">
              <a:rPr lang="en-US" altLang="zh-TW"/>
              <a:pPr/>
              <a:t>‹#›</a:t>
            </a:fld>
            <a:endParaRPr lang="en-US" altLang="zh-TW"/>
          </a:p>
        </p:txBody>
      </p:sp>
    </p:spTree>
    <p:extLst>
      <p:ext uri="{BB962C8B-B14F-4D97-AF65-F5344CB8AC3E}">
        <p14:creationId xmlns:p14="http://schemas.microsoft.com/office/powerpoint/2010/main" val="1510592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endParaRPr lang="en-US" altLang="zh-TW"/>
          </a:p>
        </p:txBody>
      </p:sp>
      <p:sp>
        <p:nvSpPr>
          <p:cNvPr id="8" name="Rectangle 5"/>
          <p:cNvSpPr>
            <a:spLocks noGrp="1" noChangeArrowheads="1"/>
          </p:cNvSpPr>
          <p:nvPr>
            <p:ph type="ftr" sz="quarter" idx="11"/>
          </p:nvPr>
        </p:nvSpPr>
        <p:spPr>
          <a:ln/>
        </p:spPr>
        <p:txBody>
          <a:bodyPr/>
          <a:lstStyle>
            <a:lvl1pPr>
              <a:defRPr/>
            </a:lvl1pPr>
          </a:lstStyle>
          <a:p>
            <a:endParaRPr lang="en-US" altLang="zh-TW"/>
          </a:p>
        </p:txBody>
      </p:sp>
      <p:sp>
        <p:nvSpPr>
          <p:cNvPr id="9" name="Rectangle 6"/>
          <p:cNvSpPr>
            <a:spLocks noGrp="1" noChangeArrowheads="1"/>
          </p:cNvSpPr>
          <p:nvPr>
            <p:ph type="sldNum" sz="quarter" idx="12"/>
          </p:nvPr>
        </p:nvSpPr>
        <p:spPr>
          <a:ln/>
        </p:spPr>
        <p:txBody>
          <a:bodyPr/>
          <a:lstStyle>
            <a:lvl1pPr>
              <a:defRPr/>
            </a:lvl1pPr>
          </a:lstStyle>
          <a:p>
            <a:fld id="{BF8DBAF8-FEEC-40EE-959B-96F0956EE728}" type="slidenum">
              <a:rPr lang="en-US" altLang="zh-TW"/>
              <a:pPr/>
              <a:t>‹#›</a:t>
            </a:fld>
            <a:endParaRPr lang="en-US" altLang="zh-TW"/>
          </a:p>
        </p:txBody>
      </p:sp>
    </p:spTree>
    <p:extLst>
      <p:ext uri="{BB962C8B-B14F-4D97-AF65-F5344CB8AC3E}">
        <p14:creationId xmlns:p14="http://schemas.microsoft.com/office/powerpoint/2010/main" val="3866777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endParaRPr lang="en-US" altLang="zh-TW"/>
          </a:p>
        </p:txBody>
      </p:sp>
      <p:sp>
        <p:nvSpPr>
          <p:cNvPr id="4" name="Rectangle 5"/>
          <p:cNvSpPr>
            <a:spLocks noGrp="1" noChangeArrowheads="1"/>
          </p:cNvSpPr>
          <p:nvPr>
            <p:ph type="ftr" sz="quarter" idx="11"/>
          </p:nvPr>
        </p:nvSpPr>
        <p:spPr>
          <a:ln/>
        </p:spPr>
        <p:txBody>
          <a:bodyPr/>
          <a:lstStyle>
            <a:lvl1pPr>
              <a:defRPr/>
            </a:lvl1pPr>
          </a:lstStyle>
          <a:p>
            <a:endParaRPr lang="en-US" altLang="zh-TW"/>
          </a:p>
        </p:txBody>
      </p:sp>
      <p:sp>
        <p:nvSpPr>
          <p:cNvPr id="5" name="Rectangle 6"/>
          <p:cNvSpPr>
            <a:spLocks noGrp="1" noChangeArrowheads="1"/>
          </p:cNvSpPr>
          <p:nvPr>
            <p:ph type="sldNum" sz="quarter" idx="12"/>
          </p:nvPr>
        </p:nvSpPr>
        <p:spPr>
          <a:ln/>
        </p:spPr>
        <p:txBody>
          <a:bodyPr/>
          <a:lstStyle>
            <a:lvl1pPr>
              <a:defRPr/>
            </a:lvl1pPr>
          </a:lstStyle>
          <a:p>
            <a:fld id="{87C94288-3943-4E40-9578-1564AEB32CC7}" type="slidenum">
              <a:rPr lang="en-US" altLang="zh-TW"/>
              <a:pPr/>
              <a:t>‹#›</a:t>
            </a:fld>
            <a:endParaRPr lang="en-US" altLang="zh-TW"/>
          </a:p>
        </p:txBody>
      </p:sp>
    </p:spTree>
    <p:extLst>
      <p:ext uri="{BB962C8B-B14F-4D97-AF65-F5344CB8AC3E}">
        <p14:creationId xmlns:p14="http://schemas.microsoft.com/office/powerpoint/2010/main" val="1645107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ltLang="zh-TW"/>
          </a:p>
        </p:txBody>
      </p:sp>
      <p:sp>
        <p:nvSpPr>
          <p:cNvPr id="3" name="Rectangle 5"/>
          <p:cNvSpPr>
            <a:spLocks noGrp="1" noChangeArrowheads="1"/>
          </p:cNvSpPr>
          <p:nvPr>
            <p:ph type="ftr" sz="quarter" idx="11"/>
          </p:nvPr>
        </p:nvSpPr>
        <p:spPr>
          <a:ln/>
        </p:spPr>
        <p:txBody>
          <a:bodyPr/>
          <a:lstStyle>
            <a:lvl1pPr>
              <a:defRPr/>
            </a:lvl1pPr>
          </a:lstStyle>
          <a:p>
            <a:endParaRPr lang="en-US" altLang="zh-TW"/>
          </a:p>
        </p:txBody>
      </p:sp>
      <p:sp>
        <p:nvSpPr>
          <p:cNvPr id="4" name="Rectangle 6"/>
          <p:cNvSpPr>
            <a:spLocks noGrp="1" noChangeArrowheads="1"/>
          </p:cNvSpPr>
          <p:nvPr>
            <p:ph type="sldNum" sz="quarter" idx="12"/>
          </p:nvPr>
        </p:nvSpPr>
        <p:spPr>
          <a:ln/>
        </p:spPr>
        <p:txBody>
          <a:bodyPr/>
          <a:lstStyle>
            <a:lvl1pPr>
              <a:defRPr/>
            </a:lvl1pPr>
          </a:lstStyle>
          <a:p>
            <a:fld id="{9FA765F1-63B7-40E6-91B4-F240E4BD9B5A}" type="slidenum">
              <a:rPr lang="en-US" altLang="zh-TW"/>
              <a:pPr/>
              <a:t>‹#›</a:t>
            </a:fld>
            <a:endParaRPr lang="en-US" altLang="zh-TW"/>
          </a:p>
        </p:txBody>
      </p:sp>
    </p:spTree>
    <p:extLst>
      <p:ext uri="{BB962C8B-B14F-4D97-AF65-F5344CB8AC3E}">
        <p14:creationId xmlns:p14="http://schemas.microsoft.com/office/powerpoint/2010/main" val="772991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ltLang="zh-TW"/>
          </a:p>
        </p:txBody>
      </p:sp>
      <p:sp>
        <p:nvSpPr>
          <p:cNvPr id="6" name="Rectangle 5"/>
          <p:cNvSpPr>
            <a:spLocks noGrp="1" noChangeArrowheads="1"/>
          </p:cNvSpPr>
          <p:nvPr>
            <p:ph type="ftr" sz="quarter" idx="11"/>
          </p:nvPr>
        </p:nvSpPr>
        <p:spPr>
          <a:ln/>
        </p:spPr>
        <p:txBody>
          <a:bodyPr/>
          <a:lstStyle>
            <a:lvl1pPr>
              <a:defRPr/>
            </a:lvl1pPr>
          </a:lstStyle>
          <a:p>
            <a:endParaRPr lang="en-US" altLang="zh-TW"/>
          </a:p>
        </p:txBody>
      </p:sp>
      <p:sp>
        <p:nvSpPr>
          <p:cNvPr id="7" name="Rectangle 6"/>
          <p:cNvSpPr>
            <a:spLocks noGrp="1" noChangeArrowheads="1"/>
          </p:cNvSpPr>
          <p:nvPr>
            <p:ph type="sldNum" sz="quarter" idx="12"/>
          </p:nvPr>
        </p:nvSpPr>
        <p:spPr>
          <a:ln/>
        </p:spPr>
        <p:txBody>
          <a:bodyPr/>
          <a:lstStyle>
            <a:lvl1pPr>
              <a:defRPr/>
            </a:lvl1pPr>
          </a:lstStyle>
          <a:p>
            <a:fld id="{284F1D65-7B4D-4974-8033-82E699018C21}" type="slidenum">
              <a:rPr lang="en-US" altLang="zh-TW"/>
              <a:pPr/>
              <a:t>‹#›</a:t>
            </a:fld>
            <a:endParaRPr lang="en-US" altLang="zh-TW"/>
          </a:p>
        </p:txBody>
      </p:sp>
    </p:spTree>
    <p:extLst>
      <p:ext uri="{BB962C8B-B14F-4D97-AF65-F5344CB8AC3E}">
        <p14:creationId xmlns:p14="http://schemas.microsoft.com/office/powerpoint/2010/main" val="3502376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ltLang="zh-TW"/>
          </a:p>
        </p:txBody>
      </p:sp>
      <p:sp>
        <p:nvSpPr>
          <p:cNvPr id="6" name="Rectangle 5"/>
          <p:cNvSpPr>
            <a:spLocks noGrp="1" noChangeArrowheads="1"/>
          </p:cNvSpPr>
          <p:nvPr>
            <p:ph type="ftr" sz="quarter" idx="11"/>
          </p:nvPr>
        </p:nvSpPr>
        <p:spPr>
          <a:ln/>
        </p:spPr>
        <p:txBody>
          <a:bodyPr/>
          <a:lstStyle>
            <a:lvl1pPr>
              <a:defRPr/>
            </a:lvl1pPr>
          </a:lstStyle>
          <a:p>
            <a:endParaRPr lang="en-US" altLang="zh-TW"/>
          </a:p>
        </p:txBody>
      </p:sp>
      <p:sp>
        <p:nvSpPr>
          <p:cNvPr id="7" name="Rectangle 6"/>
          <p:cNvSpPr>
            <a:spLocks noGrp="1" noChangeArrowheads="1"/>
          </p:cNvSpPr>
          <p:nvPr>
            <p:ph type="sldNum" sz="quarter" idx="12"/>
          </p:nvPr>
        </p:nvSpPr>
        <p:spPr>
          <a:ln/>
        </p:spPr>
        <p:txBody>
          <a:bodyPr/>
          <a:lstStyle>
            <a:lvl1pPr>
              <a:defRPr/>
            </a:lvl1pPr>
          </a:lstStyle>
          <a:p>
            <a:fld id="{CF84AB8E-10AA-4C8A-80BB-9300E0E41EBA}" type="slidenum">
              <a:rPr lang="en-US" altLang="zh-TW"/>
              <a:pPr/>
              <a:t>‹#›</a:t>
            </a:fld>
            <a:endParaRPr lang="en-US" altLang="zh-TW"/>
          </a:p>
        </p:txBody>
      </p:sp>
    </p:spTree>
    <p:extLst>
      <p:ext uri="{BB962C8B-B14F-4D97-AF65-F5344CB8AC3E}">
        <p14:creationId xmlns:p14="http://schemas.microsoft.com/office/powerpoint/2010/main" val="907600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ltLang="zh-TW"/>
          </a:p>
        </p:txBody>
      </p:sp>
      <p:sp>
        <p:nvSpPr>
          <p:cNvPr id="5" name="Rectangle 5"/>
          <p:cNvSpPr>
            <a:spLocks noGrp="1" noChangeArrowheads="1"/>
          </p:cNvSpPr>
          <p:nvPr>
            <p:ph type="ftr" sz="quarter" idx="11"/>
          </p:nvPr>
        </p:nvSpPr>
        <p:spPr>
          <a:ln/>
        </p:spPr>
        <p:txBody>
          <a:bodyPr/>
          <a:lstStyle>
            <a:lvl1pPr>
              <a:defRPr/>
            </a:lvl1pPr>
          </a:lstStyle>
          <a:p>
            <a:endParaRPr lang="en-US" altLang="zh-TW"/>
          </a:p>
        </p:txBody>
      </p:sp>
      <p:sp>
        <p:nvSpPr>
          <p:cNvPr id="6" name="Rectangle 6"/>
          <p:cNvSpPr>
            <a:spLocks noGrp="1" noChangeArrowheads="1"/>
          </p:cNvSpPr>
          <p:nvPr>
            <p:ph type="sldNum" sz="quarter" idx="12"/>
          </p:nvPr>
        </p:nvSpPr>
        <p:spPr>
          <a:ln/>
        </p:spPr>
        <p:txBody>
          <a:bodyPr/>
          <a:lstStyle>
            <a:lvl1pPr>
              <a:defRPr/>
            </a:lvl1pPr>
          </a:lstStyle>
          <a:p>
            <a:fld id="{4862243F-DD11-4CC0-B032-4E3D82F30F85}" type="slidenum">
              <a:rPr lang="en-US" altLang="zh-TW"/>
              <a:pPr/>
              <a:t>‹#›</a:t>
            </a:fld>
            <a:endParaRPr lang="en-US" altLang="zh-TW"/>
          </a:p>
        </p:txBody>
      </p:sp>
    </p:spTree>
    <p:extLst>
      <p:ext uri="{BB962C8B-B14F-4D97-AF65-F5344CB8AC3E}">
        <p14:creationId xmlns:p14="http://schemas.microsoft.com/office/powerpoint/2010/main" val="1413433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ltLang="zh-TW"/>
          </a:p>
        </p:txBody>
      </p:sp>
      <p:sp>
        <p:nvSpPr>
          <p:cNvPr id="5" name="Rectangle 5"/>
          <p:cNvSpPr>
            <a:spLocks noGrp="1" noChangeArrowheads="1"/>
          </p:cNvSpPr>
          <p:nvPr>
            <p:ph type="ftr" sz="quarter" idx="11"/>
          </p:nvPr>
        </p:nvSpPr>
        <p:spPr>
          <a:ln/>
        </p:spPr>
        <p:txBody>
          <a:bodyPr/>
          <a:lstStyle>
            <a:lvl1pPr>
              <a:defRPr/>
            </a:lvl1pPr>
          </a:lstStyle>
          <a:p>
            <a:endParaRPr lang="en-US" altLang="zh-TW"/>
          </a:p>
        </p:txBody>
      </p:sp>
      <p:sp>
        <p:nvSpPr>
          <p:cNvPr id="6" name="Rectangle 6"/>
          <p:cNvSpPr>
            <a:spLocks noGrp="1" noChangeArrowheads="1"/>
          </p:cNvSpPr>
          <p:nvPr>
            <p:ph type="sldNum" sz="quarter" idx="12"/>
          </p:nvPr>
        </p:nvSpPr>
        <p:spPr>
          <a:ln/>
        </p:spPr>
        <p:txBody>
          <a:bodyPr/>
          <a:lstStyle>
            <a:lvl1pPr>
              <a:defRPr/>
            </a:lvl1pPr>
          </a:lstStyle>
          <a:p>
            <a:fld id="{CD826ABD-2E7F-439C-BF25-4EC39259FB74}" type="slidenum">
              <a:rPr lang="en-US" altLang="zh-TW"/>
              <a:pPr/>
              <a:t>‹#›</a:t>
            </a:fld>
            <a:endParaRPr lang="en-US" altLang="zh-TW"/>
          </a:p>
        </p:txBody>
      </p:sp>
    </p:spTree>
    <p:extLst>
      <p:ext uri="{BB962C8B-B14F-4D97-AF65-F5344CB8AC3E}">
        <p14:creationId xmlns:p14="http://schemas.microsoft.com/office/powerpoint/2010/main" val="3255178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ea typeface="新細明體" pitchFamily="18" charset="-120"/>
              </a:defRPr>
            </a:lvl1pPr>
          </a:lstStyle>
          <a:p>
            <a:endParaRPr lang="en-US" altLang="zh-TW"/>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ea typeface="新細明體" pitchFamily="18" charset="-120"/>
              </a:defRPr>
            </a:lvl1pPr>
          </a:lstStyle>
          <a:p>
            <a:endParaRPr lang="en-US" altLang="zh-TW"/>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ea typeface="新細明體" pitchFamily="18" charset="-120"/>
              </a:defRPr>
            </a:lvl1pPr>
          </a:lstStyle>
          <a:p>
            <a:fld id="{0D7D6E24-904B-446B-96AB-AA566CA63CC3}" type="slidenum">
              <a:rPr lang="en-US" altLang="zh-TW"/>
              <a:pPr/>
              <a:t>‹#›</a:t>
            </a:fld>
            <a:endParaRPr lang="en-US" altLang="zh-TW"/>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joshuaproject.net/"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mymissionwindow.net/J-handouts.html"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Slide Number Placeholder 1"/>
          <p:cNvSpPr>
            <a:spLocks noGrp="1"/>
          </p:cNvSpPr>
          <p:nvPr>
            <p:ph type="sldNum" sz="quarter" idx="12"/>
          </p:nvPr>
        </p:nvSpPr>
        <p:spPr>
          <a:xfrm>
            <a:off x="8077200" y="6477000"/>
            <a:ext cx="685800" cy="381000"/>
          </a:xfrm>
          <a:noFill/>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ts val="3000"/>
              </a:lnSpc>
              <a:spcBef>
                <a:spcPct val="0"/>
              </a:spcBef>
              <a:buFontTx/>
              <a:buNone/>
            </a:pPr>
            <a:fld id="{4C2CAA38-2B68-42F8-BAC6-78E3B7F04C56}" type="slidenum">
              <a:rPr lang="en-US" altLang="en-US" sz="1400"/>
              <a:pPr eaLnBrk="1" hangingPunct="1">
                <a:lnSpc>
                  <a:spcPts val="3000"/>
                </a:lnSpc>
                <a:spcBef>
                  <a:spcPct val="0"/>
                </a:spcBef>
                <a:buFontTx/>
                <a:buNone/>
              </a:pPr>
              <a:t>1</a:t>
            </a:fld>
            <a:endParaRPr lang="en-US" altLang="en-US" sz="1400"/>
          </a:p>
        </p:txBody>
      </p:sp>
      <p:sp>
        <p:nvSpPr>
          <p:cNvPr id="2051" name="Title 1"/>
          <p:cNvSpPr>
            <a:spLocks noGrp="1"/>
          </p:cNvSpPr>
          <p:nvPr>
            <p:ph type="title"/>
          </p:nvPr>
        </p:nvSpPr>
        <p:spPr>
          <a:xfrm>
            <a:off x="609600" y="838200"/>
            <a:ext cx="7772400" cy="1524000"/>
          </a:xfrm>
        </p:spPr>
        <p:txBody>
          <a:bodyPr/>
          <a:lstStyle/>
          <a:p>
            <a:r>
              <a:rPr lang="en-US" altLang="zh-TW" smtClean="0">
                <a:latin typeface="標楷體" pitchFamily="65" charset="-120"/>
                <a:ea typeface="標楷體" pitchFamily="65" charset="-120"/>
              </a:rPr>
              <a:t/>
            </a:r>
            <a:br>
              <a:rPr lang="en-US" altLang="zh-TW" smtClean="0">
                <a:latin typeface="標楷體" pitchFamily="65" charset="-120"/>
                <a:ea typeface="標楷體" pitchFamily="65" charset="-120"/>
              </a:rPr>
            </a:br>
            <a:r>
              <a:rPr lang="zh-TW" altLang="en-US" sz="8000" b="1" smtClean="0">
                <a:latin typeface="標楷體" pitchFamily="65" charset="-120"/>
                <a:ea typeface="標楷體" pitchFamily="65" charset="-120"/>
              </a:rPr>
              <a:t> </a:t>
            </a:r>
            <a:r>
              <a:rPr lang="en-US" altLang="zh-TW" sz="1000" smtClean="0">
                <a:solidFill>
                  <a:srgbClr val="181818"/>
                </a:solidFill>
                <a:latin typeface="標楷體" pitchFamily="65" charset="-120"/>
                <a:ea typeface="標楷體" pitchFamily="65" charset="-120"/>
              </a:rPr>
              <a:t/>
            </a:r>
            <a:br>
              <a:rPr lang="en-US" altLang="zh-TW" sz="1000" smtClean="0">
                <a:solidFill>
                  <a:srgbClr val="181818"/>
                </a:solidFill>
                <a:latin typeface="標楷體" pitchFamily="65" charset="-120"/>
                <a:ea typeface="標楷體" pitchFamily="65" charset="-120"/>
              </a:rPr>
            </a:br>
            <a:r>
              <a:rPr lang="en-US" altLang="zh-TW" sz="1000" smtClean="0">
                <a:solidFill>
                  <a:srgbClr val="181818"/>
                </a:solidFill>
                <a:latin typeface="標楷體" pitchFamily="65" charset="-120"/>
                <a:ea typeface="標楷體" pitchFamily="65" charset="-120"/>
              </a:rPr>
              <a:t/>
            </a:r>
            <a:br>
              <a:rPr lang="en-US" altLang="zh-TW" sz="1000" smtClean="0">
                <a:solidFill>
                  <a:srgbClr val="181818"/>
                </a:solidFill>
                <a:latin typeface="標楷體" pitchFamily="65" charset="-120"/>
                <a:ea typeface="標楷體" pitchFamily="65" charset="-120"/>
              </a:rPr>
            </a:br>
            <a:endParaRPr lang="en-US" altLang="en-US" smtClean="0"/>
          </a:p>
        </p:txBody>
      </p:sp>
      <p:sp>
        <p:nvSpPr>
          <p:cNvPr id="2052" name="Content Placeholder 2"/>
          <p:cNvSpPr>
            <a:spLocks noGrp="1"/>
          </p:cNvSpPr>
          <p:nvPr>
            <p:ph idx="1"/>
          </p:nvPr>
        </p:nvSpPr>
        <p:spPr>
          <a:xfrm>
            <a:off x="0" y="0"/>
            <a:ext cx="9144000" cy="6858000"/>
          </a:xfrm>
        </p:spPr>
        <p:txBody>
          <a:bodyPr/>
          <a:lstStyle/>
          <a:p>
            <a:pPr algn="ctr">
              <a:buFontTx/>
              <a:buNone/>
            </a:pPr>
            <a:endParaRPr lang="en-US" altLang="zh-TW" sz="6600" b="1" smtClean="0">
              <a:effectLst>
                <a:outerShdw blurRad="38100" dist="38100" dir="2700000" algn="tl">
                  <a:srgbClr val="C0C0C0"/>
                </a:outerShdw>
              </a:effectLst>
              <a:latin typeface="標楷體" pitchFamily="65" charset="-120"/>
              <a:ea typeface="標楷體" pitchFamily="65" charset="-120"/>
            </a:endParaRPr>
          </a:p>
          <a:p>
            <a:pPr algn="ctr">
              <a:buFontTx/>
              <a:buNone/>
            </a:pPr>
            <a:r>
              <a:rPr lang="zh-TW" altLang="en-US" sz="6000" b="1" smtClean="0">
                <a:effectLst>
                  <a:outerShdw blurRad="38100" dist="38100" dir="2700000" algn="tl">
                    <a:srgbClr val="C0C0C0"/>
                  </a:outerShdw>
                </a:effectLst>
                <a:latin typeface="標楷體" pitchFamily="65" charset="-120"/>
                <a:ea typeface="標楷體" pitchFamily="65" charset="-120"/>
              </a:rPr>
              <a:t>全地轉化</a:t>
            </a:r>
            <a:endParaRPr lang="en-US" altLang="zh-TW" sz="6000" b="1" smtClean="0">
              <a:effectLst>
                <a:outerShdw blurRad="38100" dist="38100" dir="2700000" algn="tl">
                  <a:srgbClr val="C0C0C0"/>
                </a:outerShdw>
              </a:effectLst>
              <a:latin typeface="標楷體" pitchFamily="65" charset="-120"/>
              <a:ea typeface="標楷體" pitchFamily="65" charset="-120"/>
            </a:endParaRPr>
          </a:p>
          <a:p>
            <a:pPr algn="ctr">
              <a:buFontTx/>
              <a:buNone/>
            </a:pPr>
            <a:r>
              <a:rPr lang="en-US" altLang="zh-TW" sz="6000" b="1" smtClean="0">
                <a:effectLst>
                  <a:outerShdw blurRad="38100" dist="38100" dir="2700000" algn="tl">
                    <a:srgbClr val="C0C0C0"/>
                  </a:outerShdw>
                </a:effectLst>
                <a:latin typeface="標楷體" pitchFamily="65" charset="-120"/>
                <a:ea typeface="標楷體" pitchFamily="65" charset="-120"/>
              </a:rPr>
              <a:t> Glocal Transformation</a:t>
            </a:r>
          </a:p>
          <a:p>
            <a:pPr>
              <a:lnSpc>
                <a:spcPts val="3800"/>
              </a:lnSpc>
              <a:buFontTx/>
              <a:buNone/>
            </a:pPr>
            <a:endParaRPr lang="en-US" altLang="zh-TW" smtClean="0">
              <a:latin typeface="標楷體" pitchFamily="65" charset="-120"/>
              <a:ea typeface="標楷體" pitchFamily="65" charset="-120"/>
            </a:endParaRPr>
          </a:p>
          <a:p>
            <a:pPr>
              <a:lnSpc>
                <a:spcPts val="3800"/>
              </a:lnSpc>
              <a:buFontTx/>
              <a:buNone/>
            </a:pPr>
            <a:endParaRPr lang="en-US" altLang="zh-TW" smtClean="0">
              <a:latin typeface="標楷體" pitchFamily="65" charset="-120"/>
              <a:ea typeface="標楷體" pitchFamily="65" charset="-120"/>
            </a:endParaRPr>
          </a:p>
          <a:p>
            <a:pPr algn="ctr">
              <a:lnSpc>
                <a:spcPts val="3800"/>
              </a:lnSpc>
              <a:buFontTx/>
              <a:buNone/>
            </a:pPr>
            <a:r>
              <a:rPr lang="zh-TW" altLang="en-US" sz="3600" b="1" smtClean="0">
                <a:effectLst>
                  <a:outerShdw blurRad="38100" dist="38100" dir="2700000" algn="tl">
                    <a:srgbClr val="C0C0C0"/>
                  </a:outerShdw>
                </a:effectLst>
                <a:latin typeface="標楷體" pitchFamily="65" charset="-120"/>
                <a:ea typeface="標楷體" pitchFamily="65" charset="-120"/>
              </a:rPr>
              <a:t>波特蘭靈糧堂 </a:t>
            </a:r>
            <a:r>
              <a:rPr lang="en-US" altLang="zh-TW" sz="3600" b="1" smtClean="0">
                <a:effectLst>
                  <a:outerShdw blurRad="38100" dist="38100" dir="2700000" algn="tl">
                    <a:srgbClr val="C0C0C0"/>
                  </a:outerShdw>
                </a:effectLst>
                <a:latin typeface="Antinoou" pitchFamily="2" charset="-128"/>
                <a:ea typeface="Antinoou" pitchFamily="2" charset="-128"/>
                <a:cs typeface="Arial Unicode MS" panose="020B0604020202020204" pitchFamily="34" charset="-128"/>
              </a:rPr>
              <a:t>BOLIP</a:t>
            </a:r>
          </a:p>
          <a:p>
            <a:pPr algn="ctr">
              <a:lnSpc>
                <a:spcPts val="3800"/>
              </a:lnSpc>
              <a:buFontTx/>
              <a:buNone/>
            </a:pPr>
            <a:r>
              <a:rPr lang="en-US" altLang="zh-TW" sz="3600" b="1" smtClean="0">
                <a:effectLst>
                  <a:outerShdw blurRad="38100" dist="38100" dir="2700000" algn="tl">
                    <a:srgbClr val="C0C0C0"/>
                  </a:outerShdw>
                </a:effectLst>
                <a:latin typeface="Antinoou" pitchFamily="2" charset="-128"/>
                <a:ea typeface="Antinoou" pitchFamily="2" charset="-128"/>
                <a:cs typeface="Arial Unicode MS" panose="020B0604020202020204" pitchFamily="34" charset="-128"/>
              </a:rPr>
              <a:t>October 2</a:t>
            </a:r>
            <a:r>
              <a:rPr lang="en-US" altLang="zh-TW" sz="3600" b="1" baseline="30000" smtClean="0">
                <a:effectLst>
                  <a:outerShdw blurRad="38100" dist="38100" dir="2700000" algn="tl">
                    <a:srgbClr val="C0C0C0"/>
                  </a:outerShdw>
                </a:effectLst>
                <a:latin typeface="Antinoou" pitchFamily="2" charset="-128"/>
                <a:ea typeface="Antinoou" pitchFamily="2" charset="-128"/>
                <a:cs typeface="Arial Unicode MS" panose="020B0604020202020204" pitchFamily="34" charset="-128"/>
              </a:rPr>
              <a:t>nd</a:t>
            </a:r>
            <a:r>
              <a:rPr lang="en-US" altLang="zh-TW" sz="3600" b="1" smtClean="0">
                <a:effectLst>
                  <a:outerShdw blurRad="38100" dist="38100" dir="2700000" algn="tl">
                    <a:srgbClr val="C0C0C0"/>
                  </a:outerShdw>
                </a:effectLst>
                <a:latin typeface="Antinoou" pitchFamily="2" charset="-128"/>
                <a:ea typeface="Antinoou" pitchFamily="2" charset="-128"/>
                <a:cs typeface="Arial Unicode MS" panose="020B0604020202020204" pitchFamily="34" charset="-128"/>
              </a:rPr>
              <a:t>,  2016 </a:t>
            </a:r>
          </a:p>
          <a:p>
            <a:pPr algn="ctr">
              <a:lnSpc>
                <a:spcPts val="3800"/>
              </a:lnSpc>
              <a:buFontTx/>
              <a:buNone/>
            </a:pPr>
            <a:r>
              <a:rPr lang="zh-TW" altLang="en-US" sz="3600" b="1" smtClean="0">
                <a:effectLst>
                  <a:outerShdw blurRad="38100" dist="38100" dir="2700000" algn="tl">
                    <a:srgbClr val="C0C0C0"/>
                  </a:outerShdw>
                </a:effectLst>
                <a:latin typeface="標楷體" pitchFamily="65" charset="-120"/>
                <a:ea typeface="標楷體" pitchFamily="65" charset="-120"/>
                <a:cs typeface="Arial Unicode MS" panose="020B0604020202020204" pitchFamily="34" charset="-128"/>
              </a:rPr>
              <a:t>黃薛媖師母</a:t>
            </a:r>
            <a:endParaRPr lang="en-US" altLang="zh-TW" sz="3600" b="1" smtClean="0">
              <a:solidFill>
                <a:srgbClr val="002060"/>
              </a:solidFill>
              <a:latin typeface="Arial Unicode MS" panose="020B0604020202020204" pitchFamily="34" charset="-128"/>
              <a:ea typeface="新細明體" pitchFamily="18" charset="-120"/>
              <a:cs typeface="Arial" panose="020B0604020202020204" pitchFamily="34" charset="0"/>
            </a:endParaRPr>
          </a:p>
          <a:p>
            <a:pPr>
              <a:lnSpc>
                <a:spcPts val="3800"/>
              </a:lnSpc>
              <a:buFontTx/>
              <a:buNone/>
            </a:pPr>
            <a:endParaRPr lang="en-US" altLang="zh-TW" smtClean="0">
              <a:latin typeface="標楷體" pitchFamily="65" charset="-120"/>
              <a:ea typeface="標楷體" pitchFamily="65" charset="-120"/>
            </a:endParaRPr>
          </a:p>
          <a:p>
            <a:pPr>
              <a:lnSpc>
                <a:spcPts val="3800"/>
              </a:lnSpc>
              <a:buFontTx/>
              <a:buNone/>
            </a:pPr>
            <a:r>
              <a:rPr lang="zh-TW" altLang="en-US" smtClean="0">
                <a:latin typeface="標楷體" pitchFamily="65" charset="-120"/>
                <a:ea typeface="標楷體" pitchFamily="65" charset="-120"/>
              </a:rPr>
              <a:t/>
            </a:r>
            <a:br>
              <a:rPr lang="zh-TW" altLang="en-US" smtClean="0">
                <a:latin typeface="標楷體" pitchFamily="65" charset="-120"/>
                <a:ea typeface="標楷體" pitchFamily="65" charset="-120"/>
              </a:rPr>
            </a:br>
            <a:endParaRPr lang="en-US" altLang="zh-TW" b="1" smtClean="0">
              <a:solidFill>
                <a:srgbClr val="002060"/>
              </a:solidFill>
              <a:latin typeface="標楷體" pitchFamily="65" charset="-120"/>
              <a:ea typeface="標楷體" pitchFamily="65" charset="-12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0" y="0"/>
            <a:ext cx="9144000" cy="685800"/>
          </a:xfrm>
        </p:spPr>
        <p:txBody>
          <a:bodyPr/>
          <a:lstStyle/>
          <a:p>
            <a:pPr>
              <a:defRPr/>
            </a:pPr>
            <a:r>
              <a:rPr lang="zh-TW" altLang="en-US" sz="4800" b="1" dirty="0">
                <a:solidFill>
                  <a:schemeClr val="tx1"/>
                </a:solidFill>
                <a:effectLst>
                  <a:outerShdw blurRad="38100" dist="38100" dir="2700000" algn="tl">
                    <a:srgbClr val="000000">
                      <a:alpha val="43137"/>
                    </a:srgbClr>
                  </a:outerShdw>
                </a:effectLst>
                <a:latin typeface="標楷體" pitchFamily="65" charset="-120"/>
                <a:ea typeface="標楷體" pitchFamily="65" charset="-120"/>
              </a:rPr>
              <a:t>靈糧堂的異象</a:t>
            </a:r>
            <a:r>
              <a:rPr lang="zh-TW" altLang="en-US" sz="4800" b="1" dirty="0" smtClean="0">
                <a:solidFill>
                  <a:schemeClr val="tx1"/>
                </a:solidFill>
                <a:effectLst>
                  <a:outerShdw blurRad="38100" dist="38100" dir="2700000" algn="tl">
                    <a:srgbClr val="000000">
                      <a:alpha val="43137"/>
                    </a:srgbClr>
                  </a:outerShdw>
                </a:effectLst>
                <a:latin typeface="標楷體" pitchFamily="65" charset="-120"/>
                <a:ea typeface="標楷體" pitchFamily="65" charset="-120"/>
              </a:rPr>
              <a:t>與真理</a:t>
            </a:r>
            <a:r>
              <a:rPr lang="zh-TW" altLang="en-US" sz="48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根</a:t>
            </a:r>
            <a:r>
              <a:rPr lang="zh-TW" altLang="en-US" sz="48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基</a:t>
            </a:r>
            <a:endParaRPr lang="en-US" sz="4800"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075" name="Rectangle 3"/>
          <p:cNvSpPr>
            <a:spLocks noGrp="1" noChangeArrowheads="1"/>
          </p:cNvSpPr>
          <p:nvPr>
            <p:ph type="body" idx="1"/>
          </p:nvPr>
        </p:nvSpPr>
        <p:spPr>
          <a:xfrm>
            <a:off x="0" y="762000"/>
            <a:ext cx="9144000" cy="6096000"/>
          </a:xfrm>
        </p:spPr>
        <p:txBody>
          <a:bodyPr/>
          <a:lstStyle/>
          <a:p>
            <a:pPr eaLnBrk="1" hangingPunct="1">
              <a:lnSpc>
                <a:spcPts val="3200"/>
              </a:lnSpc>
            </a:pPr>
            <a:r>
              <a:rPr lang="zh-TW" altLang="en-US" b="1" smtClean="0">
                <a:solidFill>
                  <a:srgbClr val="C00000"/>
                </a:solidFill>
                <a:latin typeface="標楷體" pitchFamily="65" charset="-120"/>
                <a:ea typeface="標楷體" pitchFamily="65" charset="-120"/>
              </a:rPr>
              <a:t>異象</a:t>
            </a:r>
            <a:r>
              <a:rPr lang="en-US" altLang="zh-TW" b="1" smtClean="0">
                <a:solidFill>
                  <a:srgbClr val="C00000"/>
                </a:solidFill>
                <a:latin typeface="標楷體" pitchFamily="65" charset="-120"/>
                <a:ea typeface="標楷體" pitchFamily="65" charset="-120"/>
              </a:rPr>
              <a:t>:</a:t>
            </a:r>
            <a:r>
              <a:rPr lang="zh-TW" altLang="en-US" b="1" smtClean="0">
                <a:latin typeface="標楷體" pitchFamily="65" charset="-120"/>
                <a:ea typeface="標楷體" pitchFamily="65" charset="-120"/>
              </a:rPr>
              <a:t>建造神榮耀的教會</a:t>
            </a:r>
            <a:endParaRPr lang="en-US" altLang="zh-TW" b="1" smtClean="0">
              <a:latin typeface="標楷體" pitchFamily="65" charset="-120"/>
              <a:ea typeface="標楷體" pitchFamily="65" charset="-120"/>
            </a:endParaRPr>
          </a:p>
          <a:p>
            <a:pPr lvl="1" eaLnBrk="1" hangingPunct="1">
              <a:lnSpc>
                <a:spcPts val="3200"/>
              </a:lnSpc>
              <a:buFont typeface="Arial" panose="020B0604020202020204" pitchFamily="34" charset="0"/>
              <a:buChar char="•"/>
            </a:pPr>
            <a:r>
              <a:rPr lang="zh-TW" altLang="en-US" b="1" smtClean="0">
                <a:latin typeface="標楷體" pitchFamily="65" charset="-120"/>
                <a:ea typeface="標楷體" pitchFamily="65" charset="-120"/>
              </a:rPr>
              <a:t>充滿神榮耀的同在的教會→看重與追求神的同在</a:t>
            </a:r>
            <a:endParaRPr lang="en-US" altLang="zh-TW" b="1" smtClean="0">
              <a:latin typeface="標楷體" pitchFamily="65" charset="-120"/>
              <a:ea typeface="標楷體" pitchFamily="65" charset="-120"/>
            </a:endParaRPr>
          </a:p>
          <a:p>
            <a:pPr lvl="1" eaLnBrk="1" hangingPunct="1">
              <a:lnSpc>
                <a:spcPts val="3200"/>
              </a:lnSpc>
              <a:buFont typeface="Arial" panose="020B0604020202020204" pitchFamily="34" charset="0"/>
              <a:buChar char="•"/>
            </a:pPr>
            <a:r>
              <a:rPr lang="zh-TW" altLang="en-US" b="1" smtClean="0">
                <a:latin typeface="標楷體" pitchFamily="65" charset="-120"/>
                <a:ea typeface="標楷體" pitchFamily="65" charset="-120"/>
              </a:rPr>
              <a:t>讓人進到教會都能遇見祂→被神的愛、神的靈觸摸</a:t>
            </a:r>
            <a:endParaRPr lang="en-US" altLang="zh-TW" b="1" smtClean="0">
              <a:latin typeface="標楷體" pitchFamily="65" charset="-120"/>
              <a:ea typeface="標楷體" pitchFamily="65" charset="-120"/>
            </a:endParaRPr>
          </a:p>
          <a:p>
            <a:pPr lvl="1" eaLnBrk="1" hangingPunct="1">
              <a:lnSpc>
                <a:spcPts val="3200"/>
              </a:lnSpc>
              <a:buFont typeface="Arial" panose="020B0604020202020204" pitchFamily="34" charset="0"/>
              <a:buChar char="•"/>
            </a:pPr>
            <a:r>
              <a:rPr lang="zh-TW" altLang="en-US" b="1" smtClean="0">
                <a:latin typeface="標楷體" pitchFamily="65" charset="-120"/>
                <a:ea typeface="標楷體" pitchFamily="65" charset="-120"/>
              </a:rPr>
              <a:t>不只認識祂，更是有能力活出祂→透過神的話認識祂，靠著神的靈活出祂的生命</a:t>
            </a:r>
            <a:endParaRPr lang="en-US" altLang="zh-TW" b="1" smtClean="0">
              <a:latin typeface="標楷體" pitchFamily="65" charset="-120"/>
              <a:ea typeface="標楷體" pitchFamily="65" charset="-120"/>
            </a:endParaRPr>
          </a:p>
          <a:p>
            <a:pPr lvl="1" eaLnBrk="1" hangingPunct="1">
              <a:lnSpc>
                <a:spcPts val="3200"/>
              </a:lnSpc>
              <a:buFont typeface="Arial" panose="020B0604020202020204" pitchFamily="34" charset="0"/>
              <a:buChar char="•"/>
            </a:pPr>
            <a:r>
              <a:rPr lang="zh-TW" altLang="en-US" b="1" smtClean="0">
                <a:latin typeface="標楷體" pitchFamily="65" charset="-120"/>
                <a:ea typeface="標楷體" pitchFamily="65" charset="-120"/>
              </a:rPr>
              <a:t>不只領受，也有能力傳承的使徒性教會→宣教植堂</a:t>
            </a:r>
            <a:endParaRPr lang="en-US" altLang="zh-TW" b="1" smtClean="0">
              <a:latin typeface="標楷體" pitchFamily="65" charset="-120"/>
              <a:ea typeface="標楷體" pitchFamily="65" charset="-120"/>
            </a:endParaRPr>
          </a:p>
          <a:p>
            <a:pPr eaLnBrk="1" hangingPunct="1">
              <a:lnSpc>
                <a:spcPts val="3200"/>
              </a:lnSpc>
            </a:pPr>
            <a:r>
              <a:rPr lang="zh-TW" altLang="en-US" b="1" smtClean="0">
                <a:solidFill>
                  <a:srgbClr val="C00000"/>
                </a:solidFill>
                <a:latin typeface="標楷體" pitchFamily="65" charset="-120"/>
                <a:ea typeface="標楷體" pitchFamily="65" charset="-120"/>
              </a:rPr>
              <a:t>真理的根基</a:t>
            </a:r>
            <a:r>
              <a:rPr lang="en-US" altLang="zh-TW" b="1" smtClean="0">
                <a:solidFill>
                  <a:srgbClr val="C00000"/>
                </a:solidFill>
                <a:latin typeface="標楷體" pitchFamily="65" charset="-120"/>
                <a:ea typeface="標楷體" pitchFamily="65" charset="-120"/>
              </a:rPr>
              <a:t>:</a:t>
            </a:r>
            <a:r>
              <a:rPr lang="zh-TW" altLang="en-US" b="1" smtClean="0">
                <a:latin typeface="標楷體" pitchFamily="65" charset="-120"/>
                <a:ea typeface="標楷體" pitchFamily="65" charset="-120"/>
              </a:rPr>
              <a:t>「基督是永生神的兒子」</a:t>
            </a:r>
            <a:r>
              <a:rPr lang="en-US" altLang="zh-TW" b="1" smtClean="0">
                <a:latin typeface="標楷體" pitchFamily="65" charset="-120"/>
                <a:ea typeface="標楷體" pitchFamily="65" charset="-120"/>
              </a:rPr>
              <a:t>(</a:t>
            </a:r>
            <a:r>
              <a:rPr lang="zh-TW" altLang="en-US" b="1" smtClean="0">
                <a:latin typeface="標楷體" pitchFamily="65" charset="-120"/>
                <a:ea typeface="標楷體" pitchFamily="65" charset="-120"/>
              </a:rPr>
              <a:t>太</a:t>
            </a:r>
            <a:r>
              <a:rPr lang="en-US" altLang="zh-TW" b="1" smtClean="0">
                <a:ea typeface="標楷體" pitchFamily="65" charset="-120"/>
              </a:rPr>
              <a:t>16:16</a:t>
            </a:r>
            <a:r>
              <a:rPr lang="en-US" altLang="zh-TW" b="1" smtClean="0">
                <a:latin typeface="標楷體" pitchFamily="65" charset="-120"/>
                <a:ea typeface="標楷體" pitchFamily="65" charset="-120"/>
              </a:rPr>
              <a:t>)</a:t>
            </a:r>
            <a:r>
              <a:rPr lang="zh-TW" altLang="en-US" b="1" smtClean="0">
                <a:latin typeface="標楷體" pitchFamily="65" charset="-120"/>
                <a:ea typeface="標楷體" pitchFamily="65" charset="-120"/>
              </a:rPr>
              <a:t> </a:t>
            </a:r>
            <a:endParaRPr lang="en-US" altLang="zh-TW" b="1" smtClean="0">
              <a:latin typeface="標楷體" pitchFamily="65" charset="-120"/>
              <a:ea typeface="標楷體" pitchFamily="65" charset="-120"/>
            </a:endParaRPr>
          </a:p>
          <a:p>
            <a:pPr lvl="1" eaLnBrk="1" hangingPunct="1">
              <a:lnSpc>
                <a:spcPts val="3200"/>
              </a:lnSpc>
              <a:buFont typeface="Arial" panose="020B0604020202020204" pitchFamily="34" charset="0"/>
              <a:buChar char="•"/>
            </a:pPr>
            <a:r>
              <a:rPr lang="zh-TW" altLang="en-US" b="1" smtClean="0">
                <a:latin typeface="標楷體" pitchFamily="65" charset="-120"/>
                <a:ea typeface="標楷體" pitchFamily="65" charset="-120"/>
              </a:rPr>
              <a:t>真正的讓耶穌基督在我們生命裏面掌權</a:t>
            </a:r>
            <a:endParaRPr lang="en-US" altLang="zh-TW" b="1" smtClean="0">
              <a:latin typeface="標楷體" pitchFamily="65" charset="-120"/>
              <a:ea typeface="標楷體" pitchFamily="65" charset="-120"/>
            </a:endParaRPr>
          </a:p>
          <a:p>
            <a:pPr lvl="1" eaLnBrk="1" hangingPunct="1">
              <a:lnSpc>
                <a:spcPts val="3200"/>
              </a:lnSpc>
              <a:buFont typeface="Arial" panose="020B0604020202020204" pitchFamily="34" charset="0"/>
              <a:buChar char="•"/>
            </a:pPr>
            <a:r>
              <a:rPr lang="zh-TW" altLang="en-US" b="1" smtClean="0">
                <a:latin typeface="標楷體" pitchFamily="65" charset="-120"/>
                <a:ea typeface="標楷體" pitchFamily="65" charset="-120"/>
              </a:rPr>
              <a:t>讓基督在教會中做主 </a:t>
            </a:r>
            <a:endParaRPr lang="en-US" altLang="zh-TW" b="1" smtClean="0">
              <a:latin typeface="標楷體" pitchFamily="65" charset="-120"/>
              <a:ea typeface="標楷體" pitchFamily="65" charset="-120"/>
            </a:endParaRPr>
          </a:p>
          <a:p>
            <a:pPr lvl="1" eaLnBrk="1" hangingPunct="1">
              <a:lnSpc>
                <a:spcPts val="3200"/>
              </a:lnSpc>
              <a:buFont typeface="Arial" panose="020B0604020202020204" pitchFamily="34" charset="0"/>
              <a:buChar char="•"/>
            </a:pPr>
            <a:r>
              <a:rPr lang="zh-TW" altLang="en-US" b="1" smtClean="0">
                <a:latin typeface="標楷體" pitchFamily="65" charset="-120"/>
                <a:ea typeface="標楷體" pitchFamily="65" charset="-120"/>
              </a:rPr>
              <a:t>在教會中將神的屬性彰顯出來→天國文化</a:t>
            </a:r>
            <a:endParaRPr lang="en-US" altLang="zh-TW" b="1" smtClean="0">
              <a:latin typeface="標楷體" pitchFamily="65" charset="-120"/>
              <a:ea typeface="標楷體" pitchFamily="65" charset="-120"/>
            </a:endParaRPr>
          </a:p>
          <a:p>
            <a:pPr eaLnBrk="1" hangingPunct="1">
              <a:lnSpc>
                <a:spcPts val="3200"/>
              </a:lnSpc>
              <a:buFontTx/>
              <a:buNone/>
            </a:pPr>
            <a:r>
              <a:rPr lang="zh-TW" altLang="en-US" sz="2800" b="1" u="sng" smtClean="0">
                <a:solidFill>
                  <a:srgbClr val="C00000"/>
                </a:solidFill>
                <a:latin typeface="標楷體" pitchFamily="65" charset="-120"/>
                <a:ea typeface="標楷體" pitchFamily="65" charset="-120"/>
              </a:rPr>
              <a:t>太 </a:t>
            </a:r>
            <a:r>
              <a:rPr lang="en-US" altLang="zh-TW" sz="2800" b="1" u="sng" smtClean="0">
                <a:solidFill>
                  <a:srgbClr val="C00000"/>
                </a:solidFill>
                <a:latin typeface="標楷體" pitchFamily="65" charset="-120"/>
                <a:ea typeface="標楷體" pitchFamily="65" charset="-120"/>
              </a:rPr>
              <a:t>Mt 16:16</a:t>
            </a:r>
            <a:r>
              <a:rPr lang="zh-TW" altLang="en-US" sz="2800" b="1" smtClean="0">
                <a:latin typeface="標楷體" pitchFamily="65" charset="-120"/>
                <a:ea typeface="標楷體" pitchFamily="65" charset="-120"/>
              </a:rPr>
              <a:t>西門彼得回答說、你是基督、是永生神</a:t>
            </a:r>
            <a:r>
              <a:rPr lang="en-US" altLang="zh-TW" sz="2800" b="1" smtClean="0">
                <a:latin typeface="標楷體" pitchFamily="65" charset="-120"/>
                <a:ea typeface="標楷體" pitchFamily="65" charset="-120"/>
              </a:rPr>
              <a:t>	</a:t>
            </a:r>
            <a:r>
              <a:rPr lang="zh-TW" altLang="en-US" sz="2800" b="1" smtClean="0">
                <a:latin typeface="標楷體" pitchFamily="65" charset="-120"/>
                <a:ea typeface="標楷體" pitchFamily="65" charset="-120"/>
              </a:rPr>
              <a:t>的兒子。</a:t>
            </a:r>
            <a:r>
              <a:rPr lang="en-US" altLang="zh-TW" sz="2800" b="1" smtClean="0">
                <a:latin typeface="標楷體" pitchFamily="65" charset="-120"/>
                <a:ea typeface="標楷體" pitchFamily="65" charset="-120"/>
              </a:rPr>
              <a:t>	</a:t>
            </a:r>
            <a:r>
              <a:rPr lang="zh-TW" altLang="en-US" sz="2800" b="1" smtClean="0">
                <a:latin typeface="標楷體" pitchFamily="65" charset="-120"/>
                <a:ea typeface="標楷體" pitchFamily="65" charset="-120"/>
              </a:rPr>
              <a:t>我還告訴你、你是彼得、我要把我</a:t>
            </a:r>
            <a:r>
              <a:rPr lang="en-US" altLang="zh-TW" sz="2800" b="1" smtClean="0">
                <a:latin typeface="標楷體" pitchFamily="65" charset="-120"/>
                <a:ea typeface="標楷體" pitchFamily="65" charset="-120"/>
              </a:rPr>
              <a:t>	</a:t>
            </a:r>
            <a:r>
              <a:rPr lang="zh-TW" altLang="en-US" sz="2800" b="1" smtClean="0">
                <a:latin typeface="標楷體" pitchFamily="65" charset="-120"/>
                <a:ea typeface="標楷體" pitchFamily="65" charset="-120"/>
              </a:rPr>
              <a:t>的教會建造在這</a:t>
            </a:r>
            <a:r>
              <a:rPr lang="en-US" altLang="zh-TW" sz="2800" b="1" smtClean="0">
                <a:latin typeface="標楷體" pitchFamily="65" charset="-120"/>
                <a:ea typeface="標楷體" pitchFamily="65" charset="-120"/>
              </a:rPr>
              <a:t>	</a:t>
            </a:r>
            <a:r>
              <a:rPr lang="zh-TW" altLang="en-US" sz="2800" b="1" smtClean="0">
                <a:latin typeface="標楷體" pitchFamily="65" charset="-120"/>
                <a:ea typeface="標楷體" pitchFamily="65" charset="-120"/>
              </a:rPr>
              <a:t>磐石上．陰間的權柄</a:t>
            </a:r>
            <a:r>
              <a:rPr lang="en-US" altLang="zh-TW" sz="2800" b="1" smtClean="0">
                <a:latin typeface="標楷體" pitchFamily="65" charset="-120"/>
                <a:ea typeface="標楷體" pitchFamily="65" charset="-120"/>
              </a:rPr>
              <a:t>〔</a:t>
            </a:r>
            <a:r>
              <a:rPr lang="zh-TW" altLang="en-US" sz="2800" b="1" smtClean="0">
                <a:latin typeface="標楷體" pitchFamily="65" charset="-120"/>
                <a:ea typeface="標楷體" pitchFamily="65" charset="-120"/>
              </a:rPr>
              <a:t>門</a:t>
            </a:r>
            <a:r>
              <a:rPr lang="en-US" altLang="zh-TW" sz="2800" b="1" smtClean="0">
                <a:latin typeface="標楷體" pitchFamily="65" charset="-120"/>
                <a:ea typeface="標楷體" pitchFamily="65" charset="-120"/>
              </a:rPr>
              <a:t>〕</a:t>
            </a:r>
            <a:r>
              <a:rPr lang="zh-TW" altLang="en-US" sz="2800" b="1" smtClean="0">
                <a:latin typeface="標楷體" pitchFamily="65" charset="-120"/>
                <a:ea typeface="標楷體" pitchFamily="65" charset="-120"/>
              </a:rPr>
              <a:t>、不能勝過他</a:t>
            </a:r>
            <a:r>
              <a:rPr lang="en-US" altLang="en-US" sz="2400" smtClean="0">
                <a:latin typeface="標楷體" pitchFamily="65" charset="-120"/>
                <a:ea typeface="標楷體" pitchFamily="65" charset="-120"/>
              </a:rPr>
              <a:t>	</a:t>
            </a:r>
            <a:endParaRPr lang="en-US" altLang="zh-TW" sz="2400" smtClean="0">
              <a:latin typeface="標楷體" pitchFamily="65" charset="-120"/>
              <a:ea typeface="標楷體" pitchFamily="65" charset="-120"/>
            </a:endParaRPr>
          </a:p>
        </p:txBody>
      </p:sp>
      <p:sp>
        <p:nvSpPr>
          <p:cNvPr id="3076" name="Slide Number Placeholder 1"/>
          <p:cNvSpPr>
            <a:spLocks noGrp="1"/>
          </p:cNvSpPr>
          <p:nvPr>
            <p:ph type="sldNum" sz="quarter" idx="12"/>
          </p:nvPr>
        </p:nvSpPr>
        <p:spPr>
          <a:xfrm>
            <a:off x="8458200" y="6400800"/>
            <a:ext cx="381000" cy="381000"/>
          </a:xfrm>
          <a:noFill/>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ts val="3000"/>
              </a:lnSpc>
              <a:spcBef>
                <a:spcPct val="0"/>
              </a:spcBef>
              <a:buFontTx/>
              <a:buNone/>
            </a:pPr>
            <a:fld id="{B0884603-3F4D-4CAC-A800-31AA50228047}" type="slidenum">
              <a:rPr lang="en-US" altLang="en-US" sz="1400"/>
              <a:pPr eaLnBrk="1" hangingPunct="1">
                <a:lnSpc>
                  <a:spcPts val="3000"/>
                </a:lnSpc>
                <a:spcBef>
                  <a:spcPct val="0"/>
                </a:spcBef>
                <a:buFontTx/>
                <a:buNone/>
              </a:pPr>
              <a:t>2</a:t>
            </a:fld>
            <a:endParaRPr lang="en-US" altLang="en-US" sz="14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228600" y="0"/>
            <a:ext cx="8915400" cy="838200"/>
          </a:xfrm>
        </p:spPr>
        <p:txBody>
          <a:bodyPr/>
          <a:lstStyle/>
          <a:p>
            <a:pPr>
              <a:defRPr/>
            </a:pPr>
            <a:r>
              <a:rPr lang="zh-TW" altLang="en-US" sz="4800" b="1" dirty="0">
                <a:solidFill>
                  <a:schemeClr val="tx1"/>
                </a:solidFill>
                <a:effectLst>
                  <a:outerShdw blurRad="38100" dist="38100" dir="2700000" algn="tl">
                    <a:srgbClr val="000000">
                      <a:alpha val="43137"/>
                    </a:srgbClr>
                  </a:outerShdw>
                </a:effectLst>
                <a:latin typeface="標楷體" pitchFamily="65" charset="-120"/>
                <a:ea typeface="標楷體" pitchFamily="65" charset="-120"/>
              </a:rPr>
              <a:t>靈糧堂的</a:t>
            </a:r>
            <a:r>
              <a:rPr lang="zh-TW" altLang="en-US" sz="48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四個</a:t>
            </a:r>
            <a:r>
              <a:rPr lang="zh-TW" altLang="en-US" sz="4800" b="1" dirty="0">
                <a:solidFill>
                  <a:schemeClr val="tx1"/>
                </a:solidFill>
                <a:effectLst>
                  <a:outerShdw blurRad="38100" dist="38100" dir="2700000" algn="tl">
                    <a:srgbClr val="000000">
                      <a:alpha val="43137"/>
                    </a:srgbClr>
                  </a:outerShdw>
                </a:effectLst>
                <a:latin typeface="標楷體" pitchFamily="65" charset="-120"/>
                <a:ea typeface="標楷體" pitchFamily="65" charset="-120"/>
              </a:rPr>
              <a:t>策略</a:t>
            </a:r>
            <a:endParaRPr lang="en-US" sz="4800"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4099" name="Rectangle 3"/>
          <p:cNvSpPr>
            <a:spLocks noGrp="1" noChangeArrowheads="1"/>
          </p:cNvSpPr>
          <p:nvPr>
            <p:ph type="body" idx="1"/>
          </p:nvPr>
        </p:nvSpPr>
        <p:spPr>
          <a:xfrm>
            <a:off x="0" y="914400"/>
            <a:ext cx="9144000" cy="5943600"/>
          </a:xfrm>
        </p:spPr>
        <p:txBody>
          <a:bodyPr/>
          <a:lstStyle/>
          <a:p>
            <a:pPr eaLnBrk="1" hangingPunct="1">
              <a:lnSpc>
                <a:spcPts val="4500"/>
              </a:lnSpc>
              <a:defRPr/>
            </a:pPr>
            <a:r>
              <a:rPr lang="zh-TW" altLang="en-US" b="1" dirty="0" smtClean="0">
                <a:latin typeface="標楷體" pitchFamily="65" charset="-120"/>
                <a:ea typeface="標楷體" pitchFamily="65" charset="-120"/>
              </a:rPr>
              <a:t>小組教會</a:t>
            </a:r>
            <a:endParaRPr lang="en-US" altLang="zh-TW" b="1" dirty="0" smtClean="0">
              <a:latin typeface="標楷體" pitchFamily="65" charset="-120"/>
              <a:ea typeface="標楷體" pitchFamily="65" charset="-120"/>
            </a:endParaRPr>
          </a:p>
          <a:p>
            <a:pPr eaLnBrk="1" hangingPunct="1">
              <a:lnSpc>
                <a:spcPts val="4500"/>
              </a:lnSpc>
              <a:defRPr/>
            </a:pPr>
            <a:r>
              <a:rPr lang="zh-TW" altLang="en-US" b="1" dirty="0">
                <a:latin typeface="標楷體" pitchFamily="65" charset="-120"/>
                <a:ea typeface="標楷體" pitchFamily="65" charset="-120"/>
              </a:rPr>
              <a:t>聖靈更新</a:t>
            </a:r>
            <a:r>
              <a:rPr lang="en-US" altLang="zh-TW" b="1" dirty="0">
                <a:latin typeface="標楷體" pitchFamily="65" charset="-120"/>
                <a:ea typeface="標楷體" pitchFamily="65" charset="-120"/>
              </a:rPr>
              <a:t> </a:t>
            </a:r>
            <a:endParaRPr lang="en-US" altLang="zh-TW" b="1" dirty="0" smtClean="0">
              <a:latin typeface="標楷體" pitchFamily="65" charset="-120"/>
              <a:ea typeface="標楷體" pitchFamily="65" charset="-120"/>
            </a:endParaRPr>
          </a:p>
          <a:p>
            <a:pPr eaLnBrk="1" hangingPunct="1">
              <a:lnSpc>
                <a:spcPts val="4500"/>
              </a:lnSpc>
              <a:defRPr/>
            </a:pPr>
            <a:r>
              <a:rPr lang="zh-TW" altLang="en-US" b="1" dirty="0" smtClean="0">
                <a:latin typeface="標楷體" pitchFamily="65" charset="-120"/>
                <a:ea typeface="標楷體" pitchFamily="65" charset="-120"/>
              </a:rPr>
              <a:t>敬</a:t>
            </a:r>
            <a:r>
              <a:rPr lang="zh-TW" altLang="en-US" b="1" dirty="0">
                <a:latin typeface="標楷體" pitchFamily="65" charset="-120"/>
                <a:ea typeface="標楷體" pitchFamily="65" charset="-120"/>
              </a:rPr>
              <a:t>拜讚美</a:t>
            </a:r>
            <a:endParaRPr lang="en-US" altLang="zh-TW" dirty="0" smtClean="0">
              <a:latin typeface="標楷體" pitchFamily="65" charset="-120"/>
              <a:ea typeface="標楷體" pitchFamily="65" charset="-120"/>
            </a:endParaRPr>
          </a:p>
          <a:p>
            <a:pPr eaLnBrk="1" hangingPunct="1">
              <a:lnSpc>
                <a:spcPts val="4500"/>
              </a:lnSpc>
              <a:defRPr/>
            </a:pPr>
            <a:r>
              <a:rPr lang="zh-TW" altLang="en-US" b="1" dirty="0" smtClean="0">
                <a:latin typeface="標楷體" pitchFamily="65" charset="-120"/>
                <a:ea typeface="標楷體" pitchFamily="65" charset="-120"/>
              </a:rPr>
              <a:t>全地轉化</a:t>
            </a:r>
            <a:r>
              <a:rPr lang="en-US" altLang="zh-TW" b="1" dirty="0" smtClean="0">
                <a:latin typeface="標楷體" pitchFamily="65" charset="-120"/>
                <a:ea typeface="標楷體" pitchFamily="65" charset="-120"/>
              </a:rPr>
              <a:t> </a:t>
            </a:r>
            <a:endParaRPr lang="en-US" altLang="zh-TW" dirty="0" smtClean="0">
              <a:latin typeface="標楷體" pitchFamily="65" charset="-120"/>
              <a:ea typeface="標楷體" pitchFamily="65" charset="-120"/>
            </a:endParaRPr>
          </a:p>
          <a:p>
            <a:pPr marL="0" indent="0" eaLnBrk="1" hangingPunct="1">
              <a:lnSpc>
                <a:spcPts val="4500"/>
              </a:lnSpc>
              <a:buFontTx/>
              <a:buNone/>
              <a:defRPr/>
            </a:pPr>
            <a:endParaRPr lang="zh-TW" altLang="en-US" dirty="0" smtClean="0">
              <a:latin typeface="標楷體" pitchFamily="65" charset="-120"/>
              <a:ea typeface="標楷體" pitchFamily="65" charset="-120"/>
            </a:endParaRPr>
          </a:p>
        </p:txBody>
      </p:sp>
      <p:sp>
        <p:nvSpPr>
          <p:cNvPr id="4100" name="Slide Number Placeholder 1"/>
          <p:cNvSpPr>
            <a:spLocks noGrp="1"/>
          </p:cNvSpPr>
          <p:nvPr>
            <p:ph type="sldNum" sz="quarter" idx="12"/>
          </p:nvPr>
        </p:nvSpPr>
        <p:spPr>
          <a:xfrm>
            <a:off x="8458200" y="6400800"/>
            <a:ext cx="381000" cy="381000"/>
          </a:xfrm>
          <a:noFill/>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ts val="3000"/>
              </a:lnSpc>
              <a:spcBef>
                <a:spcPct val="0"/>
              </a:spcBef>
              <a:buFontTx/>
              <a:buNone/>
            </a:pPr>
            <a:fld id="{41EBEEFC-5186-4B17-A295-9B46EE44BCC9}" type="slidenum">
              <a:rPr lang="en-US" altLang="en-US" sz="1400"/>
              <a:pPr eaLnBrk="1" hangingPunct="1">
                <a:lnSpc>
                  <a:spcPts val="3000"/>
                </a:lnSpc>
                <a:spcBef>
                  <a:spcPct val="0"/>
                </a:spcBef>
                <a:buFontTx/>
                <a:buNone/>
              </a:pPr>
              <a:t>3</a:t>
            </a:fld>
            <a:endParaRPr lang="en-US" altLang="en-US" sz="1400"/>
          </a:p>
        </p:txBody>
      </p:sp>
      <p:pic>
        <p:nvPicPr>
          <p:cNvPr id="4101" name="Picture 5" descr="C:\Users\annH\AppData\Local\Temp\IMG_02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24263" y="1066800"/>
            <a:ext cx="53848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6" descr="C:\Users\annH\AppData\Local\Temp\IMG_021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663" y="3733800"/>
            <a:ext cx="558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0" y="0"/>
            <a:ext cx="9144000" cy="685800"/>
          </a:xfrm>
        </p:spPr>
        <p:txBody>
          <a:bodyPr/>
          <a:lstStyle/>
          <a:p>
            <a:pPr>
              <a:defRPr/>
            </a:pP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全地轉</a:t>
            </a:r>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化的</a:t>
            </a: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定</a:t>
            </a:r>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義</a:t>
            </a:r>
            <a:r>
              <a:rPr lang="zh-TW" altLang="en-US" sz="48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cs typeface="Arial"/>
                <a:sym typeface="Arial"/>
              </a:rPr>
              <a:t> </a:t>
            </a:r>
            <a:endParaRPr lang="en-US" sz="4800"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5123" name="Rectangle 3"/>
          <p:cNvSpPr>
            <a:spLocks noGrp="1" noChangeArrowheads="1"/>
          </p:cNvSpPr>
          <p:nvPr>
            <p:ph type="body" idx="1"/>
          </p:nvPr>
        </p:nvSpPr>
        <p:spPr>
          <a:xfrm>
            <a:off x="0" y="685800"/>
            <a:ext cx="8991600" cy="6172200"/>
          </a:xfrm>
        </p:spPr>
        <p:txBody>
          <a:bodyPr/>
          <a:lstStyle/>
          <a:p>
            <a:pPr marL="0" indent="0" eaLnBrk="1" hangingPunct="1">
              <a:lnSpc>
                <a:spcPts val="3500"/>
              </a:lnSpc>
              <a:buFontTx/>
              <a:buNone/>
            </a:pPr>
            <a:r>
              <a:rPr lang="zh-TW" altLang="en-US" sz="2800" b="1" smtClean="0">
                <a:latin typeface="標楷體" pitchFamily="65" charset="-120"/>
                <a:ea typeface="標楷體" pitchFamily="65" charset="-120"/>
              </a:rPr>
              <a:t>所以你們要去、使萬民作我的門徒、奉父子聖靈的名、給他們施洗．凡我所吩咐你們的、都教訓他們遵守</a:t>
            </a:r>
            <a:endParaRPr lang="en-US" altLang="zh-TW" sz="2800" b="1" u="sng" smtClean="0">
              <a:latin typeface="標楷體" pitchFamily="65" charset="-120"/>
              <a:ea typeface="標楷體" pitchFamily="65" charset="-120"/>
            </a:endParaRPr>
          </a:p>
          <a:p>
            <a:pPr marL="0" indent="0" eaLnBrk="1" hangingPunct="1">
              <a:lnSpc>
                <a:spcPts val="3500"/>
              </a:lnSpc>
              <a:buFontTx/>
              <a:buNone/>
            </a:pPr>
            <a:r>
              <a:rPr lang="en-US" altLang="zh-TW" sz="2800" b="1" smtClean="0">
                <a:latin typeface="Aegyptus" pitchFamily="18" charset="0"/>
                <a:ea typeface="新細明體" pitchFamily="18" charset="-120"/>
              </a:rPr>
              <a:t>…go and make disciples of all nations, baptizing them in the name of the Father and of the Son and of the Holy Spirit, and teaching them to obey everything I have commanded you….(Matt</a:t>
            </a:r>
            <a:r>
              <a:rPr lang="zh-TW" altLang="en-US" sz="2800" b="1" smtClean="0">
                <a:latin typeface="Aegyptus" pitchFamily="18" charset="0"/>
                <a:ea typeface="標楷體" pitchFamily="65" charset="-120"/>
              </a:rPr>
              <a:t>太</a:t>
            </a:r>
            <a:r>
              <a:rPr lang="en-US" altLang="zh-TW" sz="2800" b="1" smtClean="0">
                <a:latin typeface="Aegyptus" pitchFamily="18" charset="0"/>
                <a:ea typeface="新細明體" pitchFamily="18" charset="-120"/>
              </a:rPr>
              <a:t>28:19-20)</a:t>
            </a:r>
          </a:p>
          <a:p>
            <a:pPr marL="0" indent="0" eaLnBrk="1" hangingPunct="1">
              <a:lnSpc>
                <a:spcPts val="3500"/>
              </a:lnSpc>
            </a:pPr>
            <a:r>
              <a:rPr lang="zh-TW" altLang="en-US" sz="2800" b="1" smtClean="0">
                <a:latin typeface="標楷體" pitchFamily="65" charset="-120"/>
                <a:ea typeface="標楷體" pitchFamily="65" charset="-120"/>
              </a:rPr>
              <a:t>上帝的子民接受上帝的邀請與命令，與祂同工，將祂的救恩傳給萬民，至終是要恢復</a:t>
            </a:r>
            <a:r>
              <a:rPr lang="zh-TW" altLang="en-US" sz="2800" b="1" smtClean="0">
                <a:solidFill>
                  <a:srgbClr val="C00000"/>
                </a:solidFill>
                <a:latin typeface="標楷體" pitchFamily="65" charset="-120"/>
                <a:ea typeface="標楷體" pitchFamily="65" charset="-120"/>
              </a:rPr>
              <a:t>萬物敬拜上帝</a:t>
            </a:r>
            <a:r>
              <a:rPr lang="zh-TW" altLang="en-US" sz="2800" b="1" smtClean="0">
                <a:latin typeface="標楷體" pitchFamily="65" charset="-120"/>
                <a:ea typeface="標楷體" pitchFamily="65" charset="-120"/>
              </a:rPr>
              <a:t>的受造目的</a:t>
            </a:r>
            <a:r>
              <a:rPr lang="en-US" altLang="zh-TW" sz="2800" b="1" smtClean="0">
                <a:latin typeface="標楷體" pitchFamily="65" charset="-120"/>
                <a:ea typeface="標楷體" pitchFamily="65" charset="-120"/>
              </a:rPr>
              <a:t>(</a:t>
            </a:r>
            <a:r>
              <a:rPr lang="zh-TW" altLang="en-US" sz="2800" b="1" smtClean="0">
                <a:latin typeface="標楷體" pitchFamily="65" charset="-120"/>
                <a:ea typeface="標楷體" pitchFamily="65" charset="-120"/>
              </a:rPr>
              <a:t>宣教的目標，就是要讓上帝得著祂當得的敬拜和尊崇</a:t>
            </a:r>
            <a:r>
              <a:rPr lang="en-US" altLang="zh-TW" sz="2800" b="1" smtClean="0">
                <a:latin typeface="標楷體" pitchFamily="65" charset="-120"/>
                <a:ea typeface="標楷體" pitchFamily="65" charset="-120"/>
              </a:rPr>
              <a:t>)</a:t>
            </a:r>
            <a:r>
              <a:rPr lang="zh-TW" altLang="en-US" sz="2800" b="1" smtClean="0">
                <a:latin typeface="標楷體" pitchFamily="65" charset="-120"/>
                <a:ea typeface="標楷體" pitchFamily="65" charset="-120"/>
              </a:rPr>
              <a:t> </a:t>
            </a:r>
            <a:endParaRPr lang="en-US" altLang="zh-TW" sz="2800" b="1" smtClean="0">
              <a:latin typeface="標楷體" pitchFamily="65" charset="-120"/>
              <a:ea typeface="標楷體" pitchFamily="65" charset="-120"/>
            </a:endParaRPr>
          </a:p>
          <a:p>
            <a:pPr marL="0" indent="0" eaLnBrk="1" hangingPunct="1">
              <a:lnSpc>
                <a:spcPts val="3500"/>
              </a:lnSpc>
            </a:pPr>
            <a:r>
              <a:rPr lang="zh-TW" altLang="en-US" sz="2800" b="1" smtClean="0">
                <a:latin typeface="標楷體" pitchFamily="65" charset="-120"/>
                <a:ea typeface="標楷體" pitchFamily="65" charset="-120"/>
              </a:rPr>
              <a:t>使萬國作祂的門徒</a:t>
            </a:r>
            <a:r>
              <a:rPr lang="en-US" altLang="zh-TW" sz="2800" b="1" smtClean="0">
                <a:latin typeface="標楷體" pitchFamily="65" charset="-120"/>
                <a:ea typeface="標楷體" pitchFamily="65" charset="-120"/>
              </a:rPr>
              <a:t>(</a:t>
            </a:r>
            <a:r>
              <a:rPr lang="en-US" altLang="zh-TW" sz="2800" b="1" smtClean="0">
                <a:latin typeface="Aegyptus" pitchFamily="18" charset="0"/>
                <a:ea typeface="新細明體" pitchFamily="18" charset="-120"/>
              </a:rPr>
              <a:t>make disciples of all nations )</a:t>
            </a:r>
            <a:r>
              <a:rPr lang="en-US" altLang="zh-TW" sz="2800" b="1" smtClean="0">
                <a:latin typeface="標楷體" pitchFamily="65" charset="-120"/>
                <a:ea typeface="標楷體" pitchFamily="65" charset="-120"/>
              </a:rPr>
              <a:t>:</a:t>
            </a:r>
            <a:r>
              <a:rPr lang="zh-TW" altLang="en-US" sz="2800" b="1" smtClean="0">
                <a:latin typeface="標楷體" pitchFamily="65" charset="-120"/>
                <a:ea typeface="標楷體" pitchFamily="65" charset="-120"/>
              </a:rPr>
              <a:t>神向全地宣告祂的救恩，不但要各人蒙拯救，生命得改變，目的是</a:t>
            </a:r>
            <a:r>
              <a:rPr lang="zh-TW" altLang="en-US" sz="2800" b="1" smtClean="0">
                <a:solidFill>
                  <a:srgbClr val="C00000"/>
                </a:solidFill>
                <a:latin typeface="標楷體" pitchFamily="65" charset="-120"/>
                <a:ea typeface="標楷體" pitchFamily="65" charset="-120"/>
              </a:rPr>
              <a:t>敬拜、服事神</a:t>
            </a:r>
            <a:r>
              <a:rPr lang="zh-TW" altLang="en-US" sz="2800" b="1" smtClean="0">
                <a:latin typeface="標楷體" pitchFamily="65" charset="-120"/>
                <a:ea typeface="標楷體" pitchFamily="65" charset="-120"/>
              </a:rPr>
              <a:t>，帶來社區國家的轉化</a:t>
            </a:r>
            <a:endParaRPr lang="en-US" altLang="zh-TW" sz="2800" b="1" smtClean="0">
              <a:latin typeface="標楷體" pitchFamily="65" charset="-120"/>
              <a:ea typeface="標楷體" pitchFamily="65" charset="-120"/>
            </a:endParaRPr>
          </a:p>
          <a:p>
            <a:pPr marL="0" indent="0" eaLnBrk="1" hangingPunct="1">
              <a:lnSpc>
                <a:spcPts val="3500"/>
              </a:lnSpc>
            </a:pPr>
            <a:r>
              <a:rPr lang="zh-TW" altLang="en-US" sz="2800" b="1" smtClean="0">
                <a:latin typeface="標楷體" pitchFamily="65" charset="-120"/>
                <a:ea typeface="標楷體" pitchFamily="65" charset="-120"/>
              </a:rPr>
              <a:t>全球和本地的宣教 </a:t>
            </a:r>
            <a:r>
              <a:rPr lang="en-US" altLang="zh-TW" sz="2800" b="1" smtClean="0">
                <a:latin typeface="標楷體" pitchFamily="65" charset="-120"/>
                <a:ea typeface="標楷體" pitchFamily="65" charset="-120"/>
              </a:rPr>
              <a:t>(Glocal = </a:t>
            </a:r>
            <a:r>
              <a:rPr lang="en-US" altLang="zh-TW" sz="2800" b="1" smtClean="0">
                <a:latin typeface="Aegyptus" pitchFamily="18" charset="0"/>
                <a:ea typeface="新細明體" pitchFamily="18" charset="-120"/>
              </a:rPr>
              <a:t>Global + Local Impact</a:t>
            </a:r>
            <a:r>
              <a:rPr lang="en-US" altLang="zh-TW" sz="2800" b="1" smtClean="0">
                <a:latin typeface="標楷體" pitchFamily="65" charset="-120"/>
                <a:ea typeface="標楷體" pitchFamily="65" charset="-120"/>
              </a:rPr>
              <a:t>)</a:t>
            </a:r>
          </a:p>
        </p:txBody>
      </p:sp>
      <p:sp>
        <p:nvSpPr>
          <p:cNvPr id="5124" name="Slide Number Placeholder 1"/>
          <p:cNvSpPr>
            <a:spLocks noGrp="1"/>
          </p:cNvSpPr>
          <p:nvPr>
            <p:ph type="sldNum" sz="quarter" idx="12"/>
          </p:nvPr>
        </p:nvSpPr>
        <p:spPr>
          <a:xfrm>
            <a:off x="8610600" y="6324600"/>
            <a:ext cx="381000" cy="381000"/>
          </a:xfrm>
          <a:noFill/>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ts val="3000"/>
              </a:lnSpc>
              <a:spcBef>
                <a:spcPct val="0"/>
              </a:spcBef>
              <a:buFontTx/>
              <a:buNone/>
            </a:pPr>
            <a:fld id="{9A190317-2B8B-416B-8B37-EA5323B622A3}" type="slidenum">
              <a:rPr lang="en-US" altLang="en-US" sz="1400">
                <a:latin typeface="標楷體" pitchFamily="65" charset="-120"/>
                <a:ea typeface="標楷體" pitchFamily="65" charset="-120"/>
              </a:rPr>
              <a:pPr eaLnBrk="1" hangingPunct="1">
                <a:lnSpc>
                  <a:spcPts val="3000"/>
                </a:lnSpc>
                <a:spcBef>
                  <a:spcPct val="0"/>
                </a:spcBef>
                <a:buFontTx/>
                <a:buNone/>
              </a:pPr>
              <a:t>4</a:t>
            </a:fld>
            <a:endParaRPr lang="en-US" altLang="en-US" sz="1400">
              <a:latin typeface="標楷體" pitchFamily="65" charset="-120"/>
              <a:ea typeface="標楷體" pitchFamily="65" charset="-12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0" y="0"/>
            <a:ext cx="9144000" cy="685800"/>
          </a:xfrm>
        </p:spPr>
        <p:txBody>
          <a:bodyPr/>
          <a:lstStyle/>
          <a:p>
            <a:pPr>
              <a:defRPr/>
            </a:pPr>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整本聖經本身就是「宣教」故事</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6147" name="Rectangle 3"/>
          <p:cNvSpPr>
            <a:spLocks noGrp="1" noChangeArrowheads="1"/>
          </p:cNvSpPr>
          <p:nvPr>
            <p:ph type="body" idx="1"/>
          </p:nvPr>
        </p:nvSpPr>
        <p:spPr>
          <a:xfrm>
            <a:off x="0" y="685800"/>
            <a:ext cx="9144000" cy="6172200"/>
          </a:xfrm>
        </p:spPr>
        <p:txBody>
          <a:bodyPr/>
          <a:lstStyle/>
          <a:p>
            <a:pPr>
              <a:lnSpc>
                <a:spcPts val="3500"/>
              </a:lnSpc>
            </a:pPr>
            <a:r>
              <a:rPr lang="zh-TW" altLang="en-US" sz="2800" b="1" smtClean="0">
                <a:latin typeface="標楷體" pitchFamily="65" charset="-120"/>
                <a:ea typeface="標楷體" pitchFamily="65" charset="-120"/>
              </a:rPr>
              <a:t>宣教也是神的核心屬性，就像慈愛、公義、憐憫ㄧ樣</a:t>
            </a:r>
            <a:r>
              <a:rPr lang="en-US" altLang="zh-TW" sz="2800" b="1" smtClean="0">
                <a:latin typeface="標楷體" pitchFamily="65" charset="-120"/>
                <a:ea typeface="標楷體" pitchFamily="65" charset="-120"/>
              </a:rPr>
              <a:t>.</a:t>
            </a:r>
            <a:r>
              <a:rPr lang="zh-TW" altLang="en-US" sz="2800" b="1" smtClean="0">
                <a:latin typeface="標楷體" pitchFamily="65" charset="-120"/>
                <a:ea typeface="標楷體" pitchFamily="65" charset="-120"/>
              </a:rPr>
              <a:t>宣教和救恩，都是由我們的神開始的</a:t>
            </a:r>
            <a:endParaRPr lang="en-US" altLang="zh-TW" sz="2800" b="1" smtClean="0">
              <a:latin typeface="標楷體" pitchFamily="65" charset="-120"/>
              <a:ea typeface="標楷體" pitchFamily="65" charset="-120"/>
            </a:endParaRPr>
          </a:p>
          <a:p>
            <a:pPr>
              <a:lnSpc>
                <a:spcPts val="3500"/>
              </a:lnSpc>
            </a:pPr>
            <a:r>
              <a:rPr lang="zh-TW" altLang="en-US" sz="2800" b="1" smtClean="0">
                <a:latin typeface="標楷體" pitchFamily="65" charset="-120"/>
                <a:ea typeface="標楷體" pitchFamily="65" charset="-120"/>
              </a:rPr>
              <a:t>聖經是上帝藉著祂的子民宣教的產物</a:t>
            </a:r>
            <a:r>
              <a:rPr lang="en-US" altLang="zh-TW" sz="2800" b="1" smtClean="0">
                <a:latin typeface="標楷體" pitchFamily="65" charset="-120"/>
                <a:ea typeface="標楷體" pitchFamily="65" charset="-120"/>
              </a:rPr>
              <a:t>:</a:t>
            </a:r>
            <a:r>
              <a:rPr lang="zh-TW" altLang="en-US" sz="2800" b="1" smtClean="0">
                <a:latin typeface="標楷體" pitchFamily="65" charset="-120"/>
                <a:ea typeface="標楷體" pitchFamily="65" charset="-120"/>
              </a:rPr>
              <a:t>自從亞當夏娃背叛祂與祂關係破裂，使萬物受咒詛後，祂就預備救恩，定意要恢復這關係，使它還原成起初被造時的美好原貌</a:t>
            </a:r>
          </a:p>
          <a:p>
            <a:pPr>
              <a:lnSpc>
                <a:spcPts val="3500"/>
              </a:lnSpc>
            </a:pPr>
            <a:r>
              <a:rPr lang="zh-TW" altLang="en-US" sz="2800" b="1" smtClean="0">
                <a:latin typeface="標楷體" pitchFamily="65" charset="-120"/>
                <a:ea typeface="標楷體" pitchFamily="65" charset="-120"/>
              </a:rPr>
              <a:t>福音始於創世紀裏記載的亞伯拉罕，神呼召並賜福亞伯拉罕，叫地上萬族藉著他得福</a:t>
            </a:r>
            <a:r>
              <a:rPr lang="en-US" altLang="zh-TW" sz="2800" b="1" smtClean="0">
                <a:latin typeface="標楷體" pitchFamily="65" charset="-120"/>
                <a:ea typeface="標楷體" pitchFamily="65" charset="-120"/>
              </a:rPr>
              <a:t>(</a:t>
            </a:r>
            <a:r>
              <a:rPr lang="en-US" altLang="zh-TW" sz="2800" b="1" smtClean="0">
                <a:latin typeface="Aegyptus" pitchFamily="18" charset="0"/>
                <a:ea typeface="新細明體" pitchFamily="18" charset="-120"/>
              </a:rPr>
              <a:t>Gen</a:t>
            </a:r>
            <a:r>
              <a:rPr lang="zh-TW" altLang="en-US" sz="2800" b="1" smtClean="0">
                <a:latin typeface="標楷體" pitchFamily="65" charset="-120"/>
                <a:ea typeface="標楷體" pitchFamily="65" charset="-120"/>
              </a:rPr>
              <a:t>創</a:t>
            </a:r>
            <a:r>
              <a:rPr lang="en-US" altLang="zh-TW" sz="2800" b="1" smtClean="0">
                <a:latin typeface="標楷體" pitchFamily="65" charset="-120"/>
                <a:ea typeface="標楷體" pitchFamily="65" charset="-120"/>
              </a:rPr>
              <a:t>12:1-3;</a:t>
            </a:r>
            <a:r>
              <a:rPr lang="zh-TW" altLang="en-US" sz="2800" b="1" smtClean="0">
                <a:latin typeface="標楷體" pitchFamily="65" charset="-120"/>
                <a:ea typeface="標楷體" pitchFamily="65" charset="-120"/>
              </a:rPr>
              <a:t> </a:t>
            </a:r>
            <a:r>
              <a:rPr lang="en-US" altLang="zh-TW" sz="2800" b="1" smtClean="0">
                <a:latin typeface="Aegyptus" pitchFamily="18" charset="0"/>
                <a:ea typeface="新細明體" pitchFamily="18" charset="-120"/>
              </a:rPr>
              <a:t>Gal</a:t>
            </a:r>
            <a:r>
              <a:rPr lang="zh-TW" altLang="en-US" sz="2800" b="1" smtClean="0">
                <a:latin typeface="標楷體" pitchFamily="65" charset="-120"/>
                <a:ea typeface="標楷體" pitchFamily="65" charset="-120"/>
              </a:rPr>
              <a:t>加</a:t>
            </a:r>
            <a:r>
              <a:rPr lang="en-US" altLang="zh-TW" sz="2800" b="1" smtClean="0">
                <a:latin typeface="標楷體" pitchFamily="65" charset="-120"/>
                <a:ea typeface="標楷體" pitchFamily="65" charset="-120"/>
              </a:rPr>
              <a:t>3:8)</a:t>
            </a:r>
          </a:p>
          <a:p>
            <a:pPr>
              <a:lnSpc>
                <a:spcPts val="3500"/>
              </a:lnSpc>
              <a:buFontTx/>
              <a:buNone/>
            </a:pPr>
            <a:r>
              <a:rPr lang="en-US" altLang="zh-TW" sz="2800" b="1" u="sng" smtClean="0">
                <a:solidFill>
                  <a:srgbClr val="C00000"/>
                </a:solidFill>
                <a:latin typeface="Aegyptus" pitchFamily="18" charset="0"/>
                <a:ea typeface="新細明體" pitchFamily="18" charset="-120"/>
              </a:rPr>
              <a:t>Gen</a:t>
            </a:r>
            <a:r>
              <a:rPr lang="zh-TW" altLang="en-US" sz="2800" b="1" u="sng" smtClean="0">
                <a:solidFill>
                  <a:srgbClr val="C00000"/>
                </a:solidFill>
                <a:latin typeface="標楷體" pitchFamily="65" charset="-120"/>
                <a:ea typeface="標楷體" pitchFamily="65" charset="-120"/>
              </a:rPr>
              <a:t>創</a:t>
            </a:r>
            <a:r>
              <a:rPr lang="en-US" altLang="zh-TW" sz="2800" b="1" u="sng" smtClean="0">
                <a:solidFill>
                  <a:srgbClr val="C00000"/>
                </a:solidFill>
                <a:latin typeface="標楷體" pitchFamily="65" charset="-120"/>
                <a:ea typeface="標楷體" pitchFamily="65" charset="-120"/>
              </a:rPr>
              <a:t>12:1-3</a:t>
            </a:r>
            <a:r>
              <a:rPr lang="zh-TW" altLang="en-US" sz="2800" b="1" smtClean="0">
                <a:solidFill>
                  <a:srgbClr val="C00000"/>
                </a:solidFill>
                <a:latin typeface="標楷體" pitchFamily="65" charset="-120"/>
                <a:ea typeface="標楷體" pitchFamily="65" charset="-120"/>
              </a:rPr>
              <a:t> </a:t>
            </a:r>
            <a:r>
              <a:rPr lang="zh-TW" altLang="en-US" sz="2800" b="1" smtClean="0">
                <a:latin typeface="標楷體" pitchFamily="65" charset="-120"/>
                <a:ea typeface="標楷體" pitchFamily="65" charset="-120"/>
              </a:rPr>
              <a:t>耶和華對亞伯蘭說，你要離開本地、本族、我必賜福給你、叫你的名為大、</a:t>
            </a:r>
            <a:r>
              <a:rPr lang="zh-TW" altLang="en-US" sz="2800" b="1" smtClean="0">
                <a:solidFill>
                  <a:srgbClr val="C00000"/>
                </a:solidFill>
                <a:latin typeface="標楷體" pitchFamily="65" charset="-120"/>
                <a:ea typeface="標楷體" pitchFamily="65" charset="-120"/>
              </a:rPr>
              <a:t>你也要叫別人得福</a:t>
            </a:r>
            <a:r>
              <a:rPr lang="zh-TW" altLang="en-US" sz="2800" b="1" smtClean="0">
                <a:latin typeface="標楷體" pitchFamily="65" charset="-120"/>
                <a:ea typeface="標楷體" pitchFamily="65" charset="-120"/>
              </a:rPr>
              <a:t>。</a:t>
            </a:r>
            <a:r>
              <a:rPr lang="en-US" altLang="zh-TW" sz="2800" b="1" smtClean="0">
                <a:latin typeface="標楷體" pitchFamily="65" charset="-120"/>
                <a:ea typeface="標楷體" pitchFamily="65" charset="-120"/>
              </a:rPr>
              <a:t>…</a:t>
            </a:r>
            <a:r>
              <a:rPr lang="zh-TW" altLang="en-US" sz="2800" b="1" smtClean="0">
                <a:latin typeface="標楷體" pitchFamily="65" charset="-120"/>
                <a:ea typeface="標楷體" pitchFamily="65" charset="-120"/>
              </a:rPr>
              <a:t>地上的</a:t>
            </a:r>
            <a:r>
              <a:rPr lang="zh-TW" altLang="en-US" sz="2800" b="1" smtClean="0">
                <a:solidFill>
                  <a:srgbClr val="C00000"/>
                </a:solidFill>
                <a:latin typeface="標楷體" pitchFamily="65" charset="-120"/>
                <a:ea typeface="標楷體" pitchFamily="65" charset="-120"/>
              </a:rPr>
              <a:t>萬族</a:t>
            </a:r>
            <a:r>
              <a:rPr lang="zh-TW" altLang="en-US" sz="2800" b="1" smtClean="0">
                <a:latin typeface="標楷體" pitchFamily="65" charset="-120"/>
                <a:ea typeface="標楷體" pitchFamily="65" charset="-120"/>
              </a:rPr>
              <a:t>都要因你得福 </a:t>
            </a:r>
            <a:endParaRPr lang="en-US" altLang="zh-TW" sz="2800" b="1" smtClean="0">
              <a:latin typeface="標楷體" pitchFamily="65" charset="-120"/>
              <a:ea typeface="標楷體" pitchFamily="65" charset="-120"/>
            </a:endParaRPr>
          </a:p>
          <a:p>
            <a:pPr>
              <a:lnSpc>
                <a:spcPts val="3500"/>
              </a:lnSpc>
              <a:buFontTx/>
              <a:buNone/>
            </a:pPr>
            <a:r>
              <a:rPr lang="en-US" altLang="zh-TW" sz="2800" b="1" u="sng" smtClean="0">
                <a:solidFill>
                  <a:srgbClr val="C00000"/>
                </a:solidFill>
                <a:latin typeface="Aegyptus" pitchFamily="18" charset="0"/>
                <a:ea typeface="新細明體" pitchFamily="18" charset="-120"/>
              </a:rPr>
              <a:t>Gal</a:t>
            </a:r>
            <a:r>
              <a:rPr lang="zh-TW" altLang="en-US" sz="2800" b="1" u="sng" smtClean="0">
                <a:solidFill>
                  <a:srgbClr val="C00000"/>
                </a:solidFill>
                <a:latin typeface="標楷體" pitchFamily="65" charset="-120"/>
                <a:ea typeface="標楷體" pitchFamily="65" charset="-120"/>
              </a:rPr>
              <a:t>加</a:t>
            </a:r>
            <a:r>
              <a:rPr lang="en-US" altLang="zh-TW" sz="2800" b="1" u="sng" smtClean="0">
                <a:solidFill>
                  <a:srgbClr val="C00000"/>
                </a:solidFill>
                <a:latin typeface="標楷體" pitchFamily="65" charset="-120"/>
                <a:ea typeface="標楷體" pitchFamily="65" charset="-120"/>
              </a:rPr>
              <a:t>3:8</a:t>
            </a:r>
            <a:r>
              <a:rPr lang="zh-TW" altLang="en-US" sz="2800" b="1" smtClean="0">
                <a:solidFill>
                  <a:srgbClr val="C00000"/>
                </a:solidFill>
                <a:latin typeface="標楷體" pitchFamily="65" charset="-120"/>
                <a:ea typeface="標楷體" pitchFamily="65" charset="-120"/>
              </a:rPr>
              <a:t> </a:t>
            </a:r>
            <a:r>
              <a:rPr lang="zh-TW" altLang="en-US" sz="2800" b="1" smtClean="0">
                <a:latin typeface="標楷體" pitchFamily="65" charset="-120"/>
                <a:ea typeface="標楷體" pitchFamily="65" charset="-120"/>
              </a:rPr>
              <a:t>並且聖經既然豫先看明、　神要叫外邦人因信稱義、就早已傳福音給亞伯拉罕、說</a:t>
            </a:r>
            <a:r>
              <a:rPr lang="en-US" altLang="zh-TW" sz="2800" b="1" smtClean="0">
                <a:latin typeface="標楷體" pitchFamily="65" charset="-120"/>
                <a:ea typeface="標楷體" pitchFamily="65" charset="-120"/>
              </a:rPr>
              <a:t>『</a:t>
            </a:r>
            <a:r>
              <a:rPr lang="zh-TW" altLang="en-US" sz="2800" b="1" smtClean="0">
                <a:latin typeface="標楷體" pitchFamily="65" charset="-120"/>
                <a:ea typeface="標楷體" pitchFamily="65" charset="-120"/>
              </a:rPr>
              <a:t>萬國都必因你得福</a:t>
            </a:r>
            <a:r>
              <a:rPr lang="en-US" altLang="zh-TW" sz="2800" b="1" smtClean="0">
                <a:latin typeface="標楷體" pitchFamily="65" charset="-120"/>
                <a:ea typeface="標楷體" pitchFamily="65" charset="-120"/>
              </a:rPr>
              <a:t>』</a:t>
            </a:r>
            <a:r>
              <a:rPr lang="en-US" altLang="zh-TW" sz="2800" b="1" smtClean="0">
                <a:ea typeface="新細明體" pitchFamily="18" charset="-120"/>
              </a:rPr>
              <a:t> </a:t>
            </a:r>
            <a:endParaRPr lang="en-US" altLang="zh-TW" sz="2800" b="1" u="sng" smtClean="0">
              <a:latin typeface="標楷體" pitchFamily="65" charset="-120"/>
              <a:ea typeface="標楷體" pitchFamily="65" charset="-120"/>
            </a:endParaRPr>
          </a:p>
        </p:txBody>
      </p:sp>
      <p:sp>
        <p:nvSpPr>
          <p:cNvPr id="6148" name="Slide Number Placeholder 1"/>
          <p:cNvSpPr>
            <a:spLocks noGrp="1"/>
          </p:cNvSpPr>
          <p:nvPr>
            <p:ph type="sldNum" sz="quarter" idx="12"/>
          </p:nvPr>
        </p:nvSpPr>
        <p:spPr>
          <a:xfrm>
            <a:off x="8729663" y="5486400"/>
            <a:ext cx="381000" cy="381000"/>
          </a:xfrm>
          <a:noFill/>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ts val="3000"/>
              </a:lnSpc>
              <a:spcBef>
                <a:spcPct val="0"/>
              </a:spcBef>
              <a:buFontTx/>
              <a:buNone/>
            </a:pPr>
            <a:fld id="{B567A180-36C3-49CF-BE7B-3F8C7143D627}" type="slidenum">
              <a:rPr lang="en-US" altLang="en-US" sz="1400"/>
              <a:pPr eaLnBrk="1" hangingPunct="1">
                <a:lnSpc>
                  <a:spcPts val="3000"/>
                </a:lnSpc>
                <a:spcBef>
                  <a:spcPct val="0"/>
                </a:spcBef>
                <a:buFontTx/>
                <a:buNone/>
              </a:pPr>
              <a:t>5</a:t>
            </a:fld>
            <a:endParaRPr lang="en-US" altLang="en-US" sz="14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0" y="0"/>
            <a:ext cx="9144000" cy="685800"/>
          </a:xfrm>
        </p:spPr>
        <p:txBody>
          <a:bodyPr/>
          <a:lstStyle/>
          <a:p>
            <a:pPr>
              <a:defRPr/>
            </a:pPr>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整本聖經本身就是「宣教」故事</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7171" name="Rectangle 3"/>
          <p:cNvSpPr>
            <a:spLocks noGrp="1" noChangeArrowheads="1"/>
          </p:cNvSpPr>
          <p:nvPr>
            <p:ph type="body" idx="1"/>
          </p:nvPr>
        </p:nvSpPr>
        <p:spPr>
          <a:xfrm>
            <a:off x="0" y="762000"/>
            <a:ext cx="9144000" cy="6096000"/>
          </a:xfrm>
        </p:spPr>
        <p:txBody>
          <a:bodyPr/>
          <a:lstStyle/>
          <a:p>
            <a:pPr>
              <a:lnSpc>
                <a:spcPts val="3500"/>
              </a:lnSpc>
            </a:pPr>
            <a:r>
              <a:rPr lang="zh-TW" altLang="en-US" sz="2800" b="1" smtClean="0">
                <a:latin typeface="標楷體" pitchFamily="65" charset="-120"/>
                <a:ea typeface="標楷體" pitchFamily="65" charset="-120"/>
              </a:rPr>
              <a:t>神呼召亞伯拉罕的後裔</a:t>
            </a:r>
            <a:r>
              <a:rPr lang="en-US" altLang="zh-TW" sz="2800" b="1" smtClean="0">
                <a:latin typeface="標楷體" pitchFamily="65" charset="-120"/>
                <a:ea typeface="標楷體" pitchFamily="65" charset="-120"/>
              </a:rPr>
              <a:t>-</a:t>
            </a:r>
            <a:r>
              <a:rPr lang="zh-TW" altLang="en-US" sz="2800" b="1" smtClean="0">
                <a:latin typeface="標楷體" pitchFamily="65" charset="-120"/>
                <a:ea typeface="標楷體" pitchFamily="65" charset="-120"/>
              </a:rPr>
              <a:t>以色列族作神的代表，分別為聖，成為萬民的典範，向眾民展示救贖的意義</a:t>
            </a:r>
            <a:r>
              <a:rPr lang="en-US" altLang="zh-TW" sz="2800" b="1" smtClean="0">
                <a:latin typeface="標楷體" pitchFamily="65" charset="-120"/>
                <a:ea typeface="標楷體" pitchFamily="65" charset="-120"/>
              </a:rPr>
              <a:t>, </a:t>
            </a:r>
            <a:r>
              <a:rPr lang="zh-TW" altLang="en-US" sz="2800" b="1" smtClean="0">
                <a:latin typeface="標楷體" pitchFamily="65" charset="-120"/>
                <a:ea typeface="標楷體" pitchFamily="65" charset="-120"/>
              </a:rPr>
              <a:t>活出救贖之民的樣式，在世上成為萬國的光</a:t>
            </a:r>
            <a:r>
              <a:rPr lang="en-US" altLang="zh-TW" sz="2800" b="1" smtClean="0">
                <a:latin typeface="標楷體" pitchFamily="65" charset="-120"/>
                <a:ea typeface="標楷體" pitchFamily="65" charset="-120"/>
              </a:rPr>
              <a:t>. </a:t>
            </a:r>
          </a:p>
          <a:p>
            <a:pPr>
              <a:lnSpc>
                <a:spcPts val="3500"/>
              </a:lnSpc>
            </a:pPr>
            <a:r>
              <a:rPr lang="zh-TW" altLang="en-US" sz="2800" b="1" smtClean="0">
                <a:latin typeface="標楷體" pitchFamily="65" charset="-120"/>
                <a:ea typeface="標楷體" pitchFamily="65" charset="-120"/>
              </a:rPr>
              <a:t>然而以色列人無法依據神所頒給他們的律法的標準過活</a:t>
            </a:r>
          </a:p>
          <a:p>
            <a:pPr>
              <a:lnSpc>
                <a:spcPts val="3500"/>
              </a:lnSpc>
              <a:buFontTx/>
              <a:buNone/>
            </a:pPr>
            <a:r>
              <a:rPr lang="zh-TW" altLang="en-US" sz="2800" b="1" smtClean="0">
                <a:latin typeface="標楷體" pitchFamily="65" charset="-120"/>
                <a:ea typeface="標楷體" pitchFamily="65" charset="-120"/>
              </a:rPr>
              <a:t>  他們跟其他民族一樣迫切需要神的拯救。</a:t>
            </a:r>
            <a:endParaRPr lang="en-US" altLang="zh-TW" sz="2800" b="1" smtClean="0">
              <a:latin typeface="標楷體" pitchFamily="65" charset="-120"/>
              <a:ea typeface="標楷體" pitchFamily="65" charset="-120"/>
            </a:endParaRPr>
          </a:p>
          <a:p>
            <a:pPr>
              <a:lnSpc>
                <a:spcPts val="3500"/>
              </a:lnSpc>
            </a:pPr>
            <a:r>
              <a:rPr lang="zh-TW" altLang="en-US" sz="2800" b="1" smtClean="0">
                <a:latin typeface="標楷體" pitchFamily="65" charset="-120"/>
                <a:ea typeface="標楷體" pitchFamily="65" charset="-120"/>
              </a:rPr>
              <a:t>眾先知指向未來的預言堅信上帝必保守衪的應許為萬國帶來祝福和拯救 </a:t>
            </a:r>
            <a:r>
              <a:rPr lang="en-US" altLang="zh-TW" sz="2800" b="1" smtClean="0">
                <a:latin typeface="標楷體" pitchFamily="65" charset="-120"/>
                <a:ea typeface="標楷體" pitchFamily="65" charset="-120"/>
              </a:rPr>
              <a:t>(</a:t>
            </a:r>
            <a:r>
              <a:rPr lang="zh-TW" altLang="en-US" sz="2800" b="1" smtClean="0">
                <a:latin typeface="標楷體" pitchFamily="65" charset="-120"/>
                <a:ea typeface="標楷體" pitchFamily="65" charset="-120"/>
              </a:rPr>
              <a:t>耶</a:t>
            </a:r>
            <a:r>
              <a:rPr lang="en-US" altLang="zh-TW" sz="2800" b="1" smtClean="0">
                <a:latin typeface="標楷體" pitchFamily="65" charset="-120"/>
                <a:ea typeface="標楷體" pitchFamily="65" charset="-120"/>
              </a:rPr>
              <a:t>31:31</a:t>
            </a:r>
            <a:r>
              <a:rPr lang="zh-TW" altLang="en-US" sz="2800" b="1" smtClean="0">
                <a:latin typeface="標楷體" pitchFamily="65" charset="-120"/>
                <a:ea typeface="標楷體" pitchFamily="65" charset="-120"/>
              </a:rPr>
              <a:t>，</a:t>
            </a:r>
            <a:r>
              <a:rPr lang="en-US" altLang="zh-TW" sz="2800" b="1" smtClean="0">
                <a:latin typeface="標楷體" pitchFamily="65" charset="-120"/>
                <a:ea typeface="標楷體" pitchFamily="65" charset="-120"/>
              </a:rPr>
              <a:t>33)</a:t>
            </a:r>
          </a:p>
          <a:p>
            <a:pPr>
              <a:lnSpc>
                <a:spcPts val="3500"/>
              </a:lnSpc>
              <a:buFontTx/>
              <a:buNone/>
            </a:pPr>
            <a:r>
              <a:rPr lang="zh-TW" altLang="en-US" sz="2800" b="1" u="sng" smtClean="0">
                <a:solidFill>
                  <a:srgbClr val="C00000"/>
                </a:solidFill>
                <a:latin typeface="標楷體" pitchFamily="65" charset="-120"/>
                <a:ea typeface="標楷體" pitchFamily="65" charset="-120"/>
              </a:rPr>
              <a:t>耶</a:t>
            </a:r>
            <a:r>
              <a:rPr lang="en-US" altLang="zh-TW" sz="2800" b="1" u="sng" smtClean="0">
                <a:solidFill>
                  <a:srgbClr val="C00000"/>
                </a:solidFill>
                <a:latin typeface="標楷體" pitchFamily="65" charset="-120"/>
                <a:ea typeface="標楷體" pitchFamily="65" charset="-120"/>
              </a:rPr>
              <a:t>31:31-33</a:t>
            </a:r>
            <a:r>
              <a:rPr lang="zh-TW" altLang="en-US" sz="2800" b="1" smtClean="0">
                <a:solidFill>
                  <a:srgbClr val="C00000"/>
                </a:solidFill>
                <a:latin typeface="標楷體" pitchFamily="65" charset="-120"/>
                <a:ea typeface="標楷體" pitchFamily="65" charset="-120"/>
              </a:rPr>
              <a:t> </a:t>
            </a:r>
            <a:r>
              <a:rPr lang="zh-TW" altLang="en-US" sz="2800" b="1" smtClean="0">
                <a:latin typeface="標楷體" pitchFamily="65" charset="-120"/>
                <a:ea typeface="標楷體" pitchFamily="65" charset="-120"/>
              </a:rPr>
              <a:t>耶和華說、日子將到、我要與以色列家和猶大家、另立</a:t>
            </a:r>
            <a:r>
              <a:rPr lang="zh-TW" altLang="en-US" sz="2800" b="1" smtClean="0">
                <a:solidFill>
                  <a:srgbClr val="C00000"/>
                </a:solidFill>
                <a:latin typeface="標楷體" pitchFamily="65" charset="-120"/>
                <a:ea typeface="標楷體" pitchFamily="65" charset="-120"/>
              </a:rPr>
              <a:t>新約</a:t>
            </a:r>
            <a:r>
              <a:rPr lang="zh-TW" altLang="en-US" sz="2800" b="1" smtClean="0">
                <a:latin typeface="標楷體" pitchFamily="65" charset="-120"/>
                <a:ea typeface="標楷體" pitchFamily="65" charset="-120"/>
              </a:rPr>
              <a:t>。不像我拉著他們祖宗的手、領他們出埃及地的時候、與他們所立的約．</a:t>
            </a:r>
            <a:r>
              <a:rPr lang="en-US" altLang="zh-TW" sz="2800" b="1" smtClean="0">
                <a:latin typeface="標楷體" pitchFamily="65" charset="-120"/>
                <a:ea typeface="標楷體" pitchFamily="65" charset="-120"/>
              </a:rPr>
              <a:t>…</a:t>
            </a:r>
            <a:r>
              <a:rPr lang="zh-TW" altLang="en-US" sz="2800" b="1" smtClean="0">
                <a:latin typeface="標楷體" pitchFamily="65" charset="-120"/>
                <a:ea typeface="標楷體" pitchFamily="65" charset="-120"/>
              </a:rPr>
              <a:t> 我與以色列家所立的約、乃是這樣．我要將我的律法放在他們裏面、寫在他們心上．我要作他們的　神、他們要作我的子民。 </a:t>
            </a:r>
          </a:p>
        </p:txBody>
      </p:sp>
      <p:sp>
        <p:nvSpPr>
          <p:cNvPr id="7172" name="Slide Number Placeholder 1"/>
          <p:cNvSpPr>
            <a:spLocks noGrp="1"/>
          </p:cNvSpPr>
          <p:nvPr>
            <p:ph type="sldNum" sz="quarter" idx="12"/>
          </p:nvPr>
        </p:nvSpPr>
        <p:spPr>
          <a:xfrm>
            <a:off x="8534400" y="6324600"/>
            <a:ext cx="381000" cy="381000"/>
          </a:xfrm>
          <a:noFill/>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ts val="3000"/>
              </a:lnSpc>
              <a:spcBef>
                <a:spcPct val="0"/>
              </a:spcBef>
              <a:buFontTx/>
              <a:buNone/>
            </a:pPr>
            <a:fld id="{3329FDE0-8518-49A1-8EFB-8E6F8587238E}" type="slidenum">
              <a:rPr lang="en-US" altLang="en-US" sz="1400"/>
              <a:pPr eaLnBrk="1" hangingPunct="1">
                <a:lnSpc>
                  <a:spcPts val="3000"/>
                </a:lnSpc>
                <a:spcBef>
                  <a:spcPct val="0"/>
                </a:spcBef>
                <a:buFontTx/>
                <a:buNone/>
              </a:pPr>
              <a:t>6</a:t>
            </a:fld>
            <a:endParaRPr lang="en-US" altLang="en-US" sz="1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0" y="0"/>
            <a:ext cx="9144000" cy="609600"/>
          </a:xfrm>
        </p:spPr>
        <p:txBody>
          <a:bodyPr/>
          <a:lstStyle/>
          <a:p>
            <a:pPr>
              <a:defRPr/>
            </a:pP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整本聖經本身就是「宣教」故事</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8195" name="Rectangle 3"/>
          <p:cNvSpPr>
            <a:spLocks noGrp="1" noChangeArrowheads="1"/>
          </p:cNvSpPr>
          <p:nvPr>
            <p:ph type="body" idx="1"/>
          </p:nvPr>
        </p:nvSpPr>
        <p:spPr>
          <a:xfrm>
            <a:off x="0" y="685800"/>
            <a:ext cx="9144000" cy="6172200"/>
          </a:xfrm>
        </p:spPr>
        <p:txBody>
          <a:bodyPr/>
          <a:lstStyle/>
          <a:p>
            <a:pPr>
              <a:lnSpc>
                <a:spcPts val="3400"/>
              </a:lnSpc>
            </a:pPr>
            <a:r>
              <a:rPr lang="zh-TW" altLang="en-US" sz="2800" b="1" smtClean="0">
                <a:latin typeface="標楷體" pitchFamily="65" charset="-120"/>
                <a:ea typeface="標楷體" pitchFamily="65" charset="-120"/>
              </a:rPr>
              <a:t>從舊約到新約，上帝的救贖與宣教是連貫一致，又是不斷發展的</a:t>
            </a:r>
            <a:r>
              <a:rPr lang="en-US" altLang="zh-TW" sz="2800" b="1" smtClean="0">
                <a:latin typeface="標楷體" pitchFamily="65" charset="-120"/>
                <a:ea typeface="標楷體" pitchFamily="65" charset="-120"/>
              </a:rPr>
              <a:t>(</a:t>
            </a:r>
            <a:r>
              <a:rPr lang="zh-TW" altLang="en-US" sz="2800" b="1" smtClean="0">
                <a:latin typeface="標楷體" pitchFamily="65" charset="-120"/>
                <a:ea typeface="標楷體" pitchFamily="65" charset="-120"/>
              </a:rPr>
              <a:t>耶穌基督是舊約的終極焦點與應驗</a:t>
            </a:r>
            <a:r>
              <a:rPr lang="en-US" altLang="zh-TW" sz="2800" b="1" smtClean="0">
                <a:ea typeface="新細明體" pitchFamily="18" charset="-120"/>
              </a:rPr>
              <a:t>)</a:t>
            </a:r>
            <a:endParaRPr lang="en-US" altLang="zh-TW" sz="2800" b="1" smtClean="0">
              <a:latin typeface="標楷體" pitchFamily="65" charset="-120"/>
              <a:ea typeface="標楷體" pitchFamily="65" charset="-120"/>
            </a:endParaRPr>
          </a:p>
          <a:p>
            <a:pPr lvl="1">
              <a:lnSpc>
                <a:spcPts val="3400"/>
              </a:lnSpc>
            </a:pPr>
            <a:r>
              <a:rPr lang="zh-TW" altLang="en-US" b="1" smtClean="0">
                <a:latin typeface="標楷體" pitchFamily="65" charset="-120"/>
                <a:ea typeface="標楷體" pitchFamily="65" charset="-120"/>
              </a:rPr>
              <a:t>耶穌基督的宣教使命</a:t>
            </a:r>
            <a:r>
              <a:rPr lang="en-US" altLang="zh-TW" b="1" smtClean="0">
                <a:latin typeface="標楷體" pitchFamily="65" charset="-120"/>
                <a:ea typeface="標楷體" pitchFamily="65" charset="-120"/>
              </a:rPr>
              <a:t>:</a:t>
            </a:r>
            <a:r>
              <a:rPr lang="zh-TW" altLang="en-US" b="1" smtClean="0">
                <a:latin typeface="標楷體" pitchFamily="65" charset="-120"/>
                <a:ea typeface="標楷體" pitchFamily="65" charset="-120"/>
              </a:rPr>
              <a:t>被父神所差，將神的國度帶到地上，使祝福臨到百姓，並呼籲人們悔改</a:t>
            </a:r>
            <a:r>
              <a:rPr lang="en-US" altLang="zh-TW" b="1" smtClean="0">
                <a:latin typeface="標楷體" pitchFamily="65" charset="-120"/>
                <a:ea typeface="標楷體" pitchFamily="65" charset="-120"/>
              </a:rPr>
              <a:t>(</a:t>
            </a:r>
            <a:r>
              <a:rPr lang="zh-TW" altLang="en-US" b="1" smtClean="0">
                <a:latin typeface="標楷體" pitchFamily="65" charset="-120"/>
                <a:ea typeface="標楷體" pitchFamily="65" charset="-120"/>
              </a:rPr>
              <a:t>太</a:t>
            </a:r>
            <a:r>
              <a:rPr lang="en-US" altLang="zh-TW" sz="2400" b="1" smtClean="0">
                <a:latin typeface="標楷體" pitchFamily="65" charset="-120"/>
                <a:ea typeface="標楷體" pitchFamily="65" charset="-120"/>
              </a:rPr>
              <a:t>4:17</a:t>
            </a:r>
            <a:r>
              <a:rPr lang="en-US" altLang="zh-TW" b="1" smtClean="0">
                <a:latin typeface="標楷體" pitchFamily="65" charset="-120"/>
                <a:ea typeface="標楷體" pitchFamily="65" charset="-120"/>
              </a:rPr>
              <a:t>)</a:t>
            </a:r>
          </a:p>
          <a:p>
            <a:pPr lvl="1">
              <a:lnSpc>
                <a:spcPts val="3400"/>
              </a:lnSpc>
            </a:pPr>
            <a:r>
              <a:rPr lang="zh-TW" altLang="en-US" b="1" smtClean="0">
                <a:latin typeface="標楷體" pitchFamily="65" charset="-120"/>
                <a:ea typeface="標楷體" pitchFamily="65" charset="-120"/>
              </a:rPr>
              <a:t>祂的跟隨者的宣教使命</a:t>
            </a:r>
            <a:r>
              <a:rPr lang="en-US" altLang="zh-TW" b="1" smtClean="0">
                <a:latin typeface="標楷體" pitchFamily="65" charset="-120"/>
                <a:ea typeface="標楷體" pitchFamily="65" charset="-120"/>
              </a:rPr>
              <a:t>:</a:t>
            </a:r>
            <a:r>
              <a:rPr lang="zh-TW" altLang="en-US" b="1" smtClean="0">
                <a:latin typeface="標楷體" pitchFamily="65" charset="-120"/>
                <a:ea typeface="標楷體" pitchFamily="65" charset="-120"/>
              </a:rPr>
              <a:t>我們蒙招延續耶穌基督的工作</a:t>
            </a:r>
            <a:r>
              <a:rPr lang="en-US" altLang="zh-TW" b="1" smtClean="0">
                <a:latin typeface="標楷體" pitchFamily="65" charset="-120"/>
                <a:ea typeface="標楷體" pitchFamily="65" charset="-120"/>
              </a:rPr>
              <a:t>(</a:t>
            </a:r>
            <a:r>
              <a:rPr lang="zh-TW" altLang="en-US" b="1" smtClean="0">
                <a:latin typeface="標楷體" pitchFamily="65" charset="-120"/>
                <a:ea typeface="標楷體" pitchFamily="65" charset="-120"/>
              </a:rPr>
              <a:t>路</a:t>
            </a:r>
            <a:r>
              <a:rPr lang="en-US" altLang="zh-TW" b="1" smtClean="0">
                <a:latin typeface="標楷體" pitchFamily="65" charset="-120"/>
                <a:ea typeface="標楷體" pitchFamily="65" charset="-120"/>
              </a:rPr>
              <a:t>24:44-49;</a:t>
            </a:r>
            <a:r>
              <a:rPr lang="zh-TW" altLang="en-US" b="1" smtClean="0">
                <a:latin typeface="標楷體" pitchFamily="65" charset="-120"/>
                <a:ea typeface="標楷體" pitchFamily="65" charset="-120"/>
              </a:rPr>
              <a:t>約</a:t>
            </a:r>
            <a:r>
              <a:rPr lang="en-US" altLang="zh-TW" b="1" smtClean="0">
                <a:latin typeface="標楷體" pitchFamily="65" charset="-120"/>
                <a:ea typeface="標楷體" pitchFamily="65" charset="-120"/>
              </a:rPr>
              <a:t>20:21)</a:t>
            </a:r>
            <a:r>
              <a:rPr lang="zh-TW" altLang="en-US" b="1" smtClean="0">
                <a:latin typeface="標楷體" pitchFamily="65" charset="-120"/>
                <a:ea typeface="標楷體" pitchFamily="65" charset="-120"/>
              </a:rPr>
              <a:t>，將天國的福音繼續傳遞。耶穌復活升天後，賜下聖靈，如今我們被呼召靠著聖靈，與神同工，完成祂的救贖計畫</a:t>
            </a:r>
            <a:r>
              <a:rPr lang="en-US" altLang="zh-TW" sz="2400" b="1" smtClean="0">
                <a:latin typeface="標楷體" pitchFamily="65" charset="-120"/>
                <a:ea typeface="標楷體" pitchFamily="65" charset="-120"/>
              </a:rPr>
              <a:t>(</a:t>
            </a:r>
            <a:r>
              <a:rPr lang="zh-TW" altLang="en-US" sz="2400" b="1" smtClean="0">
                <a:latin typeface="標楷體" pitchFamily="65" charset="-120"/>
                <a:ea typeface="標楷體" pitchFamily="65" charset="-120"/>
              </a:rPr>
              <a:t>弗</a:t>
            </a:r>
            <a:r>
              <a:rPr lang="en-US" altLang="zh-TW" sz="2400" b="1" smtClean="0">
                <a:latin typeface="標楷體" pitchFamily="65" charset="-120"/>
                <a:ea typeface="標楷體" pitchFamily="65" charset="-120"/>
              </a:rPr>
              <a:t>1:10)</a:t>
            </a:r>
            <a:endParaRPr lang="en-US" altLang="zh-TW" b="1" smtClean="0">
              <a:latin typeface="標楷體" pitchFamily="65" charset="-120"/>
              <a:ea typeface="標楷體" pitchFamily="65" charset="-120"/>
            </a:endParaRPr>
          </a:p>
          <a:p>
            <a:pPr>
              <a:lnSpc>
                <a:spcPts val="3400"/>
              </a:lnSpc>
              <a:buFontTx/>
              <a:buNone/>
            </a:pPr>
            <a:r>
              <a:rPr lang="en-US" altLang="zh-TW" sz="2800" b="1" u="sng" smtClean="0">
                <a:solidFill>
                  <a:srgbClr val="C00000"/>
                </a:solidFill>
                <a:latin typeface="Aegyptus" pitchFamily="18" charset="0"/>
                <a:ea typeface="新細明體" pitchFamily="18" charset="-120"/>
              </a:rPr>
              <a:t>Matt</a:t>
            </a:r>
            <a:r>
              <a:rPr lang="zh-TW" altLang="en-US" sz="2800" b="1" u="sng" smtClean="0">
                <a:solidFill>
                  <a:srgbClr val="C00000"/>
                </a:solidFill>
                <a:latin typeface="標楷體" pitchFamily="65" charset="-120"/>
                <a:ea typeface="標楷體" pitchFamily="65" charset="-120"/>
              </a:rPr>
              <a:t>太</a:t>
            </a:r>
            <a:r>
              <a:rPr lang="en-US" altLang="zh-TW" sz="2800" b="1" u="sng" smtClean="0">
                <a:solidFill>
                  <a:srgbClr val="C00000"/>
                </a:solidFill>
                <a:latin typeface="標楷體" pitchFamily="65" charset="-120"/>
                <a:ea typeface="標楷體" pitchFamily="65" charset="-120"/>
              </a:rPr>
              <a:t>4:17</a:t>
            </a:r>
            <a:r>
              <a:rPr lang="zh-TW" altLang="en-US" sz="2800" b="1" smtClean="0">
                <a:solidFill>
                  <a:srgbClr val="C00000"/>
                </a:solidFill>
                <a:latin typeface="標楷體" pitchFamily="65" charset="-120"/>
                <a:ea typeface="標楷體" pitchFamily="65" charset="-120"/>
              </a:rPr>
              <a:t> </a:t>
            </a:r>
            <a:r>
              <a:rPr lang="zh-TW" altLang="en-US" sz="2800" b="1" smtClean="0">
                <a:latin typeface="標楷體" pitchFamily="65" charset="-120"/>
                <a:ea typeface="標楷體" pitchFamily="65" charset="-120"/>
              </a:rPr>
              <a:t>耶穌就傳起道來說，天國近了，你們應當悔改  </a:t>
            </a:r>
            <a:endParaRPr lang="en-US" altLang="zh-TW" sz="2800" b="1" smtClean="0">
              <a:latin typeface="標楷體" pitchFamily="65" charset="-120"/>
              <a:ea typeface="標楷體" pitchFamily="65" charset="-120"/>
            </a:endParaRPr>
          </a:p>
          <a:p>
            <a:pPr>
              <a:lnSpc>
                <a:spcPts val="3400"/>
              </a:lnSpc>
              <a:buFontTx/>
              <a:buNone/>
            </a:pPr>
            <a:r>
              <a:rPr lang="en-US" altLang="zh-TW" sz="2800" b="1" u="sng" smtClean="0">
                <a:solidFill>
                  <a:srgbClr val="C00000"/>
                </a:solidFill>
                <a:latin typeface="Aegyptus" pitchFamily="18" charset="0"/>
                <a:ea typeface="新細明體" pitchFamily="18" charset="-120"/>
              </a:rPr>
              <a:t>Luk</a:t>
            </a:r>
            <a:r>
              <a:rPr lang="zh-TW" altLang="en-US" sz="2800" b="1" u="sng" smtClean="0">
                <a:solidFill>
                  <a:srgbClr val="C00000"/>
                </a:solidFill>
                <a:latin typeface="標楷體" pitchFamily="65" charset="-120"/>
                <a:ea typeface="標楷體" pitchFamily="65" charset="-120"/>
              </a:rPr>
              <a:t>路</a:t>
            </a:r>
            <a:r>
              <a:rPr lang="en-US" altLang="zh-TW" sz="2800" b="1" u="sng" smtClean="0">
                <a:solidFill>
                  <a:srgbClr val="C00000"/>
                </a:solidFill>
                <a:latin typeface="標楷體" pitchFamily="65" charset="-120"/>
                <a:ea typeface="標楷體" pitchFamily="65" charset="-120"/>
              </a:rPr>
              <a:t>24:47</a:t>
            </a:r>
            <a:r>
              <a:rPr lang="zh-TW" altLang="en-US" sz="2800" b="1" smtClean="0">
                <a:solidFill>
                  <a:srgbClr val="C00000"/>
                </a:solidFill>
                <a:latin typeface="標楷體" pitchFamily="65" charset="-120"/>
                <a:ea typeface="標楷體" pitchFamily="65" charset="-120"/>
              </a:rPr>
              <a:t> </a:t>
            </a:r>
            <a:r>
              <a:rPr lang="zh-TW" altLang="en-US" sz="2800" b="1" smtClean="0">
                <a:latin typeface="標楷體" pitchFamily="65" charset="-120"/>
                <a:ea typeface="標楷體" pitchFamily="65" charset="-120"/>
              </a:rPr>
              <a:t>並且人要奉他</a:t>
            </a:r>
            <a:r>
              <a:rPr lang="en-US" altLang="zh-TW" sz="2800" b="1" smtClean="0">
                <a:latin typeface="標楷體" pitchFamily="65" charset="-120"/>
                <a:ea typeface="標楷體" pitchFamily="65" charset="-120"/>
              </a:rPr>
              <a:t>(</a:t>
            </a:r>
            <a:r>
              <a:rPr lang="zh-TW" altLang="en-US" sz="2800" b="1" smtClean="0">
                <a:latin typeface="標楷體" pitchFamily="65" charset="-120"/>
                <a:ea typeface="標楷體" pitchFamily="65" charset="-120"/>
              </a:rPr>
              <a:t>耶穌</a:t>
            </a:r>
            <a:r>
              <a:rPr lang="en-US" altLang="zh-TW" sz="2800" b="1" smtClean="0">
                <a:latin typeface="標楷體" pitchFamily="65" charset="-120"/>
                <a:ea typeface="標楷體" pitchFamily="65" charset="-120"/>
              </a:rPr>
              <a:t>)</a:t>
            </a:r>
            <a:r>
              <a:rPr lang="zh-TW" altLang="en-US" sz="2800" b="1" smtClean="0">
                <a:latin typeface="標楷體" pitchFamily="65" charset="-120"/>
                <a:ea typeface="標楷體" pitchFamily="65" charset="-120"/>
              </a:rPr>
              <a:t>的名傳悔改赦罪的道、</a:t>
            </a:r>
            <a:r>
              <a:rPr lang="en-US" altLang="zh-TW" sz="2800" b="1" smtClean="0">
                <a:latin typeface="標楷體" pitchFamily="65" charset="-120"/>
                <a:ea typeface="標楷體" pitchFamily="65" charset="-120"/>
              </a:rPr>
              <a:t>	</a:t>
            </a:r>
            <a:r>
              <a:rPr lang="zh-TW" altLang="en-US" sz="2800" b="1" smtClean="0">
                <a:latin typeface="標楷體" pitchFamily="65" charset="-120"/>
                <a:ea typeface="標楷體" pitchFamily="65" charset="-120"/>
              </a:rPr>
              <a:t>從耶路撒冷起直傳到</a:t>
            </a:r>
            <a:r>
              <a:rPr lang="zh-TW" altLang="en-US" sz="2800" b="1" smtClean="0">
                <a:solidFill>
                  <a:srgbClr val="C00000"/>
                </a:solidFill>
                <a:latin typeface="標楷體" pitchFamily="65" charset="-120"/>
                <a:ea typeface="標楷體" pitchFamily="65" charset="-120"/>
              </a:rPr>
              <a:t>萬邦</a:t>
            </a:r>
            <a:r>
              <a:rPr lang="zh-TW" altLang="en-US" sz="2800" b="1" smtClean="0">
                <a:latin typeface="標楷體" pitchFamily="65" charset="-120"/>
                <a:ea typeface="標楷體" pitchFamily="65" charset="-120"/>
              </a:rPr>
              <a:t>。</a:t>
            </a:r>
            <a:endParaRPr lang="en-US" altLang="zh-TW" sz="2800" b="1" smtClean="0">
              <a:latin typeface="標楷體" pitchFamily="65" charset="-120"/>
              <a:ea typeface="標楷體" pitchFamily="65" charset="-120"/>
            </a:endParaRPr>
          </a:p>
          <a:p>
            <a:pPr>
              <a:lnSpc>
                <a:spcPts val="3400"/>
              </a:lnSpc>
              <a:buFontTx/>
              <a:buNone/>
            </a:pPr>
            <a:r>
              <a:rPr lang="en-US" altLang="zh-TW" sz="2800" b="1" u="sng" smtClean="0">
                <a:solidFill>
                  <a:srgbClr val="C00000"/>
                </a:solidFill>
                <a:latin typeface="Aegyptus" pitchFamily="18" charset="0"/>
                <a:ea typeface="新細明體" pitchFamily="18" charset="-120"/>
              </a:rPr>
              <a:t>Eph</a:t>
            </a:r>
            <a:r>
              <a:rPr lang="zh-TW" altLang="en-US" sz="2800" b="1" u="sng" smtClean="0">
                <a:solidFill>
                  <a:srgbClr val="C00000"/>
                </a:solidFill>
                <a:latin typeface="標楷體" pitchFamily="65" charset="-120"/>
                <a:ea typeface="標楷體" pitchFamily="65" charset="-120"/>
              </a:rPr>
              <a:t>弗</a:t>
            </a:r>
            <a:r>
              <a:rPr lang="en-US" altLang="zh-TW" sz="2800" b="1" u="sng" smtClean="0">
                <a:solidFill>
                  <a:srgbClr val="C00000"/>
                </a:solidFill>
                <a:latin typeface="標楷體" pitchFamily="65" charset="-120"/>
                <a:ea typeface="標楷體" pitchFamily="65" charset="-120"/>
              </a:rPr>
              <a:t>1:10</a:t>
            </a:r>
            <a:r>
              <a:rPr lang="zh-TW" altLang="en-US" sz="2800" b="1" smtClean="0">
                <a:solidFill>
                  <a:srgbClr val="C00000"/>
                </a:solidFill>
                <a:latin typeface="標楷體" pitchFamily="65" charset="-120"/>
                <a:ea typeface="標楷體" pitchFamily="65" charset="-120"/>
              </a:rPr>
              <a:t> </a:t>
            </a:r>
            <a:r>
              <a:rPr lang="zh-TW" altLang="en-US" sz="2800" b="1" smtClean="0">
                <a:latin typeface="標楷體" pitchFamily="65" charset="-120"/>
                <a:ea typeface="標楷體" pitchFamily="65" charset="-120"/>
              </a:rPr>
              <a:t>要照所安排的、在日期滿足的時候、使天上地</a:t>
            </a:r>
            <a:r>
              <a:rPr lang="en-US" altLang="zh-TW" sz="2800" b="1" smtClean="0">
                <a:latin typeface="標楷體" pitchFamily="65" charset="-120"/>
                <a:ea typeface="標楷體" pitchFamily="65" charset="-120"/>
              </a:rPr>
              <a:t>	</a:t>
            </a:r>
            <a:r>
              <a:rPr lang="zh-TW" altLang="en-US" sz="2800" b="1" smtClean="0">
                <a:latin typeface="標楷體" pitchFamily="65" charset="-120"/>
                <a:ea typeface="標楷體" pitchFamily="65" charset="-120"/>
              </a:rPr>
              <a:t>上一切所有的、都在基督裡面同歸於一。</a:t>
            </a:r>
            <a:endParaRPr lang="en-US" altLang="zh-TW" sz="2800" b="1" smtClean="0">
              <a:latin typeface="標楷體" pitchFamily="65" charset="-120"/>
              <a:ea typeface="標楷體" pitchFamily="65" charset="-120"/>
            </a:endParaRPr>
          </a:p>
        </p:txBody>
      </p:sp>
      <p:sp>
        <p:nvSpPr>
          <p:cNvPr id="8196" name="Slide Number Placeholder 1"/>
          <p:cNvSpPr>
            <a:spLocks noGrp="1"/>
          </p:cNvSpPr>
          <p:nvPr>
            <p:ph type="sldNum" sz="quarter" idx="12"/>
          </p:nvPr>
        </p:nvSpPr>
        <p:spPr>
          <a:xfrm>
            <a:off x="8458200" y="6400800"/>
            <a:ext cx="381000" cy="381000"/>
          </a:xfrm>
          <a:noFill/>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ts val="3000"/>
              </a:lnSpc>
              <a:spcBef>
                <a:spcPct val="0"/>
              </a:spcBef>
              <a:buFontTx/>
              <a:buNone/>
            </a:pPr>
            <a:fld id="{2F6D28AA-86BB-40D4-865F-C3EFD765D23A}" type="slidenum">
              <a:rPr lang="en-US" altLang="en-US" sz="1400"/>
              <a:pPr eaLnBrk="1" hangingPunct="1">
                <a:lnSpc>
                  <a:spcPts val="3000"/>
                </a:lnSpc>
                <a:spcBef>
                  <a:spcPct val="0"/>
                </a:spcBef>
                <a:buFontTx/>
                <a:buNone/>
              </a:pPr>
              <a:t>7</a:t>
            </a:fld>
            <a:endParaRPr lang="en-US" altLang="en-US" sz="14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0" y="0"/>
            <a:ext cx="9144000" cy="609600"/>
          </a:xfrm>
        </p:spPr>
        <p:txBody>
          <a:bodyPr/>
          <a:lstStyle/>
          <a:p>
            <a:pPr>
              <a:defRPr/>
            </a:pPr>
            <a:r>
              <a:rPr lang="zh-TW" altLang="en-US" sz="4000" b="1" u="sng"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我們的回應</a:t>
            </a:r>
            <a:endParaRPr lang="en-US" sz="4800" b="1" u="sng"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9219" name="Rectangle 3"/>
          <p:cNvSpPr>
            <a:spLocks noGrp="1" noChangeArrowheads="1"/>
          </p:cNvSpPr>
          <p:nvPr>
            <p:ph type="body" idx="1"/>
          </p:nvPr>
        </p:nvSpPr>
        <p:spPr>
          <a:xfrm>
            <a:off x="7938" y="762000"/>
            <a:ext cx="8915400" cy="5943600"/>
          </a:xfrm>
        </p:spPr>
        <p:txBody>
          <a:bodyPr/>
          <a:lstStyle/>
          <a:p>
            <a:pPr>
              <a:lnSpc>
                <a:spcPts val="3700"/>
              </a:lnSpc>
            </a:pPr>
            <a:r>
              <a:rPr lang="zh-TW" altLang="en-US" sz="3600" b="1" smtClean="0">
                <a:solidFill>
                  <a:srgbClr val="C00000"/>
                </a:solidFill>
                <a:latin typeface="標楷體" pitchFamily="65" charset="-120"/>
                <a:ea typeface="標楷體" pitchFamily="65" charset="-120"/>
              </a:rPr>
              <a:t>神的使命是本地的也是全球的 </a:t>
            </a:r>
            <a:r>
              <a:rPr lang="en-US" altLang="zh-TW" sz="3600" b="1" smtClean="0">
                <a:solidFill>
                  <a:srgbClr val="C00000"/>
                </a:solidFill>
                <a:latin typeface="標楷體" pitchFamily="65" charset="-120"/>
                <a:ea typeface="標楷體" pitchFamily="65" charset="-120"/>
              </a:rPr>
              <a:t>(</a:t>
            </a:r>
            <a:r>
              <a:rPr lang="zh-TW" altLang="en-US" sz="3600" b="1" smtClean="0">
                <a:solidFill>
                  <a:srgbClr val="C00000"/>
                </a:solidFill>
                <a:latin typeface="標楷體" pitchFamily="65" charset="-120"/>
                <a:ea typeface="標楷體" pitchFamily="65" charset="-120"/>
              </a:rPr>
              <a:t>徒</a:t>
            </a:r>
            <a:r>
              <a:rPr lang="en-US" altLang="zh-TW" sz="3600" b="1" smtClean="0">
                <a:solidFill>
                  <a:srgbClr val="C00000"/>
                </a:solidFill>
                <a:latin typeface="標楷體" pitchFamily="65" charset="-120"/>
                <a:ea typeface="標楷體" pitchFamily="65" charset="-120"/>
              </a:rPr>
              <a:t>1:8)</a:t>
            </a:r>
          </a:p>
          <a:p>
            <a:pPr lvl="1">
              <a:lnSpc>
                <a:spcPts val="3700"/>
              </a:lnSpc>
            </a:pPr>
            <a:r>
              <a:rPr lang="zh-TW" altLang="en-US" sz="3200" b="1" smtClean="0">
                <a:latin typeface="標楷體" pitchFamily="65" charset="-120"/>
                <a:ea typeface="標楷體" pitchFamily="65" charset="-120"/>
              </a:rPr>
              <a:t>現今教會</a:t>
            </a:r>
            <a:r>
              <a:rPr lang="en-US" altLang="zh-TW" sz="3200" b="1" smtClean="0">
                <a:latin typeface="標楷體" pitchFamily="65" charset="-120"/>
                <a:ea typeface="標楷體" pitchFamily="65" charset="-120"/>
              </a:rPr>
              <a:t>(</a:t>
            </a:r>
            <a:r>
              <a:rPr lang="zh-TW" altLang="en-US" sz="3200" b="1" smtClean="0">
                <a:latin typeface="標楷體" pitchFamily="65" charset="-120"/>
                <a:ea typeface="標楷體" pitchFamily="65" charset="-120"/>
              </a:rPr>
              <a:t>基督的身體</a:t>
            </a:r>
            <a:r>
              <a:rPr lang="en-US" altLang="zh-TW" sz="3200" b="1" smtClean="0">
                <a:latin typeface="標楷體" pitchFamily="65" charset="-120"/>
                <a:ea typeface="標楷體" pitchFamily="65" charset="-120"/>
              </a:rPr>
              <a:t>)</a:t>
            </a:r>
            <a:r>
              <a:rPr lang="zh-TW" altLang="en-US" sz="3200" b="1" smtClean="0">
                <a:latin typeface="標楷體" pitchFamily="65" charset="-120"/>
                <a:ea typeface="標楷體" pitchFamily="65" charset="-120"/>
              </a:rPr>
              <a:t>藉著耶穌基督，與舊約的子民站在一起，從苦難和罪惡的世界裏，分別出來，成為聖潔、憐憫和公義的群體，做地上的鹽和光，延續他們「使萬民得福」的使命 </a:t>
            </a:r>
            <a:r>
              <a:rPr lang="en-US" altLang="zh-TW" sz="3200" b="1" smtClean="0">
                <a:latin typeface="標楷體" pitchFamily="65" charset="-120"/>
                <a:ea typeface="標楷體" pitchFamily="65" charset="-120"/>
              </a:rPr>
              <a:t>(</a:t>
            </a:r>
            <a:r>
              <a:rPr lang="zh-TW" altLang="en-US" sz="3200" b="1" smtClean="0">
                <a:latin typeface="標楷體" pitchFamily="65" charset="-120"/>
                <a:ea typeface="標楷體" pitchFamily="65" charset="-120"/>
              </a:rPr>
              <a:t>創</a:t>
            </a:r>
            <a:r>
              <a:rPr lang="en-US" altLang="zh-TW" sz="3200" b="1" smtClean="0">
                <a:latin typeface="標楷體" pitchFamily="65" charset="-120"/>
                <a:ea typeface="標楷體" pitchFamily="65" charset="-120"/>
              </a:rPr>
              <a:t>12:1-3)</a:t>
            </a:r>
          </a:p>
          <a:p>
            <a:pPr lvl="1">
              <a:lnSpc>
                <a:spcPts val="3700"/>
              </a:lnSpc>
            </a:pPr>
            <a:r>
              <a:rPr lang="zh-TW" altLang="en-US" sz="3200" b="1" smtClean="0">
                <a:latin typeface="標楷體" pitchFamily="65" charset="-120"/>
                <a:ea typeface="標楷體" pitchFamily="65" charset="-120"/>
              </a:rPr>
              <a:t>現今是聖靈的時代，我們要靠著聖靈的大能，從自己身邊的人開始，直到地極作神恩典的見證人</a:t>
            </a:r>
          </a:p>
          <a:p>
            <a:pPr>
              <a:lnSpc>
                <a:spcPts val="3700"/>
              </a:lnSpc>
              <a:buFontTx/>
              <a:buNone/>
            </a:pPr>
            <a:r>
              <a:rPr lang="zh-TW" altLang="en-US" b="1" smtClean="0">
                <a:solidFill>
                  <a:srgbClr val="C00000"/>
                </a:solidFill>
                <a:latin typeface="標楷體" pitchFamily="65" charset="-120"/>
                <a:ea typeface="標楷體" pitchFamily="65" charset="-120"/>
              </a:rPr>
              <a:t> </a:t>
            </a:r>
            <a:r>
              <a:rPr lang="zh-TW" altLang="en-US" b="1" u="sng" smtClean="0">
                <a:solidFill>
                  <a:srgbClr val="C00000"/>
                </a:solidFill>
                <a:latin typeface="標楷體" pitchFamily="65" charset="-120"/>
                <a:ea typeface="標楷體" pitchFamily="65" charset="-120"/>
              </a:rPr>
              <a:t>徒</a:t>
            </a:r>
            <a:r>
              <a:rPr lang="en-US" altLang="zh-TW" b="1" u="sng" smtClean="0">
                <a:solidFill>
                  <a:srgbClr val="C00000"/>
                </a:solidFill>
                <a:latin typeface="標楷體" pitchFamily="65" charset="-120"/>
                <a:ea typeface="標楷體" pitchFamily="65" charset="-120"/>
              </a:rPr>
              <a:t>1:8</a:t>
            </a:r>
            <a:r>
              <a:rPr lang="zh-TW" altLang="en-US" b="1" smtClean="0">
                <a:solidFill>
                  <a:srgbClr val="C00000"/>
                </a:solidFill>
                <a:latin typeface="標楷體" pitchFamily="65" charset="-120"/>
                <a:ea typeface="標楷體" pitchFamily="65" charset="-120"/>
              </a:rPr>
              <a:t> </a:t>
            </a:r>
            <a:r>
              <a:rPr lang="zh-TW" altLang="en-US" b="1" smtClean="0">
                <a:latin typeface="標楷體" pitchFamily="65" charset="-120"/>
                <a:ea typeface="標楷體" pitchFamily="65" charset="-120"/>
              </a:rPr>
              <a:t>但聖靈降臨在你們身上、你們就必得著能力．並要在耶路撒冷、猶太全地、和撒瑪利亞、</a:t>
            </a:r>
            <a:r>
              <a:rPr lang="zh-TW" altLang="en-US" b="1" smtClean="0">
                <a:solidFill>
                  <a:srgbClr val="C00000"/>
                </a:solidFill>
                <a:latin typeface="標楷體" pitchFamily="65" charset="-120"/>
                <a:ea typeface="標楷體" pitchFamily="65" charset="-120"/>
              </a:rPr>
              <a:t>直到地極</a:t>
            </a:r>
            <a:r>
              <a:rPr lang="zh-TW" altLang="en-US" b="1" smtClean="0">
                <a:latin typeface="標楷體" pitchFamily="65" charset="-120"/>
                <a:ea typeface="標楷體" pitchFamily="65" charset="-120"/>
              </a:rPr>
              <a:t>、作我的見證。</a:t>
            </a:r>
            <a:endParaRPr lang="en-US" altLang="zh-TW" b="1" smtClean="0">
              <a:latin typeface="標楷體" pitchFamily="65" charset="-120"/>
              <a:ea typeface="標楷體" pitchFamily="65" charset="-120"/>
            </a:endParaRPr>
          </a:p>
        </p:txBody>
      </p:sp>
      <p:sp>
        <p:nvSpPr>
          <p:cNvPr id="9220" name="Slide Number Placeholder 1"/>
          <p:cNvSpPr>
            <a:spLocks noGrp="1"/>
          </p:cNvSpPr>
          <p:nvPr>
            <p:ph type="sldNum" sz="quarter" idx="12"/>
          </p:nvPr>
        </p:nvSpPr>
        <p:spPr>
          <a:xfrm>
            <a:off x="8763000" y="6477000"/>
            <a:ext cx="381000" cy="381000"/>
          </a:xfrm>
          <a:noFill/>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ts val="3000"/>
              </a:lnSpc>
              <a:spcBef>
                <a:spcPct val="0"/>
              </a:spcBef>
              <a:buFontTx/>
              <a:buNone/>
            </a:pPr>
            <a:fld id="{35A91961-FE80-4C2C-909E-BEFE67EE96B1}" type="slidenum">
              <a:rPr lang="en-US" altLang="en-US" sz="1400"/>
              <a:pPr eaLnBrk="1" hangingPunct="1">
                <a:lnSpc>
                  <a:spcPts val="3000"/>
                </a:lnSpc>
                <a:spcBef>
                  <a:spcPct val="0"/>
                </a:spcBef>
                <a:buFontTx/>
                <a:buNone/>
              </a:pPr>
              <a:t>8</a:t>
            </a:fld>
            <a:endParaRPr lang="en-US" altLang="en-US" sz="14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0" y="0"/>
            <a:ext cx="9144000" cy="685800"/>
          </a:xfrm>
        </p:spPr>
        <p:txBody>
          <a:bodyPr/>
          <a:lstStyle/>
          <a:p>
            <a:pPr>
              <a:defRPr/>
            </a:pPr>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我們的回應</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10243" name="Rectangle 3"/>
          <p:cNvSpPr>
            <a:spLocks noGrp="1" noChangeArrowheads="1"/>
          </p:cNvSpPr>
          <p:nvPr>
            <p:ph type="body" idx="1"/>
          </p:nvPr>
        </p:nvSpPr>
        <p:spPr>
          <a:xfrm>
            <a:off x="0" y="762000"/>
            <a:ext cx="9144000" cy="6096000"/>
          </a:xfrm>
        </p:spPr>
        <p:txBody>
          <a:bodyPr/>
          <a:lstStyle/>
          <a:p>
            <a:pPr>
              <a:lnSpc>
                <a:spcPts val="3700"/>
              </a:lnSpc>
            </a:pPr>
            <a:r>
              <a:rPr lang="zh-TW" altLang="en-US" b="1" smtClean="0">
                <a:latin typeface="標楷體" pitchFamily="65" charset="-120"/>
                <a:ea typeface="標楷體" pitchFamily="65" charset="-120"/>
              </a:rPr>
              <a:t>事奉是在教會裏，也是在職場中、在你每日生活的環境裏 </a:t>
            </a:r>
            <a:r>
              <a:rPr lang="en-US" altLang="zh-TW" b="1" smtClean="0">
                <a:latin typeface="標楷體" pitchFamily="65" charset="-120"/>
                <a:ea typeface="標楷體" pitchFamily="65" charset="-120"/>
              </a:rPr>
              <a:t>(</a:t>
            </a:r>
            <a:r>
              <a:rPr lang="zh-TW" altLang="en-US" b="1" smtClean="0">
                <a:latin typeface="標楷體" pitchFamily="65" charset="-120"/>
                <a:ea typeface="標楷體" pitchFamily="65" charset="-120"/>
              </a:rPr>
              <a:t>徒</a:t>
            </a:r>
            <a:r>
              <a:rPr lang="en-US" altLang="zh-TW" b="1" smtClean="0">
                <a:latin typeface="標楷體" pitchFamily="65" charset="-120"/>
                <a:ea typeface="標楷體" pitchFamily="65" charset="-120"/>
              </a:rPr>
              <a:t>8:1</a:t>
            </a:r>
            <a:r>
              <a:rPr lang="zh-TW" altLang="en-US" b="1" smtClean="0">
                <a:latin typeface="標楷體" pitchFamily="65" charset="-120"/>
                <a:ea typeface="標楷體" pitchFamily="65" charset="-120"/>
              </a:rPr>
              <a:t>，</a:t>
            </a:r>
            <a:r>
              <a:rPr lang="en-US" altLang="zh-TW" b="1" smtClean="0">
                <a:latin typeface="標楷體" pitchFamily="65" charset="-120"/>
                <a:ea typeface="標楷體" pitchFamily="65" charset="-120"/>
              </a:rPr>
              <a:t>4)</a:t>
            </a:r>
          </a:p>
          <a:p>
            <a:pPr lvl="1">
              <a:lnSpc>
                <a:spcPts val="3700"/>
              </a:lnSpc>
            </a:pPr>
            <a:r>
              <a:rPr lang="zh-TW" altLang="en-US" sz="3200" b="1" smtClean="0">
                <a:latin typeface="標楷體" pitchFamily="65" charset="-120"/>
                <a:ea typeface="標楷體" pitchFamily="65" charset="-120"/>
              </a:rPr>
              <a:t>裝備自己，成為神恩典的器皿→</a:t>
            </a:r>
            <a:r>
              <a:rPr lang="en-US" altLang="zh-TW" sz="3200" b="1" smtClean="0">
                <a:latin typeface="標楷體" pitchFamily="65" charset="-120"/>
                <a:ea typeface="標楷體" pitchFamily="65" charset="-120"/>
              </a:rPr>
              <a:t>3</a:t>
            </a:r>
            <a:r>
              <a:rPr lang="zh-TW" altLang="en-US" sz="3200" b="1" smtClean="0">
                <a:latin typeface="標楷體" pitchFamily="65" charset="-120"/>
                <a:ea typeface="標楷體" pitchFamily="65" charset="-120"/>
              </a:rPr>
              <a:t>種基本裝備</a:t>
            </a:r>
            <a:endParaRPr lang="en-US" altLang="zh-TW" sz="3200" b="1" smtClean="0">
              <a:latin typeface="標楷體" pitchFamily="65" charset="-120"/>
              <a:ea typeface="標楷體" pitchFamily="65" charset="-120"/>
            </a:endParaRPr>
          </a:p>
          <a:p>
            <a:pPr lvl="1">
              <a:lnSpc>
                <a:spcPts val="3700"/>
              </a:lnSpc>
            </a:pPr>
            <a:r>
              <a:rPr lang="zh-TW" altLang="en-US" sz="3200" b="1" smtClean="0">
                <a:latin typeface="標楷體" pitchFamily="65" charset="-120"/>
                <a:ea typeface="標楷體" pitchFamily="65" charset="-120"/>
              </a:rPr>
              <a:t>活出福音</a:t>
            </a:r>
            <a:r>
              <a:rPr lang="en-US" altLang="zh-TW" sz="3200" b="1" smtClean="0">
                <a:latin typeface="標楷體" pitchFamily="65" charset="-120"/>
                <a:ea typeface="標楷體" pitchFamily="65" charset="-120"/>
              </a:rPr>
              <a:t>:</a:t>
            </a:r>
            <a:r>
              <a:rPr lang="zh-TW" altLang="en-US" sz="3200" b="1" smtClean="0">
                <a:latin typeface="標楷體" pitchFamily="65" charset="-120"/>
                <a:ea typeface="標楷體" pitchFamily="65" charset="-120"/>
              </a:rPr>
              <a:t>除去「坐禮拜的基督徒」心態，在生活中活出基督救恩的大能和基督復活的生命</a:t>
            </a:r>
            <a:endParaRPr lang="en-US" altLang="zh-TW" sz="3200" b="1" smtClean="0">
              <a:latin typeface="標楷體" pitchFamily="65" charset="-120"/>
              <a:ea typeface="標楷體" pitchFamily="65" charset="-120"/>
            </a:endParaRPr>
          </a:p>
          <a:p>
            <a:pPr lvl="1">
              <a:lnSpc>
                <a:spcPts val="3700"/>
              </a:lnSpc>
            </a:pPr>
            <a:r>
              <a:rPr lang="zh-TW" altLang="en-US" sz="3200" b="1" smtClean="0">
                <a:latin typeface="標楷體" pitchFamily="65" charset="-120"/>
                <a:ea typeface="標楷體" pitchFamily="65" charset="-120"/>
              </a:rPr>
              <a:t>各人要按神在自己身上的呼召、恩賜，學識與技能，在職場上，在不同的領域見證神的榮耀，帶下神的能力，活出卓越，帶來影響力</a:t>
            </a:r>
            <a:endParaRPr lang="en-US" altLang="zh-TW" sz="3200" b="1" smtClean="0">
              <a:latin typeface="標楷體" pitchFamily="65" charset="-120"/>
              <a:ea typeface="標楷體" pitchFamily="65" charset="-120"/>
            </a:endParaRPr>
          </a:p>
          <a:p>
            <a:pPr>
              <a:lnSpc>
                <a:spcPts val="3700"/>
              </a:lnSpc>
              <a:buFontTx/>
              <a:buNone/>
            </a:pPr>
            <a:r>
              <a:rPr lang="zh-TW" altLang="en-US" b="1" u="sng" smtClean="0">
                <a:solidFill>
                  <a:srgbClr val="C00000"/>
                </a:solidFill>
                <a:latin typeface="標楷體" pitchFamily="65" charset="-120"/>
                <a:ea typeface="標楷體" pitchFamily="65" charset="-120"/>
              </a:rPr>
              <a:t>徒</a:t>
            </a:r>
            <a:r>
              <a:rPr lang="en-US" altLang="zh-TW" b="1" u="sng" smtClean="0">
                <a:solidFill>
                  <a:srgbClr val="C00000"/>
                </a:solidFill>
                <a:latin typeface="標楷體" pitchFamily="65" charset="-120"/>
                <a:ea typeface="標楷體" pitchFamily="65" charset="-120"/>
              </a:rPr>
              <a:t>8:1,4</a:t>
            </a:r>
            <a:r>
              <a:rPr lang="zh-TW" altLang="en-US" b="1" smtClean="0">
                <a:solidFill>
                  <a:srgbClr val="C00000"/>
                </a:solidFill>
                <a:latin typeface="標楷體" pitchFamily="65" charset="-120"/>
                <a:ea typeface="標楷體" pitchFamily="65" charset="-120"/>
              </a:rPr>
              <a:t> </a:t>
            </a:r>
            <a:r>
              <a:rPr lang="zh-TW" altLang="en-US" b="1" smtClean="0">
                <a:latin typeface="標楷體" pitchFamily="65" charset="-120"/>
                <a:ea typeface="標楷體" pitchFamily="65" charset="-120"/>
              </a:rPr>
              <a:t>耶路撒冷的教會、大遭逼迫．除了使徒以</a:t>
            </a:r>
            <a:r>
              <a:rPr lang="en-US" altLang="zh-TW" b="1" smtClean="0">
                <a:latin typeface="標楷體" pitchFamily="65" charset="-120"/>
                <a:ea typeface="標楷體" pitchFamily="65" charset="-120"/>
              </a:rPr>
              <a:t>	</a:t>
            </a:r>
            <a:r>
              <a:rPr lang="zh-TW" altLang="en-US" b="1" smtClean="0">
                <a:latin typeface="標楷體" pitchFamily="65" charset="-120"/>
                <a:ea typeface="標楷體" pitchFamily="65" charset="-120"/>
              </a:rPr>
              <a:t>外、門徒都分散在猶太和撒瑪利亞各處。 那</a:t>
            </a:r>
            <a:r>
              <a:rPr lang="en-US" altLang="zh-TW" b="1" smtClean="0">
                <a:latin typeface="標楷體" pitchFamily="65" charset="-120"/>
                <a:ea typeface="標楷體" pitchFamily="65" charset="-120"/>
              </a:rPr>
              <a:t>	</a:t>
            </a:r>
            <a:r>
              <a:rPr lang="zh-TW" altLang="en-US" b="1" smtClean="0">
                <a:latin typeface="標楷體" pitchFamily="65" charset="-120"/>
                <a:ea typeface="標楷體" pitchFamily="65" charset="-120"/>
              </a:rPr>
              <a:t>些分散的人、往各處去傳道。  </a:t>
            </a:r>
            <a:endParaRPr lang="en-US" altLang="zh-TW" b="1" smtClean="0">
              <a:latin typeface="標楷體" pitchFamily="65" charset="-120"/>
              <a:ea typeface="標楷體" pitchFamily="65" charset="-120"/>
            </a:endParaRPr>
          </a:p>
        </p:txBody>
      </p:sp>
      <p:sp>
        <p:nvSpPr>
          <p:cNvPr id="10244" name="Slide Number Placeholder 1"/>
          <p:cNvSpPr>
            <a:spLocks noGrp="1"/>
          </p:cNvSpPr>
          <p:nvPr>
            <p:ph type="sldNum" sz="quarter" idx="12"/>
          </p:nvPr>
        </p:nvSpPr>
        <p:spPr>
          <a:xfrm>
            <a:off x="8763000" y="6477000"/>
            <a:ext cx="381000" cy="381000"/>
          </a:xfrm>
          <a:noFill/>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ts val="3000"/>
              </a:lnSpc>
              <a:spcBef>
                <a:spcPct val="0"/>
              </a:spcBef>
              <a:buFontTx/>
              <a:buNone/>
            </a:pPr>
            <a:fld id="{433D25CD-F6B2-4C21-8AC4-12E7446DFD14}" type="slidenum">
              <a:rPr lang="en-US" altLang="en-US" sz="1400"/>
              <a:pPr eaLnBrk="1" hangingPunct="1">
                <a:lnSpc>
                  <a:spcPts val="3000"/>
                </a:lnSpc>
                <a:spcBef>
                  <a:spcPct val="0"/>
                </a:spcBef>
                <a:buFontTx/>
                <a:buNone/>
              </a:pPr>
              <a:t>9</a:t>
            </a:fld>
            <a:endParaRPr lang="en-US" altLang="en-US" sz="14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0" y="0"/>
            <a:ext cx="9144000" cy="457200"/>
          </a:xfrm>
        </p:spPr>
        <p:txBody>
          <a:bodyPr/>
          <a:lstStyle/>
          <a:p>
            <a:pPr>
              <a:defRPr/>
            </a:pPr>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我們的回應</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11267" name="Rectangle 3"/>
          <p:cNvSpPr>
            <a:spLocks noGrp="1" noChangeArrowheads="1"/>
          </p:cNvSpPr>
          <p:nvPr>
            <p:ph type="body" idx="1"/>
          </p:nvPr>
        </p:nvSpPr>
        <p:spPr>
          <a:xfrm>
            <a:off x="0" y="533400"/>
            <a:ext cx="9144000" cy="6324600"/>
          </a:xfrm>
        </p:spPr>
        <p:txBody>
          <a:bodyPr/>
          <a:lstStyle/>
          <a:p>
            <a:pPr>
              <a:lnSpc>
                <a:spcPts val="3700"/>
              </a:lnSpc>
            </a:pPr>
            <a:r>
              <a:rPr lang="zh-TW" altLang="en-US" b="1" smtClean="0">
                <a:latin typeface="標楷體" pitchFamily="65" charset="-120"/>
                <a:ea typeface="標楷體" pitchFamily="65" charset="-120"/>
              </a:rPr>
              <a:t>轉化是在信徒生命中也在社區、城市當中</a:t>
            </a:r>
            <a:endParaRPr lang="en-US" altLang="zh-TW" b="1" smtClean="0">
              <a:latin typeface="標楷體" pitchFamily="65" charset="-120"/>
              <a:ea typeface="標楷體" pitchFamily="65" charset="-120"/>
            </a:endParaRPr>
          </a:p>
          <a:p>
            <a:pPr lvl="1">
              <a:lnSpc>
                <a:spcPts val="3700"/>
              </a:lnSpc>
            </a:pPr>
            <a:r>
              <a:rPr lang="zh-TW" altLang="en-US" sz="3200" b="1" smtClean="0">
                <a:latin typeface="標楷體" pitchFamily="65" charset="-120"/>
                <a:ea typeface="標楷體" pitchFamily="65" charset="-120"/>
              </a:rPr>
              <a:t>福音不只給個人生命、心靈的答案，也為整個社區、國家帶來解答→整全的宣教觀</a:t>
            </a:r>
            <a:r>
              <a:rPr lang="en-US" altLang="zh-TW" sz="3200" b="1" smtClean="0">
                <a:latin typeface="標楷體" pitchFamily="65" charset="-120"/>
                <a:ea typeface="標楷體" pitchFamily="65" charset="-120"/>
              </a:rPr>
              <a:t>:</a:t>
            </a:r>
            <a:r>
              <a:rPr lang="zh-TW" altLang="en-US" sz="3200" b="1" smtClean="0">
                <a:latin typeface="標楷體" pitchFamily="65" charset="-120"/>
                <a:ea typeface="標楷體" pitchFamily="65" charset="-120"/>
              </a:rPr>
              <a:t>不只將人們帶到神面前而已，身、心、靈的需要都要關顧到 </a:t>
            </a:r>
            <a:r>
              <a:rPr lang="en-US" altLang="zh-TW" sz="3200" b="1" smtClean="0">
                <a:latin typeface="標楷體" pitchFamily="65" charset="-120"/>
                <a:ea typeface="標楷體" pitchFamily="65" charset="-120"/>
              </a:rPr>
              <a:t>(</a:t>
            </a:r>
            <a:r>
              <a:rPr lang="zh-TW" altLang="en-US" sz="3200" b="1" smtClean="0">
                <a:latin typeface="標楷體" pitchFamily="65" charset="-120"/>
                <a:ea typeface="標楷體" pitchFamily="65" charset="-120"/>
              </a:rPr>
              <a:t>徒</a:t>
            </a:r>
            <a:r>
              <a:rPr lang="en-US" altLang="zh-TW" sz="3200" b="1" smtClean="0">
                <a:latin typeface="標楷體" pitchFamily="65" charset="-120"/>
                <a:ea typeface="標楷體" pitchFamily="65" charset="-120"/>
              </a:rPr>
              <a:t>4:32-35)</a:t>
            </a:r>
          </a:p>
          <a:p>
            <a:pPr lvl="1">
              <a:lnSpc>
                <a:spcPts val="3700"/>
              </a:lnSpc>
            </a:pPr>
            <a:r>
              <a:rPr lang="zh-TW" altLang="en-US" sz="3200" b="1" smtClean="0">
                <a:latin typeface="標楷體" pitchFamily="65" charset="-120"/>
                <a:ea typeface="標楷體" pitchFamily="65" charset="-120"/>
              </a:rPr>
              <a:t>無論福音傳到哪，都帶來轉化→不只不被世界影響而要影響世界</a:t>
            </a:r>
            <a:endParaRPr lang="en-US" altLang="zh-TW" sz="3200" b="1" smtClean="0">
              <a:latin typeface="標楷體" pitchFamily="65" charset="-120"/>
              <a:ea typeface="標楷體" pitchFamily="65" charset="-120"/>
            </a:endParaRPr>
          </a:p>
          <a:p>
            <a:pPr lvl="1">
              <a:lnSpc>
                <a:spcPts val="3700"/>
              </a:lnSpc>
            </a:pPr>
            <a:r>
              <a:rPr lang="zh-TW" altLang="en-US" sz="3200" b="1" smtClean="0">
                <a:latin typeface="標楷體" pitchFamily="65" charset="-120"/>
                <a:ea typeface="標楷體" pitchFamily="65" charset="-120"/>
              </a:rPr>
              <a:t>為未信的及社區國家禱告，未得之民資訊</a:t>
            </a:r>
            <a:r>
              <a:rPr lang="en-US" altLang="zh-TW" sz="3200" b="1" smtClean="0">
                <a:latin typeface="標楷體" pitchFamily="65" charset="-120"/>
                <a:ea typeface="標楷體" pitchFamily="65" charset="-120"/>
              </a:rPr>
              <a:t>: </a:t>
            </a:r>
            <a:r>
              <a:rPr lang="zh-TW" altLang="en-US" sz="3200" b="1" smtClean="0">
                <a:latin typeface="標楷體" pitchFamily="65" charset="-120"/>
                <a:ea typeface="標楷體" pitchFamily="65" charset="-120"/>
              </a:rPr>
              <a:t>約書亞計畫 </a:t>
            </a:r>
            <a:endParaRPr lang="en-US" altLang="zh-TW" sz="3200" b="1" smtClean="0">
              <a:latin typeface="標楷體" pitchFamily="65" charset="-120"/>
              <a:ea typeface="標楷體" pitchFamily="65" charset="-120"/>
            </a:endParaRPr>
          </a:p>
          <a:p>
            <a:pPr lvl="1">
              <a:lnSpc>
                <a:spcPts val="3700"/>
              </a:lnSpc>
              <a:buFontTx/>
              <a:buNone/>
            </a:pPr>
            <a:r>
              <a:rPr lang="en-US" altLang="zh-TW" smtClean="0">
                <a:solidFill>
                  <a:srgbClr val="C00000"/>
                </a:solidFill>
                <a:latin typeface="標楷體" pitchFamily="65" charset="-120"/>
                <a:ea typeface="標楷體" pitchFamily="65" charset="-120"/>
                <a:hlinkClick r:id="rId3"/>
              </a:rPr>
              <a:t>https://joshuaproject.net/</a:t>
            </a:r>
            <a:endParaRPr lang="en-US" altLang="zh-TW" smtClean="0">
              <a:solidFill>
                <a:srgbClr val="C00000"/>
              </a:solidFill>
              <a:latin typeface="標楷體" pitchFamily="65" charset="-120"/>
              <a:ea typeface="標楷體" pitchFamily="65" charset="-120"/>
            </a:endParaRPr>
          </a:p>
          <a:p>
            <a:pPr lvl="1">
              <a:lnSpc>
                <a:spcPts val="3700"/>
              </a:lnSpc>
              <a:buFontTx/>
              <a:buNone/>
            </a:pPr>
            <a:r>
              <a:rPr lang="zh-TW" altLang="en-US" smtClean="0">
                <a:latin typeface="標楷體" pitchFamily="65" charset="-120"/>
                <a:ea typeface="標楷體" pitchFamily="65" charset="-120"/>
              </a:rPr>
              <a:t>中文</a:t>
            </a:r>
            <a:r>
              <a:rPr lang="en-US" altLang="zh-TW" smtClean="0">
                <a:latin typeface="標楷體" pitchFamily="65" charset="-120"/>
                <a:ea typeface="標楷體" pitchFamily="65" charset="-120"/>
              </a:rPr>
              <a:t>:</a:t>
            </a:r>
          </a:p>
          <a:p>
            <a:pPr lvl="1">
              <a:lnSpc>
                <a:spcPts val="3700"/>
              </a:lnSpc>
              <a:buFontTx/>
              <a:buNone/>
            </a:pPr>
            <a:r>
              <a:rPr lang="en-US" altLang="zh-TW" smtClean="0">
                <a:latin typeface="標楷體" pitchFamily="65" charset="-120"/>
                <a:ea typeface="標楷體" pitchFamily="65" charset="-120"/>
                <a:hlinkClick r:id="rId4"/>
              </a:rPr>
              <a:t>http://www.mymissionwindow.net/J-handouts.html</a:t>
            </a:r>
            <a:endParaRPr lang="en-US" altLang="zh-TW" smtClean="0">
              <a:latin typeface="標楷體" pitchFamily="65" charset="-120"/>
              <a:ea typeface="標楷體" pitchFamily="65" charset="-120"/>
            </a:endParaRPr>
          </a:p>
          <a:p>
            <a:pPr lvl="1">
              <a:lnSpc>
                <a:spcPts val="3700"/>
              </a:lnSpc>
              <a:buFontTx/>
              <a:buNone/>
            </a:pPr>
            <a:endParaRPr lang="en-US" altLang="zh-TW" smtClean="0">
              <a:latin typeface="標楷體" pitchFamily="65" charset="-120"/>
              <a:ea typeface="標楷體" pitchFamily="65" charset="-120"/>
            </a:endParaRPr>
          </a:p>
          <a:p>
            <a:pPr lvl="1">
              <a:lnSpc>
                <a:spcPts val="3700"/>
              </a:lnSpc>
              <a:buFontTx/>
              <a:buNone/>
            </a:pPr>
            <a:r>
              <a:rPr lang="zh-TW" altLang="en-US" b="1" smtClean="0">
                <a:latin typeface="標楷體" pitchFamily="65" charset="-120"/>
                <a:ea typeface="標楷體" pitchFamily="65" charset="-120"/>
              </a:rPr>
              <a:t> </a:t>
            </a:r>
            <a:endParaRPr lang="en-US" altLang="zh-TW" b="1" smtClean="0">
              <a:latin typeface="標楷體" pitchFamily="65" charset="-120"/>
              <a:ea typeface="標楷體" pitchFamily="65" charset="-120"/>
            </a:endParaRPr>
          </a:p>
        </p:txBody>
      </p:sp>
      <p:sp>
        <p:nvSpPr>
          <p:cNvPr id="11268" name="Slide Number Placeholder 1"/>
          <p:cNvSpPr>
            <a:spLocks noGrp="1"/>
          </p:cNvSpPr>
          <p:nvPr>
            <p:ph type="sldNum" sz="quarter" idx="12"/>
          </p:nvPr>
        </p:nvSpPr>
        <p:spPr>
          <a:xfrm>
            <a:off x="8763000" y="6477000"/>
            <a:ext cx="381000" cy="381000"/>
          </a:xfrm>
          <a:noFill/>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ts val="3000"/>
              </a:lnSpc>
              <a:spcBef>
                <a:spcPct val="0"/>
              </a:spcBef>
              <a:buFontTx/>
              <a:buNone/>
            </a:pPr>
            <a:fld id="{B9DB1A32-CA90-44C1-8AE8-CB01383D4225}" type="slidenum">
              <a:rPr lang="en-US" altLang="en-US" sz="1400"/>
              <a:pPr eaLnBrk="1" hangingPunct="1">
                <a:lnSpc>
                  <a:spcPts val="3000"/>
                </a:lnSpc>
                <a:spcBef>
                  <a:spcPct val="0"/>
                </a:spcBef>
                <a:buFontTx/>
                <a:buNone/>
              </a:pPr>
              <a:t>10</a:t>
            </a:fld>
            <a:endParaRPr lang="en-US" altLang="en-US" sz="14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0" y="0"/>
            <a:ext cx="9144000" cy="609600"/>
          </a:xfrm>
        </p:spPr>
        <p:txBody>
          <a:bodyPr/>
          <a:lstStyle/>
          <a:p>
            <a:pPr>
              <a:defRPr/>
            </a:pPr>
            <a:r>
              <a:rPr lang="zh-TW" altLang="en-US" sz="36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轉化是在信徒生命中也在社區、城市當中</a:t>
            </a:r>
            <a:endParaRPr lang="en-US" sz="36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12291" name="Rectangle 3"/>
          <p:cNvSpPr>
            <a:spLocks noGrp="1" noChangeArrowheads="1"/>
          </p:cNvSpPr>
          <p:nvPr>
            <p:ph type="body" idx="1"/>
          </p:nvPr>
        </p:nvSpPr>
        <p:spPr>
          <a:xfrm>
            <a:off x="0" y="990600"/>
            <a:ext cx="9144000" cy="5867400"/>
          </a:xfrm>
        </p:spPr>
        <p:txBody>
          <a:bodyPr/>
          <a:lstStyle/>
          <a:p>
            <a:pPr>
              <a:lnSpc>
                <a:spcPts val="3300"/>
              </a:lnSpc>
            </a:pPr>
            <a:r>
              <a:rPr lang="zh-TW" altLang="en-US" sz="3600" b="1" smtClean="0">
                <a:latin typeface="標楷體" pitchFamily="65" charset="-120"/>
                <a:ea typeface="標楷體" pitchFamily="65" charset="-120"/>
              </a:rPr>
              <a:t>隨時隨處，積極傳福音 </a:t>
            </a:r>
            <a:endParaRPr lang="en-US" altLang="zh-TW" sz="3600" b="1" smtClean="0">
              <a:latin typeface="標楷體" pitchFamily="65" charset="-120"/>
              <a:ea typeface="標楷體" pitchFamily="65" charset="-120"/>
            </a:endParaRPr>
          </a:p>
          <a:p>
            <a:pPr marL="457200" lvl="1" indent="0">
              <a:lnSpc>
                <a:spcPts val="3300"/>
              </a:lnSpc>
              <a:buFontTx/>
              <a:buNone/>
            </a:pPr>
            <a:endParaRPr lang="en-US" altLang="zh-TW" smtClean="0">
              <a:latin typeface="標楷體" pitchFamily="65" charset="-120"/>
              <a:ea typeface="標楷體" pitchFamily="65" charset="-120"/>
            </a:endParaRPr>
          </a:p>
          <a:p>
            <a:pPr marL="457200" lvl="1" indent="0">
              <a:lnSpc>
                <a:spcPts val="3300"/>
              </a:lnSpc>
              <a:buFontTx/>
              <a:buNone/>
            </a:pPr>
            <a:r>
              <a:rPr lang="zh-TW" altLang="en-US" b="1" smtClean="0">
                <a:latin typeface="標楷體" pitchFamily="65" charset="-120"/>
                <a:ea typeface="標楷體" pitchFamily="65" charset="-120"/>
              </a:rPr>
              <a:t> </a:t>
            </a:r>
            <a:endParaRPr lang="en-US" altLang="zh-TW" b="1" smtClean="0">
              <a:latin typeface="標楷體" pitchFamily="65" charset="-120"/>
              <a:ea typeface="標楷體" pitchFamily="65" charset="-120"/>
            </a:endParaRPr>
          </a:p>
        </p:txBody>
      </p:sp>
      <p:sp>
        <p:nvSpPr>
          <p:cNvPr id="12292" name="Slide Number Placeholder 1"/>
          <p:cNvSpPr>
            <a:spLocks noGrp="1"/>
          </p:cNvSpPr>
          <p:nvPr>
            <p:ph type="sldNum" sz="quarter" idx="12"/>
          </p:nvPr>
        </p:nvSpPr>
        <p:spPr>
          <a:xfrm>
            <a:off x="8763000" y="6477000"/>
            <a:ext cx="381000" cy="381000"/>
          </a:xfrm>
          <a:noFill/>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ts val="3000"/>
              </a:lnSpc>
              <a:spcBef>
                <a:spcPct val="0"/>
              </a:spcBef>
              <a:buFontTx/>
              <a:buNone/>
            </a:pPr>
            <a:fld id="{F8EDC0BA-C731-48C6-99C9-969E900B4E09}" type="slidenum">
              <a:rPr lang="en-US" altLang="en-US" sz="1400"/>
              <a:pPr eaLnBrk="1" hangingPunct="1">
                <a:lnSpc>
                  <a:spcPts val="3000"/>
                </a:lnSpc>
                <a:spcBef>
                  <a:spcPct val="0"/>
                </a:spcBef>
                <a:buFontTx/>
                <a:buNone/>
              </a:pPr>
              <a:t>11</a:t>
            </a:fld>
            <a:endParaRPr lang="en-US" altLang="en-US" sz="1400"/>
          </a:p>
        </p:txBody>
      </p:sp>
      <p:pic>
        <p:nvPicPr>
          <p:cNvPr id="12293" name="Picture 4" descr="C:\Users\annH\AppData\Local\Temp\IMG_023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43200"/>
            <a:ext cx="9144000" cy="383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0" y="0"/>
            <a:ext cx="9144000" cy="533400"/>
          </a:xfrm>
        </p:spPr>
        <p:txBody>
          <a:bodyPr/>
          <a:lstStyle/>
          <a:p>
            <a:r>
              <a:rPr lang="zh-TW" altLang="en-US" sz="4800" b="1" smtClean="0">
                <a:effectLst>
                  <a:outerShdw blurRad="38100" dist="38100" dir="2700000" algn="tl">
                    <a:srgbClr val="C0C0C0"/>
                  </a:outerShdw>
                </a:effectLst>
                <a:latin typeface="標楷體" pitchFamily="65" charset="-120"/>
                <a:ea typeface="標楷體" pitchFamily="65" charset="-120"/>
              </a:rPr>
              <a:t>禱告範例</a:t>
            </a:r>
          </a:p>
        </p:txBody>
      </p:sp>
      <p:sp>
        <p:nvSpPr>
          <p:cNvPr id="13315" name="Rectangle 3"/>
          <p:cNvSpPr>
            <a:spLocks noGrp="1" noChangeArrowheads="1"/>
          </p:cNvSpPr>
          <p:nvPr>
            <p:ph type="body" idx="1"/>
          </p:nvPr>
        </p:nvSpPr>
        <p:spPr>
          <a:xfrm>
            <a:off x="0" y="609600"/>
            <a:ext cx="9144000" cy="6248400"/>
          </a:xfrm>
        </p:spPr>
        <p:txBody>
          <a:bodyPr/>
          <a:lstStyle/>
          <a:p>
            <a:pPr marL="0" indent="0">
              <a:lnSpc>
                <a:spcPts val="3700"/>
              </a:lnSpc>
              <a:buFontTx/>
              <a:buNone/>
            </a:pPr>
            <a:r>
              <a:rPr lang="zh-TW" altLang="en-US" b="1" smtClean="0">
                <a:latin typeface="標楷體" pitchFamily="65" charset="-120"/>
                <a:ea typeface="標楷體" pitchFamily="65" charset="-120"/>
              </a:rPr>
              <a:t>親愛的天父，求祢以你的靈大大的充滿我，讓我的腹中湧出活水江河，流出你的愛、能力、喜樂與平安，使我能口說你的話語、美善與恩慈，使每一個接觸到我的人都能從我身上看見福音，讓你的恩典從我身上流到我周遭的人群，使我們都能蒙福。 </a:t>
            </a:r>
            <a:endParaRPr lang="en-US" altLang="zh-TW" b="1" smtClean="0">
              <a:latin typeface="標楷體" pitchFamily="65" charset="-120"/>
              <a:ea typeface="標楷體" pitchFamily="65" charset="-120"/>
            </a:endParaRPr>
          </a:p>
          <a:p>
            <a:pPr marL="0" indent="0">
              <a:lnSpc>
                <a:spcPts val="3700"/>
              </a:lnSpc>
              <a:buFontTx/>
              <a:buNone/>
            </a:pPr>
            <a:r>
              <a:rPr lang="zh-TW" altLang="en-US" b="1" smtClean="0">
                <a:latin typeface="標楷體" pitchFamily="65" charset="-120"/>
                <a:ea typeface="標楷體" pitchFamily="65" charset="-120"/>
              </a:rPr>
              <a:t>是的，父神啊！ 我願意回應你的愛，服事有需要的人，願你按你的心意將聖靈的能力賜給我，帶領我，給我敏銳的心，看見人們的需要，給我智慧能有效的幫助他們，帶給別人生命的答案，並讓人們知道這一切都是因著你的恩典與憐憫，將你的名高舉在他們面前，祈求祢賜下改變生命的大能，讓人們不只認識祢，更是願意委身跟隨祢，帶來社區、國家的轉化，奉主耶穌基督的聖名禱告。阿們。 </a:t>
            </a:r>
          </a:p>
        </p:txBody>
      </p:sp>
      <p:sp>
        <p:nvSpPr>
          <p:cNvPr id="13316" name="Slide Number Placeholder 1"/>
          <p:cNvSpPr>
            <a:spLocks noGrp="1"/>
          </p:cNvSpPr>
          <p:nvPr>
            <p:ph type="sldNum" sz="quarter" idx="12"/>
          </p:nvPr>
        </p:nvSpPr>
        <p:spPr>
          <a:xfrm>
            <a:off x="8763000" y="6477000"/>
            <a:ext cx="381000" cy="381000"/>
          </a:xfrm>
          <a:noFill/>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ts val="3000"/>
              </a:lnSpc>
              <a:spcBef>
                <a:spcPct val="0"/>
              </a:spcBef>
              <a:buFontTx/>
              <a:buNone/>
            </a:pPr>
            <a:fld id="{C4E4BAD3-4713-4475-A493-7DBCB859FD11}" type="slidenum">
              <a:rPr lang="en-US" altLang="en-US" sz="1400"/>
              <a:pPr eaLnBrk="1" hangingPunct="1">
                <a:lnSpc>
                  <a:spcPts val="3000"/>
                </a:lnSpc>
                <a:spcBef>
                  <a:spcPct val="0"/>
                </a:spcBef>
                <a:buFontTx/>
                <a:buNone/>
              </a:pPr>
              <a:t>12</a:t>
            </a:fld>
            <a:endParaRPr lang="en-US" altLang="en-US" sz="1400"/>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13909</TotalTime>
  <Words>2108</Words>
  <Application>Microsoft Office PowerPoint</Application>
  <PresentationFormat>On-screen Show (4:3)</PresentationFormat>
  <Paragraphs>104</Paragraphs>
  <Slides>12</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Times New Roman</vt:lpstr>
      <vt:lpstr>Arial</vt:lpstr>
      <vt:lpstr>新細明體</vt:lpstr>
      <vt:lpstr>標楷體</vt:lpstr>
      <vt:lpstr>Antinoou</vt:lpstr>
      <vt:lpstr>Arial Unicode MS</vt:lpstr>
      <vt:lpstr>Aegyptus</vt:lpstr>
      <vt:lpstr>Default Design</vt:lpstr>
      <vt:lpstr>    </vt:lpstr>
      <vt:lpstr>靈糧堂的異象與真理根基</vt:lpstr>
      <vt:lpstr>靈糧堂的四個策略</vt:lpstr>
      <vt:lpstr>全地轉化的定義 </vt:lpstr>
      <vt:lpstr>整本聖經本身就是「宣教」故事</vt:lpstr>
      <vt:lpstr>整本聖經本身就是「宣教」故事</vt:lpstr>
      <vt:lpstr>整本聖經本身就是「宣教」故事</vt:lpstr>
      <vt:lpstr>我們的回應</vt:lpstr>
      <vt:lpstr>我們的回應</vt:lpstr>
      <vt:lpstr>我們的回應</vt:lpstr>
      <vt:lpstr>轉化是在信徒生命中也在社區、城市當中</vt:lpstr>
      <vt:lpstr>禱告範例</vt:lpstr>
    </vt:vector>
  </TitlesOfParts>
  <Company>Jireh Solutions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被擄後歷史與兩約之間</dc:title>
  <dc:creator>annH</dc:creator>
  <cp:lastModifiedBy>Alfred Chen</cp:lastModifiedBy>
  <cp:revision>603</cp:revision>
  <cp:lastPrinted>2016-10-02T08:12:00Z</cp:lastPrinted>
  <dcterms:created xsi:type="dcterms:W3CDTF">2006-12-07T08:40:40Z</dcterms:created>
  <dcterms:modified xsi:type="dcterms:W3CDTF">2016-10-11T01:20:27Z</dcterms:modified>
</cp:coreProperties>
</file>