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15" r:id="rId3"/>
    <p:sldMasterId id="2147485839" r:id="rId4"/>
  </p:sldMasterIdLst>
  <p:notesMasterIdLst>
    <p:notesMasterId r:id="rId20"/>
  </p:notesMasterIdLst>
  <p:sldIdLst>
    <p:sldId id="1532" r:id="rId5"/>
    <p:sldId id="1644" r:id="rId6"/>
    <p:sldId id="1645" r:id="rId7"/>
    <p:sldId id="1646" r:id="rId8"/>
    <p:sldId id="1647" r:id="rId9"/>
    <p:sldId id="1643" r:id="rId10"/>
    <p:sldId id="1655" r:id="rId11"/>
    <p:sldId id="1656" r:id="rId12"/>
    <p:sldId id="1657" r:id="rId13"/>
    <p:sldId id="1654" r:id="rId14"/>
    <p:sldId id="1660" r:id="rId15"/>
    <p:sldId id="1659" r:id="rId16"/>
    <p:sldId id="1652" r:id="rId17"/>
    <p:sldId id="1653" r:id="rId18"/>
    <p:sldId id="1620" r:id="rId19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97" autoAdjust="0"/>
  </p:normalViewPr>
  <p:slideViewPr>
    <p:cSldViewPr snapToGrid="0" snapToObjects="1">
      <p:cViewPr>
        <p:scale>
          <a:sx n="50" d="100"/>
          <a:sy n="50" d="100"/>
        </p:scale>
        <p:origin x="-118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10/23/2016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10/23/2016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10/23/2016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0197B17-36AF-49D6-862F-4540592607E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46160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CA5D572-D5CD-41B6-B25A-F9C2D3C564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07034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1AA427F-07BB-4FA3-8AB9-8D7387855E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04395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F72B410-022B-42D0-9BB4-FB90D9AC5B6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66256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20098D2-11AB-458C-AF0D-1766DAA964C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78212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03DD6CC-9B32-4D71-A004-4611305D57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83470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0DDDD8E-ACB7-42D7-A077-83DECD9105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8098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9F21821-EB44-4B51-B0D9-66DB269354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97087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A285416-561D-4950-BBD9-D903500ECFF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70822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80A69FA-22E3-43F5-B4CE-D38F13A9CA2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56660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5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81CC180-D59E-48AA-AA9C-68841643478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634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17FEABE-E1D0-4FF0-9F01-BC4284D51100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5962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40" r:id="rId1"/>
    <p:sldLayoutId id="2147485841" r:id="rId2"/>
    <p:sldLayoutId id="2147485842" r:id="rId3"/>
    <p:sldLayoutId id="2147485843" r:id="rId4"/>
    <p:sldLayoutId id="2147485844" r:id="rId5"/>
    <p:sldLayoutId id="2147485845" r:id="rId6"/>
    <p:sldLayoutId id="2147485846" r:id="rId7"/>
    <p:sldLayoutId id="2147485847" r:id="rId8"/>
    <p:sldLayoutId id="2147485848" r:id="rId9"/>
    <p:sldLayoutId id="2147485849" r:id="rId10"/>
    <p:sldLayoutId id="21474858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進入</a:t>
            </a:r>
            <a:r>
              <a:rPr lang="zh-TW" altLang="en-US" sz="66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 </a:t>
            </a:r>
            <a:r>
              <a:rPr lang="zh-TW" altLang="en-US" sz="6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神聖潔同</a:t>
            </a:r>
            <a:r>
              <a:rPr lang="zh-TW" altLang="en-US" sz="6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在中</a:t>
            </a:r>
            <a:endParaRPr lang="en-US" altLang="zh-TW" sz="6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400" kern="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000" kern="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Into the Presence of His Holiness</a:t>
            </a:r>
            <a:endParaRPr lang="en-US" altLang="zh-TW" sz="800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50" kern="0" dirty="0" smtClean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50" kern="0" dirty="0" smtClean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50" b="1" kern="0" dirty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3600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sz="3600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October  9,  2016</a:t>
            </a:r>
            <a:endParaRPr lang="en-US" altLang="zh-TW" sz="28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44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2" y="2"/>
            <a:ext cx="6857998" cy="6857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75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52400" y="24914"/>
            <a:ext cx="8788400" cy="6817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Moreover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we have all had </a:t>
            </a:r>
            <a:r>
              <a:rPr lang="en-US" altLang="zh-TW" sz="3600" i="1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human fathers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who disciplined us and we respected them for it. How much more should we submit to the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Father of spirits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and live!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They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disciplined us for a little while as they thought best; but God disciplines us for our good, in order that we may share in his holiness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再者，我們曾有</a:t>
            </a:r>
            <a:r>
              <a:rPr lang="zh-TW" altLang="en-US" sz="3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生身的父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管教我們，我們尚且敬重他，何況</a:t>
            </a:r>
            <a:r>
              <a:rPr lang="zh-TW" altLang="en-US" sz="36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萬靈的父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，我們豈不更當順服他得生嗎？ 生身的父都是暫隨己意管教我們；惟有萬靈的父管教我們，是要我們得益處，使我們在他的聖潔上有分。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希伯來書 </a:t>
            </a:r>
            <a:r>
              <a:rPr lang="en-US" altLang="zh-TW" sz="2800" b="1" dirty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Hebrews 12:6-10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40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52400" y="1421914"/>
            <a:ext cx="8788400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No discipline seems pleasant at the time, but painful. Later on, however, it produces a harvest of righteousness and peace for those who have been trained by </a:t>
            </a:r>
            <a:r>
              <a:rPr lang="en-US" altLang="zh-TW" sz="36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it.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凡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管教的事，當時不覺得快樂，反覺得愁苦；後來卻為那經練過的人結出平安的果子，就是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義。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希伯來書 </a:t>
            </a:r>
            <a:r>
              <a:rPr lang="en-US" altLang="zh-TW" sz="2800" b="1" dirty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Hebrews </a:t>
            </a:r>
            <a:r>
              <a:rPr lang="en-US" altLang="zh-TW" sz="2800" b="1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12:11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94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52400" y="367814"/>
            <a:ext cx="8737600" cy="6386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Then the Lord reached out his hand and touched my mouth and said to me, “I have put my words in your mouth. </a:t>
            </a:r>
            <a:r>
              <a:rPr lang="en-US" altLang="zh-TW" sz="36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See</a:t>
            </a:r>
            <a:r>
              <a:rPr lang="en-US" altLang="zh-TW" sz="36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today I appoint you over nations and kingdoms to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uproot and tear down, to destroy and overthrow</a:t>
            </a:r>
            <a:r>
              <a:rPr lang="en-US" altLang="zh-TW" sz="36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to build and to plant</a:t>
            </a:r>
            <a:r>
              <a:rPr lang="en-US" altLang="zh-TW" sz="36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.”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於是耶和華伸手按我的口，對我說：我已將當說的話傳給你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看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哪，我今日立你在列邦列國之上，為要施行</a:t>
            </a:r>
            <a:r>
              <a:rPr lang="zh-TW" altLang="en-US" sz="3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拔出、拆毀、毀壞、傾覆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，又要建立、栽植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耶利米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b="1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Jeremiah 1:9-10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68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0" y="194537"/>
            <a:ext cx="3695700" cy="4830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58900" y="5308600"/>
            <a:ext cx="6858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5400" dirty="0" smtClean="0">
                <a:solidFill>
                  <a:srgbClr val="FFFF00"/>
                </a:solidFill>
              </a:rPr>
              <a:t>Uproot  </a:t>
            </a:r>
            <a:r>
              <a:rPr lang="zh-TW" altLang="en-US" sz="66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拔出</a:t>
            </a:r>
            <a:endParaRPr lang="zh-TW" altLang="en-US" sz="66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307295"/>
            <a:ext cx="4381500" cy="4953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35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8900" y="5308600"/>
            <a:ext cx="6858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5400" dirty="0" smtClean="0">
                <a:solidFill>
                  <a:srgbClr val="FFFF00"/>
                </a:solidFill>
              </a:rPr>
              <a:t>Tear Down  </a:t>
            </a:r>
            <a:r>
              <a:rPr lang="zh-TW" altLang="en-US" sz="66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拆</a:t>
            </a:r>
            <a:r>
              <a:rPr lang="zh-TW" altLang="en-US" sz="66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毀</a:t>
            </a:r>
            <a:endParaRPr lang="zh-TW" altLang="en-US" sz="72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175919"/>
            <a:ext cx="4305300" cy="5276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7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8900" y="5308600"/>
            <a:ext cx="6858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5400" dirty="0" smtClean="0">
                <a:solidFill>
                  <a:srgbClr val="FFFF00"/>
                </a:solidFill>
              </a:rPr>
              <a:t>Destroy  </a:t>
            </a:r>
            <a:r>
              <a:rPr lang="zh-TW" altLang="en-US" sz="66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毀</a:t>
            </a:r>
            <a:r>
              <a:rPr lang="zh-TW" altLang="en-US" sz="66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壞</a:t>
            </a:r>
            <a:endParaRPr lang="zh-TW" altLang="en-US" sz="80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736320"/>
            <a:ext cx="8661400" cy="4685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99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8900" y="5308600"/>
            <a:ext cx="6858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5400" dirty="0" smtClean="0">
                <a:solidFill>
                  <a:srgbClr val="FFFF00"/>
                </a:solidFill>
              </a:rPr>
              <a:t>Overthrow </a:t>
            </a:r>
            <a:r>
              <a:rPr lang="zh-TW" altLang="en-US" sz="66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傾</a:t>
            </a:r>
            <a:r>
              <a:rPr lang="zh-TW" altLang="en-US" sz="66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覆</a:t>
            </a:r>
            <a:endParaRPr lang="zh-TW" altLang="en-US" sz="8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15900"/>
            <a:ext cx="5903911" cy="5247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74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2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39700" y="1180614"/>
            <a:ext cx="8788400" cy="2754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For the Lord is good and his love endures forever;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   his faithfulness continues through all generations.</a:t>
            </a:r>
            <a:endParaRPr lang="en-US" altLang="zh-TW" sz="9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為耶和華本為善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他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的慈愛存到永遠；他的信實直到萬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代。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Psalm 100:5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52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367439"/>
            <a:ext cx="6959600" cy="5426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57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79400" y="609113"/>
            <a:ext cx="8775700" cy="564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Let the wicked forsake their ways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   and the unrighteous their thoughts.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Let them turn to the Lord, and he will have mercy on them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and to our God, for he will freely pardon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“For my thoughts are not your thoughts,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   neither are your ways my ways,”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declares the Lord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“As the heavens are higher than the earth,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   so are my ways higher than your ways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   and my thoughts than your thoughts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b="1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Isaiah 55:9-10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10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39700" y="609114"/>
            <a:ext cx="8775700" cy="467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惡人當離棄自己的道路；不義的人當除掉自己的意念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歸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向耶和華，耶和華就必憐恤他；當歸向我們的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神，因為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神必廣行赦免。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和華說：我的意念非同你們的意念；我的道路非同你們的道路。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天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怎樣高過地，照樣，我的道路高過你們的道路；我的意念高過你們的意念。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b="1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Isaiah 55:7-9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26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2" y="1518135"/>
            <a:ext cx="8775701" cy="3508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4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帶我進水深處 </a:t>
            </a:r>
            <a:endParaRPr lang="en-US" altLang="zh-TW" sz="5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Into </a:t>
            </a:r>
            <a:r>
              <a:rPr lang="en-US" altLang="zh-TW" sz="4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deep waters</a:t>
            </a:r>
            <a:r>
              <a:rPr lang="en-US" altLang="zh-TW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endParaRPr lang="en-US" altLang="zh-TW" sz="11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50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18346</TotalTime>
  <Words>613</Words>
  <Application>Microsoft Office PowerPoint</Application>
  <PresentationFormat>On-screen Show (4:3)</PresentationFormat>
  <Paragraphs>78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33" baseType="lpstr">
      <vt:lpstr>Adobe Gothic Std B</vt:lpstr>
      <vt:lpstr>Arial Unicode MS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Maiandra GD</vt:lpstr>
      <vt:lpstr>Mongolian Baiti</vt:lpstr>
      <vt:lpstr>Tahoma</vt:lpstr>
      <vt:lpstr>Verdana</vt:lpstr>
      <vt:lpstr>Wingdings</vt:lpstr>
      <vt:lpstr>Template</vt:lpstr>
      <vt:lpstr>默认设计模板</vt:lpstr>
      <vt:lpstr>10_Office 佈景主題</vt:lpstr>
      <vt:lpstr>9_Default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1022</cp:revision>
  <dcterms:created xsi:type="dcterms:W3CDTF">2014-11-02T05:55:36Z</dcterms:created>
  <dcterms:modified xsi:type="dcterms:W3CDTF">2016-10-23T07:15:26Z</dcterms:modified>
</cp:coreProperties>
</file>