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15" r:id="rId3"/>
    <p:sldMasterId id="2147485839" r:id="rId4"/>
    <p:sldMasterId id="2147485875" r:id="rId5"/>
    <p:sldMasterId id="2147485887" r:id="rId6"/>
  </p:sldMasterIdLst>
  <p:notesMasterIdLst>
    <p:notesMasterId r:id="rId21"/>
  </p:notesMasterIdLst>
  <p:sldIdLst>
    <p:sldId id="1772" r:id="rId7"/>
    <p:sldId id="1811" r:id="rId8"/>
    <p:sldId id="1812" r:id="rId9"/>
    <p:sldId id="1820" r:id="rId10"/>
    <p:sldId id="1813" r:id="rId11"/>
    <p:sldId id="1823" r:id="rId12"/>
    <p:sldId id="1821" r:id="rId13"/>
    <p:sldId id="1817" r:id="rId14"/>
    <p:sldId id="1822" r:id="rId15"/>
    <p:sldId id="1814" r:id="rId16"/>
    <p:sldId id="1816" r:id="rId17"/>
    <p:sldId id="1776" r:id="rId18"/>
    <p:sldId id="1818" r:id="rId19"/>
    <p:sldId id="1819" r:id="rId20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97" autoAdjust="0"/>
  </p:normalViewPr>
  <p:slideViewPr>
    <p:cSldViewPr snapToGrid="0" snapToObjects="1">
      <p:cViewPr varScale="1">
        <p:scale>
          <a:sx n="74" d="100"/>
          <a:sy n="74" d="100"/>
        </p:scale>
        <p:origin x="12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11/26/2016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11/26/2016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0197B17-36AF-49D6-862F-4540592607E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46160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CA5D572-D5CD-41B6-B25A-F9C2D3C564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07034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1AA427F-07BB-4FA3-8AB9-8D7387855E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04395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F72B410-022B-42D0-9BB4-FB90D9AC5B6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66256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20098D2-11AB-458C-AF0D-1766DAA964C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78212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03DD6CC-9B32-4D71-A004-4611305D57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83470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0DDDD8E-ACB7-42D7-A077-83DECD9105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8098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9F21821-EB44-4B51-B0D9-66DB269354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97087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A285416-561D-4950-BBD9-D903500ECFF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70822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80A69FA-22E3-43F5-B4CE-D38F13A9CA2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56660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5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81CC180-D59E-48AA-AA9C-68841643478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63463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83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30" indent="0" algn="ctr">
              <a:buNone/>
              <a:defRPr/>
            </a:lvl2pPr>
            <a:lvl3pPr marL="914259" indent="0" algn="ctr">
              <a:buNone/>
              <a:defRPr/>
            </a:lvl3pPr>
            <a:lvl4pPr marL="1371388" indent="0" algn="ctr">
              <a:buNone/>
              <a:defRPr/>
            </a:lvl4pPr>
            <a:lvl5pPr marL="1828516" indent="0" algn="ctr">
              <a:buNone/>
              <a:defRPr/>
            </a:lvl5pPr>
            <a:lvl6pPr marL="2285646" indent="0" algn="ctr">
              <a:buNone/>
              <a:defRPr/>
            </a:lvl6pPr>
            <a:lvl7pPr marL="2742775" indent="0" algn="ctr">
              <a:buNone/>
              <a:defRPr/>
            </a:lvl7pPr>
            <a:lvl8pPr marL="3199904" indent="0" algn="ctr">
              <a:buNone/>
              <a:defRPr/>
            </a:lvl8pPr>
            <a:lvl9pPr marL="3657033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0197B17-36AF-49D6-862F-4540592607E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969555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CA5D572-D5CD-41B6-B25A-F9C2D3C564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83627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88" indent="0">
              <a:buNone/>
              <a:defRPr sz="1400"/>
            </a:lvl4pPr>
            <a:lvl5pPr marL="1828516" indent="0">
              <a:buNone/>
              <a:defRPr sz="1400"/>
            </a:lvl5pPr>
            <a:lvl6pPr marL="2285646" indent="0">
              <a:buNone/>
              <a:defRPr sz="1400"/>
            </a:lvl6pPr>
            <a:lvl7pPr marL="2742775" indent="0">
              <a:buNone/>
              <a:defRPr sz="1400"/>
            </a:lvl7pPr>
            <a:lvl8pPr marL="3199904" indent="0">
              <a:buNone/>
              <a:defRPr sz="1400"/>
            </a:lvl8pPr>
            <a:lvl9pPr marL="3657033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1AA427F-07BB-4FA3-8AB9-8D7387855E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830822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F72B410-022B-42D0-9BB4-FB90D9AC5B6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694742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88" indent="0">
              <a:buNone/>
              <a:defRPr sz="1600" b="1"/>
            </a:lvl4pPr>
            <a:lvl5pPr marL="1828516" indent="0">
              <a:buNone/>
              <a:defRPr sz="1600" b="1"/>
            </a:lvl5pPr>
            <a:lvl6pPr marL="2285646" indent="0">
              <a:buNone/>
              <a:defRPr sz="1600" b="1"/>
            </a:lvl6pPr>
            <a:lvl7pPr marL="2742775" indent="0">
              <a:buNone/>
              <a:defRPr sz="1600" b="1"/>
            </a:lvl7pPr>
            <a:lvl8pPr marL="3199904" indent="0">
              <a:buNone/>
              <a:defRPr sz="1600" b="1"/>
            </a:lvl8pPr>
            <a:lvl9pPr marL="36570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61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88" indent="0">
              <a:buNone/>
              <a:defRPr sz="1600" b="1"/>
            </a:lvl4pPr>
            <a:lvl5pPr marL="1828516" indent="0">
              <a:buNone/>
              <a:defRPr sz="1600" b="1"/>
            </a:lvl5pPr>
            <a:lvl6pPr marL="2285646" indent="0">
              <a:buNone/>
              <a:defRPr sz="1600" b="1"/>
            </a:lvl6pPr>
            <a:lvl7pPr marL="2742775" indent="0">
              <a:buNone/>
              <a:defRPr sz="1600" b="1"/>
            </a:lvl7pPr>
            <a:lvl8pPr marL="3199904" indent="0">
              <a:buNone/>
              <a:defRPr sz="1600" b="1"/>
            </a:lvl8pPr>
            <a:lvl9pPr marL="36570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6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20098D2-11AB-458C-AF0D-1766DAA964C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20200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03DD6CC-9B32-4D71-A004-4611305D57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629468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0DDDD8E-ACB7-42D7-A077-83DECD9105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808884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14" y="27308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1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14" y="143511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88" indent="0">
              <a:buNone/>
              <a:defRPr sz="900"/>
            </a:lvl4pPr>
            <a:lvl5pPr marL="1828516" indent="0">
              <a:buNone/>
              <a:defRPr sz="900"/>
            </a:lvl5pPr>
            <a:lvl6pPr marL="2285646" indent="0">
              <a:buNone/>
              <a:defRPr sz="900"/>
            </a:lvl6pPr>
            <a:lvl7pPr marL="2742775" indent="0">
              <a:buNone/>
              <a:defRPr sz="900"/>
            </a:lvl7pPr>
            <a:lvl8pPr marL="3199904" indent="0">
              <a:buNone/>
              <a:defRPr sz="900"/>
            </a:lvl8pPr>
            <a:lvl9pPr marL="36570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9F21821-EB44-4B51-B0D9-66DB269354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198294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3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88" indent="0">
              <a:buNone/>
              <a:defRPr sz="2000"/>
            </a:lvl4pPr>
            <a:lvl5pPr marL="1828516" indent="0">
              <a:buNone/>
              <a:defRPr sz="2000"/>
            </a:lvl5pPr>
            <a:lvl6pPr marL="2285646" indent="0">
              <a:buNone/>
              <a:defRPr sz="2000"/>
            </a:lvl6pPr>
            <a:lvl7pPr marL="2742775" indent="0">
              <a:buNone/>
              <a:defRPr sz="2000"/>
            </a:lvl7pPr>
            <a:lvl8pPr marL="3199904" indent="0">
              <a:buNone/>
              <a:defRPr sz="2000"/>
            </a:lvl8pPr>
            <a:lvl9pPr marL="3657033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88" indent="0">
              <a:buNone/>
              <a:defRPr sz="900"/>
            </a:lvl4pPr>
            <a:lvl5pPr marL="1828516" indent="0">
              <a:buNone/>
              <a:defRPr sz="900"/>
            </a:lvl5pPr>
            <a:lvl6pPr marL="2285646" indent="0">
              <a:buNone/>
              <a:defRPr sz="900"/>
            </a:lvl6pPr>
            <a:lvl7pPr marL="2742775" indent="0">
              <a:buNone/>
              <a:defRPr sz="900"/>
            </a:lvl7pPr>
            <a:lvl8pPr marL="3199904" indent="0">
              <a:buNone/>
              <a:defRPr sz="900"/>
            </a:lvl8pPr>
            <a:lvl9pPr marL="36570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A285416-561D-4950-BBD9-D903500ECFF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0133636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80A69FA-22E3-43F5-B4CE-D38F13A9CA2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846202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91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1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81CC180-D59E-48AA-AA9C-68841643478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715717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C230D-F923-4515-8060-17EB13ECBA21}" type="datetimeFigureOut">
              <a:rPr lang="zh-TW" altLang="en-US"/>
              <a:pPr>
                <a:defRPr/>
              </a:pPr>
              <a:t>2016/11/26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F5015-06BD-48E9-8566-2DAD83C289B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996232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D5157-AF4C-4E33-86D1-2FD795AC44B6}" type="datetimeFigureOut">
              <a:rPr lang="zh-TW" altLang="en-US"/>
              <a:pPr>
                <a:defRPr/>
              </a:pPr>
              <a:t>2016/11/26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0C8BA-FD2E-4D1E-B1A0-83754B035A88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507726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17FEABE-E1D0-4FF0-9F01-BC4284D51100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5962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40" r:id="rId1"/>
    <p:sldLayoutId id="2147485841" r:id="rId2"/>
    <p:sldLayoutId id="2147485842" r:id="rId3"/>
    <p:sldLayoutId id="2147485843" r:id="rId4"/>
    <p:sldLayoutId id="2147485844" r:id="rId5"/>
    <p:sldLayoutId id="2147485845" r:id="rId6"/>
    <p:sldLayoutId id="2147485846" r:id="rId7"/>
    <p:sldLayoutId id="2147485847" r:id="rId8"/>
    <p:sldLayoutId id="2147485848" r:id="rId9"/>
    <p:sldLayoutId id="2147485849" r:id="rId10"/>
    <p:sldLayoutId id="21474858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56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56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56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fld id="{617FEABE-E1D0-4FF0-9F01-BC4284D51100}" type="slidenum">
              <a:rPr lang="en-US" altLang="zh-TW" smtClean="0"/>
              <a:pPr defTabSz="91435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7652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76" r:id="rId1"/>
    <p:sldLayoutId id="2147485877" r:id="rId2"/>
    <p:sldLayoutId id="2147485878" r:id="rId3"/>
    <p:sldLayoutId id="2147485879" r:id="rId4"/>
    <p:sldLayoutId id="2147485880" r:id="rId5"/>
    <p:sldLayoutId id="2147485881" r:id="rId6"/>
    <p:sldLayoutId id="2147485882" r:id="rId7"/>
    <p:sldLayoutId id="2147485883" r:id="rId8"/>
    <p:sldLayoutId id="2147485884" r:id="rId9"/>
    <p:sldLayoutId id="2147485885" r:id="rId10"/>
    <p:sldLayoutId id="21474858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3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5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8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1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295" indent="-341295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25" indent="-284149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355" indent="-227001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531" indent="-227001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708" indent="-227001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211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340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470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598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6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6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75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4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3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defTabSz="914400">
              <a:defRPr/>
            </a:pPr>
            <a:fld id="{C75218BD-EB16-4DA9-98CD-990AB327DE84}" type="datetimeFigureOut">
              <a:rPr lang="zh-TW" altLang="en-US"/>
              <a:pPr defTabSz="914400">
                <a:defRPr/>
              </a:pPr>
              <a:t>2016/11/26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defTabSz="914400"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23BD29C7-03AD-4CA6-B99E-A9892CCB79CC}" type="slidenum">
              <a:rPr lang="zh-TW" alt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035303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雅各和利亞</a:t>
            </a: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Jacob and Leah</a:t>
            </a:r>
            <a:endParaRPr lang="en-US" altLang="zh-TW" sz="10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50" b="1" kern="0" dirty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3600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sz="3600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November 13,  2016</a:t>
            </a:r>
            <a:endParaRPr lang="en-US" altLang="zh-TW" sz="28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37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79400" y="24914"/>
            <a:ext cx="8674100" cy="6801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拉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班有兩個女兒，大的名叫利亞，小的名叫拉結。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亞的眼睛沒有神氣，拉結卻生得美貌俊秀。</a:t>
            </a:r>
            <a:r>
              <a:rPr lang="zh-TW" altLang="en-US" sz="1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各愛拉結，就說：「我願為你小女兒拉結服事你七年。」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拉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班說：「我把她給你，勝似給別人，你與我同住吧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！」</a:t>
            </a:r>
            <a:r>
              <a:rPr lang="zh-TW" altLang="en-US" sz="1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各就為拉結服事了七年；他因為深愛拉結，就看這七年如同幾天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16 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Now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Laban had two daughters; the name of the older was Leah, and the name of the younger was Rachel.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4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17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Leah had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weak eyes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but Rachel had a lovely figure and was beautiful. </a:t>
            </a:r>
            <a:r>
              <a:rPr lang="en-US" altLang="zh-TW" sz="24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18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Jacob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was in love with Rachel and said, “I’ll work for you seven years in return for your younger daughter Rachel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.”   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2800" b="1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Genesis 29:16-20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37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79400" y="24914"/>
            <a:ext cx="8674100" cy="6678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雅各對拉班說：「日期已經滿了，求你把我的妻子給我，我好與她同房。」</a:t>
            </a:r>
            <a:r>
              <a:rPr lang="zh-TW" altLang="en-US" sz="1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拉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班就擺設筵席，請齊了那地方的眾人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。到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晚上，拉班將女兒利亞送來給雅各，雅各就與她同房。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拉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班又將婢女悉帕給女兒利亞作使女。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到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了早晨，雅各一看是利亞，就對拉班說：「你向我做的是甚麼事呢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服事你，不是為拉結嗎？你為甚麼欺哄我呢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？」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25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When </a:t>
            </a: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morning came, there was Leah!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So </a:t>
            </a: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Jacob said to Laban, “What is this you have done to me?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   I </a:t>
            </a: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served you for Rachel, didn’t I?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Why </a:t>
            </a: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have you deceived me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?”   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2800" b="1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Genesis 29:21-25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7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393700" y="939314"/>
            <a:ext cx="8559800" cy="4970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後來，我察看我手所經營的一切事和我勞碌所成的功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誰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知都是虛空，都是捕風；在日光之下毫無益處。</a:t>
            </a: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Yet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when I surveyed all that my hands had done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   and what I had toiled to achieve,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everything was meaningless, a chasing after the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wind; nothing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was gained under the sun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傳道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b="1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Ecclesiastes 2:11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52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79400" y="177314"/>
            <a:ext cx="8674100" cy="6663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所以，你們若真與基督一同復活，就當求在上面的事；那裡有基督坐在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神的右邊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們要思念上面的事，不要思念地上的事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為你們已經死了，你們的生命與基督一同藏在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神裡面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基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督是我們的生命，他顯現的時候，你們也要與他一同顯現在榮耀裡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歌羅西書 </a:t>
            </a:r>
            <a:r>
              <a:rPr lang="en-US" altLang="zh-TW" sz="2800" b="1" dirty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Colossians 3:1-4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Since, then, you have been raised with Christ, set your hearts on things above, where Christ is, seated at the right hand of God. 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Set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your minds on things above, not on earthly things.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For you died, and your life is now hidden with Christ in God.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When Christ, who is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your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life, appears, then you also will appear with him in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glory.</a:t>
            </a:r>
            <a:endParaRPr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86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90500" y="558314"/>
            <a:ext cx="8763000" cy="5832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“</a:t>
            </a:r>
            <a:r>
              <a:rPr lang="en-US" altLang="zh-TW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If we find ourselves with a desire that nothing in this world can satisfy, the most probable explanation is that we were made for another world.” </a:t>
            </a:r>
            <a:endParaRPr lang="en-US" altLang="zh-TW" sz="3600" b="1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		</a:t>
            </a:r>
            <a:r>
              <a:rPr lang="en-US" altLang="zh-TW" b="1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--</a:t>
            </a:r>
            <a:r>
              <a:rPr lang="zh-TW" altLang="en-US" b="1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C.S</a:t>
            </a:r>
            <a:r>
              <a:rPr lang="en-US" altLang="zh-TW" sz="2800" b="1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Lewis</a:t>
            </a:r>
            <a:r>
              <a:rPr lang="zh-TW" altLang="en-US" sz="2800" b="1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(Mere Christianity)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b="1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如果我們有一種欲望是這世上的萬事萬物都無法滿足的，最適當的解釋就是：人乃是為另一個世界而造。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	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	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--</a:t>
            </a:r>
            <a:r>
              <a:rPr lang="en-US" altLang="zh-TW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魯益</a:t>
            </a:r>
            <a:r>
              <a:rPr lang="zh-TW" altLang="en-US" sz="3600" i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士 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</a:rPr>
              <a:t>(</a:t>
            </a:r>
            <a:r>
              <a:rPr lang="zh-TW" altLang="zh-TW" sz="36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</a:rPr>
              <a:t>反璞歸真</a:t>
            </a:r>
            <a:r>
              <a:rPr lang="en-US" altLang="zh-TW" sz="36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</a:rPr>
              <a:t>)</a:t>
            </a:r>
            <a:endParaRPr lang="en-US" altLang="zh-TW" sz="4000" i="1" dirty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26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0" y="2"/>
            <a:ext cx="7023100" cy="6857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78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09" y="952500"/>
            <a:ext cx="7685689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957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115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01600" y="456714"/>
            <a:ext cx="8851900" cy="590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不相信任何一個地上的王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會是人類最終的拯救；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我只相信再不好的年代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神都有機會翻轉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endParaRPr lang="zh-TW" altLang="en-US" sz="40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zh-TW" altLang="en-US" sz="1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不相信今天就算選出基督徒當總統，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就會比現在更好的治理或改變；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我只相信每個基督徒好好的敬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畏 神</a:t>
            </a:r>
            <a:endParaRPr lang="zh-TW" altLang="en-US" sz="40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活出見證，並為國家禱告，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才能帶來轉化和改變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endParaRPr lang="en-US" altLang="zh-TW" sz="40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53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65100" y="317758"/>
            <a:ext cx="8788400" cy="6540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我勸你，第一要為萬人懇求、禱告、代求、祝謝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；為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君王和一切在位的，也該如此，使我們可以敬虔、端正、平安無事地度日。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是好的，在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神我們救主面前可蒙悅納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提摩太前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b="1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1</a:t>
            </a:r>
            <a:r>
              <a:rPr lang="zh-TW" altLang="en-US" sz="2800" b="1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Timothy 2:1-2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 urge, then, first of all, that petitions, prayers, intercession and thanksgiving be made for all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people—for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kings and all those in authority, that we may live peaceful and quiet lives in all godliness and holiness.</a:t>
            </a:r>
            <a:endParaRPr lang="en-US" altLang="zh-TW" sz="3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81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305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52683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2350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19695</TotalTime>
  <Words>721</Words>
  <Application>Microsoft Office PowerPoint</Application>
  <PresentationFormat>On-screen Show (4:3)</PresentationFormat>
  <Paragraphs>73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14</vt:i4>
      </vt:variant>
    </vt:vector>
  </HeadingPairs>
  <TitlesOfParts>
    <vt:vector size="35" baseType="lpstr">
      <vt:lpstr>Adobe Gothic Std B</vt:lpstr>
      <vt:lpstr>Arial Unicode MS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Maiandra GD</vt:lpstr>
      <vt:lpstr>Mongolian Baiti</vt:lpstr>
      <vt:lpstr>Tahoma</vt:lpstr>
      <vt:lpstr>Times New Roman</vt:lpstr>
      <vt:lpstr>Verdana</vt:lpstr>
      <vt:lpstr>Wingdings</vt:lpstr>
      <vt:lpstr>Template</vt:lpstr>
      <vt:lpstr>默认设计模板</vt:lpstr>
      <vt:lpstr>10_Office 佈景主題</vt:lpstr>
      <vt:lpstr>9_Default Design</vt:lpstr>
      <vt:lpstr>11_Default Design</vt:lpstr>
      <vt:lpstr>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1119</cp:revision>
  <dcterms:created xsi:type="dcterms:W3CDTF">2014-11-02T05:55:36Z</dcterms:created>
  <dcterms:modified xsi:type="dcterms:W3CDTF">2016-11-27T06:25:50Z</dcterms:modified>
</cp:coreProperties>
</file>