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345" r:id="rId4"/>
    <p:sldId id="306" r:id="rId5"/>
    <p:sldId id="305" r:id="rId6"/>
    <p:sldId id="335" r:id="rId7"/>
    <p:sldId id="336" r:id="rId8"/>
    <p:sldId id="340" r:id="rId9"/>
    <p:sldId id="341" r:id="rId10"/>
    <p:sldId id="342" r:id="rId11"/>
    <p:sldId id="322" r:id="rId12"/>
    <p:sldId id="343" r:id="rId13"/>
    <p:sldId id="334" r:id="rId14"/>
    <p:sldId id="344" r:id="rId15"/>
    <p:sldId id="346" r:id="rId16"/>
    <p:sldId id="347" r:id="rId17"/>
    <p:sldId id="348" r:id="rId18"/>
    <p:sldId id="34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097"/>
    <a:srgbClr val="300A9A"/>
    <a:srgbClr val="C0C0C0"/>
    <a:srgbClr val="8080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2293" autoAdjust="0"/>
  </p:normalViewPr>
  <p:slideViewPr>
    <p:cSldViewPr>
      <p:cViewPr>
        <p:scale>
          <a:sx n="70" d="100"/>
          <a:sy n="70" d="100"/>
        </p:scale>
        <p:origin x="-288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-403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5A8042-0DA3-447A-8C49-E6023C8C0A91}" type="presOf" srcId="{C6D3400F-CF28-42F0-8C0A-79F525A0BC80}" destId="{7E683083-7C93-4051-8AD6-93BE69092A8A}" srcOrd="0" destOrd="0" presId="urn:microsoft.com/office/officeart/2005/8/layout/vList2"/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FFF62B88-5A96-4428-A3FB-194B1EB95F23}" type="presOf" srcId="{1C318BC8-26EF-4F27-A9D8-300691F79E3B}" destId="{A5FA20DE-4363-4277-BCC9-7861F1878645}" srcOrd="0" destOrd="0" presId="urn:microsoft.com/office/officeart/2005/8/layout/vList2"/>
    <dgm:cxn modelId="{1DC45F6D-D4CA-4901-8A67-C2284D40ACA8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99A4F2-9F12-433C-BBA1-9AAF0827E3F0}" type="presOf" srcId="{C6D3400F-CF28-42F0-8C0A-79F525A0BC80}" destId="{7E683083-7C93-4051-8AD6-93BE69092A8A}" srcOrd="0" destOrd="0" presId="urn:microsoft.com/office/officeart/2005/8/layout/vList2"/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7583E19A-9BAA-4AE0-A895-EFBB77509A0A}" type="presOf" srcId="{1C318BC8-26EF-4F27-A9D8-300691F79E3B}" destId="{A5FA20DE-4363-4277-BCC9-7861F1878645}" srcOrd="0" destOrd="0" presId="urn:microsoft.com/office/officeart/2005/8/layout/vList2"/>
    <dgm:cxn modelId="{FC363B49-9981-4509-AA6E-A0DD5945B25F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0948FD-8022-4C47-A110-19F337F64252}" type="presOf" srcId="{C6D3400F-CF28-42F0-8C0A-79F525A0BC80}" destId="{7E683083-7C93-4051-8AD6-93BE69092A8A}" srcOrd="0" destOrd="0" presId="urn:microsoft.com/office/officeart/2005/8/layout/vList2"/>
    <dgm:cxn modelId="{A33B85CD-84B0-46C6-8B51-CF07F4F77F00}" type="presOf" srcId="{1C318BC8-26EF-4F27-A9D8-300691F79E3B}" destId="{A5FA20DE-4363-4277-BCC9-7861F1878645}" srcOrd="0" destOrd="0" presId="urn:microsoft.com/office/officeart/2005/8/layout/vList2"/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66ED0147-5E76-4C4F-864A-9206F6F178D7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5E6879-533C-4368-90D2-C88D2B54A37F}" type="presOf" srcId="{C6D3400F-CF28-42F0-8C0A-79F525A0BC80}" destId="{7E683083-7C93-4051-8AD6-93BE69092A8A}" srcOrd="0" destOrd="0" presId="urn:microsoft.com/office/officeart/2005/8/layout/vList2"/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D20848B0-44DF-4F7E-894B-8DA225F1294C}" type="presOf" srcId="{1C318BC8-26EF-4F27-A9D8-300691F79E3B}" destId="{A5FA20DE-4363-4277-BCC9-7861F1878645}" srcOrd="0" destOrd="0" presId="urn:microsoft.com/office/officeart/2005/8/layout/vList2"/>
    <dgm:cxn modelId="{5AD3EEDD-CD75-462C-B8CD-6D65409B606A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6FDC15ED-EA1B-43DA-9F54-BCF8B29D7619}" type="presOf" srcId="{1C318BC8-26EF-4F27-A9D8-300691F79E3B}" destId="{A5FA20DE-4363-4277-BCC9-7861F1878645}" srcOrd="0" destOrd="0" presId="urn:microsoft.com/office/officeart/2005/8/layout/vList2"/>
    <dgm:cxn modelId="{A8645F1C-1EEA-43AA-831F-99C4C34851FA}" type="presOf" srcId="{C6D3400F-CF28-42F0-8C0A-79F525A0BC80}" destId="{7E683083-7C93-4051-8AD6-93BE69092A8A}" srcOrd="0" destOrd="0" presId="urn:microsoft.com/office/officeart/2005/8/layout/vList2"/>
    <dgm:cxn modelId="{0D61842A-21B3-43B6-A79B-E9C7DC123290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FE2A67DD-4052-47A2-8A67-D49B5AE09334}" type="presOf" srcId="{C6D3400F-CF28-42F0-8C0A-79F525A0BC80}" destId="{7E683083-7C93-4051-8AD6-93BE69092A8A}" srcOrd="0" destOrd="0" presId="urn:microsoft.com/office/officeart/2005/8/layout/vList2"/>
    <dgm:cxn modelId="{B71060B1-B516-4E4C-A888-9E32CB835397}" type="presOf" srcId="{1C318BC8-26EF-4F27-A9D8-300691F79E3B}" destId="{A5FA20DE-4363-4277-BCC9-7861F1878645}" srcOrd="0" destOrd="0" presId="urn:microsoft.com/office/officeart/2005/8/layout/vList2"/>
    <dgm:cxn modelId="{F22C4721-D329-4211-9928-3A4442F43A07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6B72337C-4927-4DD1-A9FE-3A94DF801828}" type="presOf" srcId="{C6D3400F-CF28-42F0-8C0A-79F525A0BC80}" destId="{7E683083-7C93-4051-8AD6-93BE69092A8A}" srcOrd="0" destOrd="0" presId="urn:microsoft.com/office/officeart/2005/8/layout/vList2"/>
    <dgm:cxn modelId="{9E83EDB8-B2D7-4097-AB5C-9F4FCFAA34A2}" type="presOf" srcId="{1C318BC8-26EF-4F27-A9D8-300691F79E3B}" destId="{A5FA20DE-4363-4277-BCC9-7861F1878645}" srcOrd="0" destOrd="0" presId="urn:microsoft.com/office/officeart/2005/8/layout/vList2"/>
    <dgm:cxn modelId="{AC9A5ADF-4FDC-44BA-BA12-DAD9E39EE9D8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DD6D32-24CB-4DDC-AB95-5D584929C567}" type="presOf" srcId="{1C318BC8-26EF-4F27-A9D8-300691F79E3B}" destId="{A5FA20DE-4363-4277-BCC9-7861F1878645}" srcOrd="0" destOrd="0" presId="urn:microsoft.com/office/officeart/2005/8/layout/vList2"/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438471A8-070F-4576-9B70-6F25CCA14666}" type="presOf" srcId="{C6D3400F-CF28-42F0-8C0A-79F525A0BC80}" destId="{7E683083-7C93-4051-8AD6-93BE69092A8A}" srcOrd="0" destOrd="0" presId="urn:microsoft.com/office/officeart/2005/8/layout/vList2"/>
    <dgm:cxn modelId="{DEDFA0A4-9574-4B23-A833-885A6382B58E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C32E0D-FADC-47EC-B47C-9332E772F5E2}" type="presOf" srcId="{C6D3400F-CF28-42F0-8C0A-79F525A0BC80}" destId="{7E683083-7C93-4051-8AD6-93BE69092A8A}" srcOrd="0" destOrd="0" presId="urn:microsoft.com/office/officeart/2005/8/layout/vList2"/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35A08C26-5C8C-4875-BDB4-FC7F17EE5756}" type="presOf" srcId="{1C318BC8-26EF-4F27-A9D8-300691F79E3B}" destId="{A5FA20DE-4363-4277-BCC9-7861F1878645}" srcOrd="0" destOrd="0" presId="urn:microsoft.com/office/officeart/2005/8/layout/vList2"/>
    <dgm:cxn modelId="{94D8FA7B-42DE-41B2-95B0-DB2F47059D54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723FC4-670F-4E7F-A567-E9B29FF7CB5F}" type="presOf" srcId="{1C318BC8-26EF-4F27-A9D8-300691F79E3B}" destId="{A5FA20DE-4363-4277-BCC9-7861F1878645}" srcOrd="0" destOrd="0" presId="urn:microsoft.com/office/officeart/2005/8/layout/vList2"/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76131440-AFD9-4A02-82F1-904F81B017DB}" type="presOf" srcId="{C6D3400F-CF28-42F0-8C0A-79F525A0BC80}" destId="{7E683083-7C93-4051-8AD6-93BE69092A8A}" srcOrd="0" destOrd="0" presId="urn:microsoft.com/office/officeart/2005/8/layout/vList2"/>
    <dgm:cxn modelId="{8F7E9964-4794-4283-BCA9-C0EE3B1AEA37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C318BC8-26EF-4F27-A9D8-300691F79E3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D3400F-CF28-42F0-8C0A-79F525A0BC80}">
      <dgm:prSet custT="1"/>
      <dgm:spPr>
        <a:solidFill>
          <a:srgbClr val="0D1097"/>
        </a:solidFill>
        <a:ln>
          <a:solidFill>
            <a:srgbClr val="0070C0"/>
          </a:solidFill>
        </a:ln>
      </dgm:spPr>
      <dgm:t>
        <a:bodyPr/>
        <a:lstStyle/>
        <a:p>
          <a:pPr algn="ctr" rtl="0"/>
          <a:r>
            <a:rPr 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聖靈澆灌的復興</a:t>
          </a:r>
          <a:r>
            <a:rPr lang="en-US" altLang="zh-TW" sz="4800" b="1" dirty="0" smtClean="0">
              <a:latin typeface="KaiTi" panose="02010609060101010101" pitchFamily="49" charset="-122"/>
              <a:ea typeface="KaiTi" panose="02010609060101010101" pitchFamily="49" charset="-122"/>
            </a:rPr>
            <a:t>	</a:t>
          </a:r>
          <a:r>
            <a:rPr lang="zh-CN" altLang="en-US" sz="1400" b="1" dirty="0" smtClean="0">
              <a:latin typeface="KaiTi" panose="02010609060101010101" pitchFamily="49" charset="-122"/>
              <a:ea typeface="KaiTi" panose="02010609060101010101" pitchFamily="49" charset="-122"/>
            </a:rPr>
            <a:t>黃英敏</a:t>
          </a:r>
          <a:endParaRPr lang="en-US" altLang="zh-CN" sz="1400" b="1" dirty="0" smtClean="0">
            <a:latin typeface="KaiTi" panose="02010609060101010101" pitchFamily="49" charset="-122"/>
            <a:ea typeface="KaiTi" panose="02010609060101010101" pitchFamily="49" charset="-122"/>
          </a:endParaRPr>
        </a:p>
        <a:p>
          <a:pPr algn="ctr" rtl="0"/>
          <a:endParaRPr lang="en-US" sz="1400" dirty="0">
            <a:latin typeface="KaiTi" panose="02010609060101010101" pitchFamily="49" charset="-122"/>
            <a:ea typeface="KaiTi" panose="02010609060101010101" pitchFamily="49" charset="-122"/>
          </a:endParaRPr>
        </a:p>
      </dgm:t>
    </dgm:pt>
    <dgm:pt modelId="{E12DBB0F-22C4-4435-A28E-BDF90A4F69F2}" type="parTrans" cxnId="{2AA429C6-63AA-44E2-AE83-9D3A91F04284}">
      <dgm:prSet/>
      <dgm:spPr/>
      <dgm:t>
        <a:bodyPr/>
        <a:lstStyle/>
        <a:p>
          <a:endParaRPr lang="en-US"/>
        </a:p>
      </dgm:t>
    </dgm:pt>
    <dgm:pt modelId="{C45262FD-622B-4F78-B0F5-644CE58D5497}" type="sibTrans" cxnId="{2AA429C6-63AA-44E2-AE83-9D3A91F04284}">
      <dgm:prSet/>
      <dgm:spPr/>
      <dgm:t>
        <a:bodyPr/>
        <a:lstStyle/>
        <a:p>
          <a:endParaRPr lang="en-US"/>
        </a:p>
      </dgm:t>
    </dgm:pt>
    <dgm:pt modelId="{A5FA20DE-4363-4277-BCC9-7861F1878645}" type="pres">
      <dgm:prSet presAssocID="{1C318BC8-26EF-4F27-A9D8-300691F79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83083-7C93-4051-8AD6-93BE69092A8A}" type="pres">
      <dgm:prSet presAssocID="{C6D3400F-CF28-42F0-8C0A-79F525A0BC80}" presName="parentText" presStyleLbl="node1" presStyleIdx="0" presStyleCnt="1" custLinFactNeighborY="25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A429C6-63AA-44E2-AE83-9D3A91F04284}" srcId="{1C318BC8-26EF-4F27-A9D8-300691F79E3B}" destId="{C6D3400F-CF28-42F0-8C0A-79F525A0BC80}" srcOrd="0" destOrd="0" parTransId="{E12DBB0F-22C4-4435-A28E-BDF90A4F69F2}" sibTransId="{C45262FD-622B-4F78-B0F5-644CE58D5497}"/>
    <dgm:cxn modelId="{8F1EA9AF-0C9F-4554-B3BA-977BA4405791}" type="presOf" srcId="{1C318BC8-26EF-4F27-A9D8-300691F79E3B}" destId="{A5FA20DE-4363-4277-BCC9-7861F1878645}" srcOrd="0" destOrd="0" presId="urn:microsoft.com/office/officeart/2005/8/layout/vList2"/>
    <dgm:cxn modelId="{1B4EA90E-6AEB-414F-9070-9C6B12AE6899}" type="presOf" srcId="{C6D3400F-CF28-42F0-8C0A-79F525A0BC80}" destId="{7E683083-7C93-4051-8AD6-93BE69092A8A}" srcOrd="0" destOrd="0" presId="urn:microsoft.com/office/officeart/2005/8/layout/vList2"/>
    <dgm:cxn modelId="{56756409-562B-4151-9B90-7B6A59DA6262}" type="presParOf" srcId="{A5FA20DE-4363-4277-BCC9-7861F1878645}" destId="{7E683083-7C93-4051-8AD6-93BE69092A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6085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39217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60434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4767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83292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24452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93870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655840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5605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5383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4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60504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7" y="2130850"/>
            <a:ext cx="7773293" cy="1470049"/>
          </a:xfrm>
          <a:prstGeom prst="rect">
            <a:avLst/>
          </a:prstGeom>
        </p:spPr>
        <p:txBody>
          <a:bodyPr vert="horz" lIns="57397" tIns="28698" rIns="57397" bIns="2869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286984" indent="0" algn="ctr">
              <a:buNone/>
              <a:defRPr/>
            </a:lvl2pPr>
            <a:lvl3pPr marL="573969" indent="0" algn="ctr">
              <a:buNone/>
              <a:defRPr/>
            </a:lvl3pPr>
            <a:lvl4pPr marL="860953" indent="0" algn="ctr">
              <a:buNone/>
              <a:defRPr/>
            </a:lvl4pPr>
            <a:lvl5pPr marL="1147938" indent="0" algn="ctr">
              <a:buNone/>
              <a:defRPr/>
            </a:lvl5pPr>
            <a:lvl6pPr marL="1434922" indent="0" algn="ctr">
              <a:buNone/>
              <a:defRPr/>
            </a:lvl6pPr>
            <a:lvl7pPr marL="1721907" indent="0" algn="ctr">
              <a:buNone/>
              <a:defRPr/>
            </a:lvl7pPr>
            <a:lvl8pPr marL="2008891" indent="0" algn="ctr">
              <a:buNone/>
              <a:defRPr/>
            </a:lvl8pPr>
            <a:lvl9pPr marL="229587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594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4588"/>
            <a:ext cx="8228707" cy="1143000"/>
          </a:xfrm>
          <a:prstGeom prst="rect">
            <a:avLst/>
          </a:prstGeom>
        </p:spPr>
        <p:txBody>
          <a:bodyPr vert="horz" lIns="57397" tIns="28698" rIns="57397" bIns="2869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8682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4"/>
            <a:ext cx="7772176" cy="1361777"/>
          </a:xfrm>
          <a:prstGeom prst="rect">
            <a:avLst/>
          </a:prstGeom>
        </p:spPr>
        <p:txBody>
          <a:bodyPr vert="horz" lIns="57397" tIns="28698" rIns="57397" bIns="28698" anchor="t"/>
          <a:lstStyle>
            <a:lvl1pPr algn="l">
              <a:defRPr sz="2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4"/>
            <a:ext cx="7772176" cy="1500188"/>
          </a:xfrm>
        </p:spPr>
        <p:txBody>
          <a:bodyPr anchor="b"/>
          <a:lstStyle>
            <a:lvl1pPr marL="0" indent="0">
              <a:buNone/>
              <a:defRPr sz="1300"/>
            </a:lvl1pPr>
            <a:lvl2pPr marL="286984" indent="0">
              <a:buNone/>
              <a:defRPr sz="1100"/>
            </a:lvl2pPr>
            <a:lvl3pPr marL="573969" indent="0">
              <a:buNone/>
              <a:defRPr sz="1000"/>
            </a:lvl3pPr>
            <a:lvl4pPr marL="860953" indent="0">
              <a:buNone/>
              <a:defRPr sz="900"/>
            </a:lvl4pPr>
            <a:lvl5pPr marL="1147938" indent="0">
              <a:buNone/>
              <a:defRPr sz="900"/>
            </a:lvl5pPr>
            <a:lvl6pPr marL="1434922" indent="0">
              <a:buNone/>
              <a:defRPr sz="900"/>
            </a:lvl6pPr>
            <a:lvl7pPr marL="1721907" indent="0">
              <a:buNone/>
              <a:defRPr sz="900"/>
            </a:lvl7pPr>
            <a:lvl8pPr marL="2008891" indent="0">
              <a:buNone/>
              <a:defRPr sz="900"/>
            </a:lvl8pPr>
            <a:lvl9pPr marL="229587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714218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4588"/>
            <a:ext cx="8228707" cy="1143000"/>
          </a:xfrm>
          <a:prstGeom prst="rect">
            <a:avLst/>
          </a:prstGeom>
        </p:spPr>
        <p:txBody>
          <a:bodyPr vert="horz" lIns="57397" tIns="28698" rIns="57397" bIns="2869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2" y="892971"/>
            <a:ext cx="3625453" cy="50720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81" y="892971"/>
            <a:ext cx="3625453" cy="50720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0268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4588"/>
            <a:ext cx="8228707" cy="1143000"/>
          </a:xfrm>
          <a:prstGeom prst="rect">
            <a:avLst/>
          </a:prstGeom>
        </p:spPr>
        <p:txBody>
          <a:bodyPr vert="horz" lIns="57397" tIns="28698" rIns="57397" bIns="28698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8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6984" indent="0">
              <a:buNone/>
              <a:defRPr sz="1300" b="1"/>
            </a:lvl2pPr>
            <a:lvl3pPr marL="573969" indent="0">
              <a:buNone/>
              <a:defRPr sz="1100" b="1"/>
            </a:lvl3pPr>
            <a:lvl4pPr marL="860953" indent="0">
              <a:buNone/>
              <a:defRPr sz="1000" b="1"/>
            </a:lvl4pPr>
            <a:lvl5pPr marL="1147938" indent="0">
              <a:buNone/>
              <a:defRPr sz="1000" b="1"/>
            </a:lvl5pPr>
            <a:lvl6pPr marL="1434922" indent="0">
              <a:buNone/>
              <a:defRPr sz="1000" b="1"/>
            </a:lvl6pPr>
            <a:lvl7pPr marL="1721907" indent="0">
              <a:buNone/>
              <a:defRPr sz="1000" b="1"/>
            </a:lvl7pPr>
            <a:lvl8pPr marL="2008891" indent="0">
              <a:buNone/>
              <a:defRPr sz="1000" b="1"/>
            </a:lvl8pPr>
            <a:lvl9pPr marL="2295876" indent="0">
              <a:buNone/>
              <a:defRPr sz="1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80"/>
            <a:ext cx="4039568" cy="395138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8" y="1534791"/>
            <a:ext cx="4041799" cy="639588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6984" indent="0">
              <a:buNone/>
              <a:defRPr sz="1300" b="1"/>
            </a:lvl2pPr>
            <a:lvl3pPr marL="573969" indent="0">
              <a:buNone/>
              <a:defRPr sz="1100" b="1"/>
            </a:lvl3pPr>
            <a:lvl4pPr marL="860953" indent="0">
              <a:buNone/>
              <a:defRPr sz="1000" b="1"/>
            </a:lvl4pPr>
            <a:lvl5pPr marL="1147938" indent="0">
              <a:buNone/>
              <a:defRPr sz="1000" b="1"/>
            </a:lvl5pPr>
            <a:lvl6pPr marL="1434922" indent="0">
              <a:buNone/>
              <a:defRPr sz="1000" b="1"/>
            </a:lvl6pPr>
            <a:lvl7pPr marL="1721907" indent="0">
              <a:buNone/>
              <a:defRPr sz="1000" b="1"/>
            </a:lvl7pPr>
            <a:lvl8pPr marL="2008891" indent="0">
              <a:buNone/>
              <a:defRPr sz="1000" b="1"/>
            </a:lvl8pPr>
            <a:lvl9pPr marL="2295876" indent="0">
              <a:buNone/>
              <a:defRPr sz="1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8" y="2174380"/>
            <a:ext cx="4041799" cy="395138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0744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4588"/>
            <a:ext cx="8228707" cy="1143000"/>
          </a:xfrm>
          <a:prstGeom prst="rect">
            <a:avLst/>
          </a:prstGeom>
        </p:spPr>
        <p:txBody>
          <a:bodyPr vert="horz" lIns="57397" tIns="28698" rIns="57397" bIns="2869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08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75742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3475"/>
            <a:ext cx="3008189" cy="1161975"/>
          </a:xfrm>
          <a:prstGeom prst="rect">
            <a:avLst/>
          </a:prstGeom>
        </p:spPr>
        <p:txBody>
          <a:bodyPr vert="horz" lIns="57397" tIns="28698" rIns="57397" bIns="28698" anchor="b"/>
          <a:lstStyle>
            <a:lvl1pPr algn="l">
              <a:defRPr sz="1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5450"/>
            <a:ext cx="3008189" cy="4690319"/>
          </a:xfrm>
        </p:spPr>
        <p:txBody>
          <a:bodyPr/>
          <a:lstStyle>
            <a:lvl1pPr marL="0" indent="0">
              <a:buNone/>
              <a:defRPr sz="900"/>
            </a:lvl1pPr>
            <a:lvl2pPr marL="286984" indent="0">
              <a:buNone/>
              <a:defRPr sz="800"/>
            </a:lvl2pPr>
            <a:lvl3pPr marL="573969" indent="0">
              <a:buNone/>
              <a:defRPr sz="600"/>
            </a:lvl3pPr>
            <a:lvl4pPr marL="860953" indent="0">
              <a:buNone/>
              <a:defRPr sz="600"/>
            </a:lvl4pPr>
            <a:lvl5pPr marL="1147938" indent="0">
              <a:buNone/>
              <a:defRPr sz="600"/>
            </a:lvl5pPr>
            <a:lvl6pPr marL="1434922" indent="0">
              <a:buNone/>
              <a:defRPr sz="600"/>
            </a:lvl6pPr>
            <a:lvl7pPr marL="1721907" indent="0">
              <a:buNone/>
              <a:defRPr sz="600"/>
            </a:lvl7pPr>
            <a:lvl8pPr marL="2008891" indent="0">
              <a:buNone/>
              <a:defRPr sz="600"/>
            </a:lvl8pPr>
            <a:lvl9pPr marL="229587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2164878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8" y="4800825"/>
            <a:ext cx="5486177" cy="567035"/>
          </a:xfrm>
          <a:prstGeom prst="rect">
            <a:avLst/>
          </a:prstGeom>
        </p:spPr>
        <p:txBody>
          <a:bodyPr vert="horz" lIns="57397" tIns="28698" rIns="57397" bIns="28698" anchor="b"/>
          <a:lstStyle>
            <a:lvl1pPr algn="l">
              <a:defRPr sz="1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8" y="612802"/>
            <a:ext cx="5486177" cy="4114353"/>
          </a:xfrm>
        </p:spPr>
        <p:txBody>
          <a:bodyPr/>
          <a:lstStyle>
            <a:lvl1pPr marL="0" indent="0">
              <a:buNone/>
              <a:defRPr sz="2000"/>
            </a:lvl1pPr>
            <a:lvl2pPr marL="286984" indent="0">
              <a:buNone/>
              <a:defRPr sz="1800"/>
            </a:lvl2pPr>
            <a:lvl3pPr marL="573969" indent="0">
              <a:buNone/>
              <a:defRPr sz="1500"/>
            </a:lvl3pPr>
            <a:lvl4pPr marL="860953" indent="0">
              <a:buNone/>
              <a:defRPr sz="1300"/>
            </a:lvl4pPr>
            <a:lvl5pPr marL="1147938" indent="0">
              <a:buNone/>
              <a:defRPr sz="1300"/>
            </a:lvl5pPr>
            <a:lvl6pPr marL="1434922" indent="0">
              <a:buNone/>
              <a:defRPr sz="1300"/>
            </a:lvl6pPr>
            <a:lvl7pPr marL="1721907" indent="0">
              <a:buNone/>
              <a:defRPr sz="1300"/>
            </a:lvl7pPr>
            <a:lvl8pPr marL="2008891" indent="0">
              <a:buNone/>
              <a:defRPr sz="1300"/>
            </a:lvl8pPr>
            <a:lvl9pPr marL="2295876" indent="0">
              <a:buNone/>
              <a:defRPr sz="13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8" y="5367859"/>
            <a:ext cx="5486177" cy="804788"/>
          </a:xfrm>
        </p:spPr>
        <p:txBody>
          <a:bodyPr/>
          <a:lstStyle>
            <a:lvl1pPr marL="0" indent="0">
              <a:buNone/>
              <a:defRPr sz="900"/>
            </a:lvl1pPr>
            <a:lvl2pPr marL="286984" indent="0">
              <a:buNone/>
              <a:defRPr sz="800"/>
            </a:lvl2pPr>
            <a:lvl3pPr marL="573969" indent="0">
              <a:buNone/>
              <a:defRPr sz="600"/>
            </a:lvl3pPr>
            <a:lvl4pPr marL="860953" indent="0">
              <a:buNone/>
              <a:defRPr sz="600"/>
            </a:lvl4pPr>
            <a:lvl5pPr marL="1147938" indent="0">
              <a:buNone/>
              <a:defRPr sz="600"/>
            </a:lvl5pPr>
            <a:lvl6pPr marL="1434922" indent="0">
              <a:buNone/>
              <a:defRPr sz="600"/>
            </a:lvl6pPr>
            <a:lvl7pPr marL="1721907" indent="0">
              <a:buNone/>
              <a:defRPr sz="600"/>
            </a:lvl7pPr>
            <a:lvl8pPr marL="2008891" indent="0">
              <a:buNone/>
              <a:defRPr sz="600"/>
            </a:lvl8pPr>
            <a:lvl9pPr marL="229587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8896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4588"/>
            <a:ext cx="8228707" cy="1143000"/>
          </a:xfrm>
          <a:prstGeom prst="rect">
            <a:avLst/>
          </a:prstGeom>
        </p:spPr>
        <p:txBody>
          <a:bodyPr vert="horz" lIns="57397" tIns="28698" rIns="57397" bIns="2869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6817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90"/>
            <a:ext cx="2057176" cy="5690444"/>
          </a:xfrm>
          <a:prstGeom prst="rect">
            <a:avLst/>
          </a:prstGeom>
        </p:spPr>
        <p:txBody>
          <a:bodyPr vert="eaVert" lIns="57397" tIns="28698" rIns="57397" bIns="2869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90"/>
            <a:ext cx="6064374" cy="56904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9411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6113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2" y="892971"/>
            <a:ext cx="7358063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1887" tIns="31887" rIns="31887" bIns="318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Gill Sans" charset="0"/>
              </a:rPr>
              <a:t>Second level</a:t>
            </a:r>
          </a:p>
          <a:p>
            <a:pPr lvl="2"/>
            <a:r>
              <a:rPr lang="en-US" altLang="en-US" smtClean="0">
                <a:sym typeface="Gill Sans" charset="0"/>
              </a:rPr>
              <a:t>Third level</a:t>
            </a:r>
          </a:p>
          <a:p>
            <a:pPr lvl="3"/>
            <a:r>
              <a:rPr lang="en-US" altLang="en-US" smtClean="0">
                <a:sym typeface="Gill Sans" charset="0"/>
              </a:rPr>
              <a:t>Fourth level</a:t>
            </a:r>
          </a:p>
          <a:p>
            <a:pPr lvl="4"/>
            <a:r>
              <a:rPr lang="en-US" altLang="en-US" smtClean="0">
                <a:sym typeface="Gill Sans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096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marL="49824" indent="-49824"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marL="49824" indent="-49824"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Gill Sans" charset="0"/>
          <a:ea typeface="儷黑 Pro" charset="-120"/>
          <a:cs typeface="儷黑 Pro" charset="-120"/>
          <a:sym typeface="Gill Sans" charset="0"/>
        </a:defRPr>
      </a:lvl2pPr>
      <a:lvl3pPr marL="49824" indent="-49824"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Gill Sans" charset="0"/>
          <a:ea typeface="儷黑 Pro" charset="-120"/>
          <a:cs typeface="儷黑 Pro" charset="-120"/>
          <a:sym typeface="Gill Sans" charset="0"/>
        </a:defRPr>
      </a:lvl3pPr>
      <a:lvl4pPr marL="49824" indent="-49824"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Gill Sans" charset="0"/>
          <a:ea typeface="儷黑 Pro" charset="-120"/>
          <a:cs typeface="儷黑 Pro" charset="-120"/>
          <a:sym typeface="Gill Sans" charset="0"/>
        </a:defRPr>
      </a:lvl4pPr>
      <a:lvl5pPr marL="49824" indent="-49824"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Gill Sans" charset="0"/>
          <a:ea typeface="儷黑 Pro" charset="-120"/>
          <a:cs typeface="儷黑 Pro" charset="-120"/>
          <a:sym typeface="Gill Sans" charset="0"/>
        </a:defRPr>
      </a:lvl5pPr>
      <a:lvl6pPr marL="336808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Gill Sans" charset="0"/>
          <a:ea typeface="儷黑 Pro" charset="-120"/>
          <a:cs typeface="儷黑 Pro" charset="-120"/>
          <a:sym typeface="Gill Sans" charset="0"/>
        </a:defRPr>
      </a:lvl6pPr>
      <a:lvl7pPr marL="623793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Gill Sans" charset="0"/>
          <a:ea typeface="儷黑 Pro" charset="-120"/>
          <a:cs typeface="儷黑 Pro" charset="-120"/>
          <a:sym typeface="Gill Sans" charset="0"/>
        </a:defRPr>
      </a:lvl7pPr>
      <a:lvl8pPr marL="910777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Gill Sans" charset="0"/>
          <a:ea typeface="儷黑 Pro" charset="-120"/>
          <a:cs typeface="儷黑 Pro" charset="-120"/>
          <a:sym typeface="Gill Sans" charset="0"/>
        </a:defRPr>
      </a:lvl8pPr>
      <a:lvl9pPr marL="1197761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Gill Sans" charset="0"/>
          <a:ea typeface="儷黑 Pro" charset="-120"/>
          <a:cs typeface="儷黑 Pro" charset="-120"/>
          <a:sym typeface="Gill Sans" charset="0"/>
        </a:defRPr>
      </a:lvl9pPr>
    </p:titleStyle>
    <p:bodyStyle>
      <a:lvl1pPr marL="462364" indent="-358731" algn="l" rtl="0" eaLnBrk="0" fontAlgn="base" hangingPunct="0">
        <a:spcBef>
          <a:spcPts val="3013"/>
        </a:spcBef>
        <a:spcAft>
          <a:spcPct val="0"/>
        </a:spcAft>
        <a:buClr>
          <a:srgbClr val="000000"/>
        </a:buClr>
        <a:buSzPct val="171000"/>
        <a:buFont typeface="Gill Sans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1376" indent="-358731" algn="l" rtl="0" eaLnBrk="0" fontAlgn="base" hangingPunct="0">
        <a:spcBef>
          <a:spcPts val="3013"/>
        </a:spcBef>
        <a:spcAft>
          <a:spcPct val="0"/>
        </a:spcAft>
        <a:buClr>
          <a:srgbClr val="000000"/>
        </a:buClr>
        <a:buSzPct val="171000"/>
        <a:buFont typeface="Gill Sans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020389" indent="-358731" algn="l" rtl="0" eaLnBrk="0" fontAlgn="base" hangingPunct="0">
        <a:spcBef>
          <a:spcPts val="3013"/>
        </a:spcBef>
        <a:spcAft>
          <a:spcPct val="0"/>
        </a:spcAft>
        <a:buClr>
          <a:srgbClr val="000000"/>
        </a:buClr>
        <a:buSzPct val="171000"/>
        <a:buFont typeface="Gill Sans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299402" indent="-358731" algn="l" rtl="0" eaLnBrk="0" fontAlgn="base" hangingPunct="0">
        <a:spcBef>
          <a:spcPts val="3013"/>
        </a:spcBef>
        <a:spcAft>
          <a:spcPct val="0"/>
        </a:spcAft>
        <a:buClr>
          <a:srgbClr val="000000"/>
        </a:buClr>
        <a:buSzPct val="171000"/>
        <a:buFont typeface="Gill Sans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578414" indent="-358731" algn="l" rtl="0" eaLnBrk="0" fontAlgn="base" hangingPunct="0">
        <a:spcBef>
          <a:spcPts val="3013"/>
        </a:spcBef>
        <a:spcAft>
          <a:spcPct val="0"/>
        </a:spcAft>
        <a:buClr>
          <a:srgbClr val="000000"/>
        </a:buClr>
        <a:buSzPct val="171000"/>
        <a:buFont typeface="Gill Sans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865399" indent="-358731" algn="l" rtl="0" fontAlgn="base">
        <a:spcBef>
          <a:spcPts val="3013"/>
        </a:spcBef>
        <a:spcAft>
          <a:spcPct val="0"/>
        </a:spcAft>
        <a:buClr>
          <a:srgbClr val="000000"/>
        </a:buClr>
        <a:buSzPct val="171000"/>
        <a:buFont typeface="Gill Sans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152383" indent="-358731" algn="l" rtl="0" fontAlgn="base">
        <a:spcBef>
          <a:spcPts val="3013"/>
        </a:spcBef>
        <a:spcAft>
          <a:spcPct val="0"/>
        </a:spcAft>
        <a:buClr>
          <a:srgbClr val="000000"/>
        </a:buClr>
        <a:buSzPct val="171000"/>
        <a:buFont typeface="Gill Sans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439368" indent="-358731" algn="l" rtl="0" fontAlgn="base">
        <a:spcBef>
          <a:spcPts val="3013"/>
        </a:spcBef>
        <a:spcAft>
          <a:spcPct val="0"/>
        </a:spcAft>
        <a:buClr>
          <a:srgbClr val="000000"/>
        </a:buClr>
        <a:buSzPct val="171000"/>
        <a:buFont typeface="Gill Sans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726352" indent="-358731" algn="l" rtl="0" fontAlgn="base">
        <a:spcBef>
          <a:spcPts val="3013"/>
        </a:spcBef>
        <a:spcAft>
          <a:spcPct val="0"/>
        </a:spcAft>
        <a:buClr>
          <a:srgbClr val="000000"/>
        </a:buClr>
        <a:buSzPct val="171000"/>
        <a:buFont typeface="Gill Sans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8698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6984" algn="l" defTabSz="28698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3969" algn="l" defTabSz="28698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0953" algn="l" defTabSz="28698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7938" algn="l" defTabSz="28698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4922" algn="l" defTabSz="28698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1907" algn="l" defTabSz="28698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08891" algn="l" defTabSz="28698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5876" algn="l" defTabSz="28698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聖靈澆灌的復</a:t>
            </a: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興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3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Revival from the Outpouring of the Spirit</a:t>
            </a:r>
            <a:endParaRPr lang="zh-TW" altLang="en-US" sz="3600" b="1" dirty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5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 smtClean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生命河靈糧堂</a:t>
            </a:r>
            <a:endParaRPr lang="en-US" altLang="zh-TW" kern="0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黃</a:t>
            </a: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英敏</a:t>
            </a:r>
            <a:r>
              <a:rPr lang="zh-TW" altLang="en-US" sz="1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傳道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December 11,  2016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47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1957345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經文：使徒行傳</a:t>
            </a:r>
            <a:r>
              <a:rPr lang="en-US" b="1" dirty="0" smtClean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2:17-21</a:t>
            </a:r>
            <a:endParaRPr lang="en-US" altLang="zh-CN" b="1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26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神</a:t>
            </a:r>
            <a:r>
              <a:rPr lang="zh-TW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說：在末後的日子，我要將我的靈澆灌凡有血氣的。你們的兒女要說預言；你們的少年人要見異象；老年人要做異夢。</a:t>
            </a:r>
            <a:endParaRPr lang="en-US" sz="2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26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在</a:t>
            </a:r>
            <a:r>
              <a:rPr lang="zh-TW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那些日子，我要將我的靈澆灌我的僕人和使女，他們就要說預言。</a:t>
            </a:r>
            <a:endParaRPr lang="en-US" sz="2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26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在</a:t>
            </a:r>
            <a:r>
              <a:rPr lang="zh-TW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天上、我要顯出奇事；在地下、我要顯出神蹟；有血，有火，有煙霧。</a:t>
            </a:r>
            <a:endParaRPr lang="en-US" sz="2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26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日</a:t>
            </a:r>
            <a:r>
              <a:rPr lang="zh-TW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頭要變為黑暗，月亮要變為血；這都在主大而明顯的日子未到以前。</a:t>
            </a:r>
            <a:endParaRPr lang="en-US" sz="2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26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到</a:t>
            </a:r>
            <a:r>
              <a:rPr lang="zh-TW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那時候，凡求告主名的，就必得救。</a:t>
            </a:r>
            <a:endParaRPr lang="en-US" sz="2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sz="20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6256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9536898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聖靈澆灌必帶來生命的更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必叫我們真認識神 （箴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1:23;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14:26; 15:26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2231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3958371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聖靈澆灌必帶來生命的更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 startAt="2"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叫我們悔改（結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39:29;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16:7-8, 13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2143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366373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聖靈澆灌必帶來生命的更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 startAt="3"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叫我們生命更新 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多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3:5-7;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32:15; 44:3-4; 58:11;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結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11:19-20; 36:26-27</a:t>
            </a:r>
            <a:r>
              <a:rPr 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600200" lvl="2" indent="-742950">
              <a:buFont typeface="+mj-lt"/>
              <a:buAutoNum type="alphaLcPeriod"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重生稱義成為神的後嗣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600200" lvl="2" indent="-742950">
              <a:buFont typeface="+mj-lt"/>
              <a:buAutoNum type="alphaLcPeriod"/>
            </a:pPr>
            <a:endParaRPr 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 startAt="3"/>
            </a:pP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0792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291129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聖靈澆灌必帶來生命的更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 startAt="3"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叫我們生命更新 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多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3:5-7;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32:15; 44:3-4; 58:11;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結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11:19-20; 36:26-27</a:t>
            </a:r>
            <a:r>
              <a:rPr 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600200" lvl="2" indent="-742950">
              <a:buFont typeface="+mj-lt"/>
              <a:buAutoNum type="alphaLcPeriod" startAt="2"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大自然甦醒和復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興</a:t>
            </a:r>
            <a:endParaRPr 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 startAt="3"/>
            </a:pP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8041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291129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聖靈澆灌必帶來生命的更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 startAt="3"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叫我們生命更新 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多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3:5-7;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32:15; 44:3-4; 58:11;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結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11:19-20; 36:26-27</a:t>
            </a:r>
            <a:r>
              <a:rPr 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600200" lvl="2" indent="-742950">
              <a:buFont typeface="+mj-lt"/>
              <a:buAutoNum type="alphaLcPeriod" startAt="3"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我們生命復甦和復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興</a:t>
            </a:r>
            <a:endParaRPr 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 startAt="3"/>
            </a:pP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8041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291129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聖靈澆灌必帶來生命的更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 startAt="3"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叫我們生命更新 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多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3:5-7;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32:15; 44:3-4; 58:11;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結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11:19-20; 36:26-27</a:t>
            </a:r>
            <a:r>
              <a:rPr 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600200" lvl="2" indent="-742950">
              <a:buFont typeface="+mj-lt"/>
              <a:buAutoNum type="alphaLcPeriod" startAt="4"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領受所賜下合一的心和新的肉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endParaRPr 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buFont typeface="+mj-lt"/>
              <a:buAutoNum type="arabicPeriod" startAt="3"/>
            </a:pP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8041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8524346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zh-CN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聖靈澆灌必帶來神蹟奇事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eriod"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和華審判的日子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13:6;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珥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2:11;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啟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20:11-12)</a:t>
            </a:r>
          </a:p>
        </p:txBody>
      </p:sp>
    </p:spTree>
    <p:extLst>
      <p:ext uri="{BB962C8B-B14F-4D97-AF65-F5344CB8AC3E}">
        <p14:creationId xmlns:p14="http://schemas.microsoft.com/office/powerpoint/2010/main" val="2757962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9987012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zh-CN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聖靈澆灌必帶來神蹟奇事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eriod" startAt="2"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審判的日子來臨前的徵兆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啟示錄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8-10; 16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2450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1081351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三</a:t>
            </a: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聖靈澆灌必帶下救贖和復興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eriod"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必帶下救贖 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4:10-12)</a:t>
            </a:r>
          </a:p>
          <a:p>
            <a:pPr marL="1143000" lvl="1" indent="-742950">
              <a:buFont typeface="+mj-lt"/>
              <a:buAutoNum type="arabicPeriod"/>
            </a:pP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eriod"/>
            </a:pP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eriod"/>
            </a:pPr>
            <a:endParaRPr lang="en-US" altLang="zh-TW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6620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5997160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solidFill>
              <a:srgbClr val="C0C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三</a:t>
            </a: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聖靈澆灌必帶下救贖和復興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eriod" startAt="2"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必帶下復興 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36:3;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結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18:21;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哀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5:21; 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80:3</a:t>
            </a:r>
            <a:r>
              <a:rPr 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eriod" startAt="2"/>
            </a:pP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eriod" startAt="2"/>
            </a:pPr>
            <a:endParaRPr lang="en-US" altLang="zh-TW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0868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7386" tIns="28692" rIns="57386" bIns="28692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7914"/>
            <a:endParaRPr lang="en-US" altLang="en-US" smtClean="0"/>
          </a:p>
        </p:txBody>
      </p:sp>
      <p:pic>
        <p:nvPicPr>
          <p:cNvPr id="25604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412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7386" tIns="28692" rIns="57386" bIns="28692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7914"/>
            <a:endParaRPr lang="en-US" altLang="en-US" smtClean="0"/>
          </a:p>
        </p:txBody>
      </p:sp>
      <p:pic>
        <p:nvPicPr>
          <p:cNvPr id="26628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562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7386" tIns="28692" rIns="57386" bIns="28692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7914"/>
            <a:endParaRPr lang="en-US" altLang="en-US" smtClean="0"/>
          </a:p>
        </p:txBody>
      </p:sp>
      <p:pic>
        <p:nvPicPr>
          <p:cNvPr id="27652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229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7386" tIns="28692" rIns="57386" bIns="28692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7914"/>
            <a:endParaRPr lang="en-US" altLang="en-US" smtClean="0"/>
          </a:p>
        </p:txBody>
      </p:sp>
      <p:pic>
        <p:nvPicPr>
          <p:cNvPr id="28676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449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儷黑 Pro"/>
        <a:cs typeface="儷黑 Pro"/>
      </a:majorFont>
      <a:minorFont>
        <a:latin typeface="Gill Sans"/>
        <a:ea typeface="儷黑 Pro"/>
        <a:cs typeface="儷黑 Pro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儷黑 Pro" charset="-120"/>
            <a:cs typeface="儷黑 Pro" charset="-12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儷黑 Pro" charset="-120"/>
            <a:cs typeface="儷黑 Pro" charset="-12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649</Words>
  <Application>Microsoft Office PowerPoint</Application>
  <PresentationFormat>On-screen Show (4:3)</PresentationFormat>
  <Paragraphs>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Adobe Gothic Std B</vt:lpstr>
      <vt:lpstr>Arial Unicode MS</vt:lpstr>
      <vt:lpstr>DFKai-SB</vt:lpstr>
      <vt:lpstr>Gill Sans</vt:lpstr>
      <vt:lpstr>KaiTi</vt:lpstr>
      <vt:lpstr>新細明體</vt:lpstr>
      <vt:lpstr>儷黑 Pro</vt:lpstr>
      <vt:lpstr>Arial</vt:lpstr>
      <vt:lpstr>Arial Narrow</vt:lpstr>
      <vt:lpstr>Calibri</vt:lpstr>
      <vt:lpstr>Mongolian Baiti</vt:lpstr>
      <vt:lpstr>Tahoma</vt:lpstr>
      <vt:lpstr>Times New Roman</vt:lpstr>
      <vt:lpstr>Verdana</vt:lpstr>
      <vt:lpstr>Office Theme</vt:lpstr>
      <vt:lpstr>10_Office 佈景主題</vt:lpstr>
      <vt:lpstr>Bullets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你若信就必得醫治</dc:title>
  <dc:creator>yingmin</dc:creator>
  <cp:lastModifiedBy>Alfred Chen</cp:lastModifiedBy>
  <cp:revision>135</cp:revision>
  <dcterms:created xsi:type="dcterms:W3CDTF">2006-08-16T00:00:00Z</dcterms:created>
  <dcterms:modified xsi:type="dcterms:W3CDTF">2016-12-13T06:04:55Z</dcterms:modified>
</cp:coreProperties>
</file>