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815" r:id="rId3"/>
    <p:sldMasterId id="2147485887" r:id="rId4"/>
    <p:sldMasterId id="2147485923" r:id="rId5"/>
  </p:sldMasterIdLst>
  <p:notesMasterIdLst>
    <p:notesMasterId r:id="rId17"/>
  </p:notesMasterIdLst>
  <p:sldIdLst>
    <p:sldId id="1772" r:id="rId6"/>
    <p:sldId id="1888" r:id="rId7"/>
    <p:sldId id="1841" r:id="rId8"/>
    <p:sldId id="1878" r:id="rId9"/>
    <p:sldId id="1889" r:id="rId10"/>
    <p:sldId id="1883" r:id="rId11"/>
    <p:sldId id="1882" r:id="rId12"/>
    <p:sldId id="1879" r:id="rId13"/>
    <p:sldId id="1886" r:id="rId14"/>
    <p:sldId id="1887" r:id="rId15"/>
    <p:sldId id="1884" r:id="rId16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97" autoAdjust="0"/>
  </p:normalViewPr>
  <p:slideViewPr>
    <p:cSldViewPr snapToGrid="0" snapToObjects="1">
      <p:cViewPr varScale="1">
        <p:scale>
          <a:sx n="46" d="100"/>
          <a:sy n="46" d="100"/>
        </p:scale>
        <p:origin x="120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1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5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3" y="3071818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8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79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4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1/27/2017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1/27/2017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2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21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30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4" y="1990730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2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2" y="846143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3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95817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98924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72718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43228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9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77022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63542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25116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60551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68415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13489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3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0983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42328AF-0F20-4E50-BEE2-D1777062EAD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476397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0238519-D2AD-4B20-A904-7C4CE96A796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630406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519144F-B5A7-4D9B-ABE3-55B77A49981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047295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B20E8D0-26BC-4355-B1C2-71D44AE15D4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106723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2A61D9C-E860-495C-AF49-D07BD82F6B8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66044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22DFA2F-4419-4AC6-AA40-2C184383BEE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33558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2011F9D-33CD-4356-9135-7BF35EC803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82134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33D1F17-651C-4A0F-B6B0-8AFA1A57A9B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984489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0DAAE66-1612-42A4-932F-81A31803CB4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76771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4B79410-07E7-4581-AF0A-30564A49BA0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96238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4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78B4C11-47D9-4086-88D4-DE76A19D426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06556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5664FA-7CB1-48C9-9464-FFC8B176878D}" type="datetime1">
              <a:rPr lang="en-US" altLang="zh-TW"/>
              <a:pPr/>
              <a:t>1/27/2017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Lord, please come to revive 1/2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041CE5-F12D-4411-8A15-E1DC592FB8A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3415469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CC1BE0-7BBB-4D59-8FF1-EAC8ECE5D91E}" type="datetime1">
              <a:rPr lang="en-US" altLang="zh-TW"/>
              <a:pPr/>
              <a:t>1/27/2017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Lord, please come to revive 1/2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E047B6-2748-4AE1-AA3A-261B72240E0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809709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1B060D8-5F70-4354-8BCB-50A9FBEC3528}" type="datetime1">
              <a:rPr lang="en-US" altLang="zh-TW"/>
              <a:pPr/>
              <a:t>1/27/2017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Lord, please come to revive 1/2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6332C1-30B6-43CF-A083-AF63EE68296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753450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21D9D1B-AD43-4B38-886B-F14DD0448D08}" type="datetime1">
              <a:rPr lang="en-US" altLang="zh-TW"/>
              <a:pPr/>
              <a:t>1/27/2017</a:t>
            </a:fld>
            <a:endParaRPr lang="en-US" altLang="zh-TW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Lord, please come to revive 1/2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ECCD5B-365D-4F70-8712-BDC45E7D9C5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2018217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BAA513-7870-4293-AEBE-906EA7B48F0C}" type="datetime1">
              <a:rPr lang="en-US" altLang="zh-TW"/>
              <a:pPr/>
              <a:t>1/27/2017</a:t>
            </a:fld>
            <a:endParaRPr lang="en-US" altLang="zh-TW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Lord, please come to revive 1/2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49339E-24D6-443D-8F80-CDC1D81F109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0711234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D118806-9756-4A3B-B73C-3EAD86DB2FEC}" type="datetime1">
              <a:rPr lang="en-US" altLang="zh-TW"/>
              <a:pPr/>
              <a:t>1/27/2017</a:t>
            </a:fld>
            <a:endParaRPr lang="en-US" altLang="zh-TW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Lord, please come to revive 1/2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B049FC-2961-43BD-87BA-0357BCBBB80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2622159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ACA3677-E7D0-41F3-87A0-0544F454D506}" type="datetime1">
              <a:rPr lang="en-US" altLang="zh-TW"/>
              <a:pPr/>
              <a:t>1/27/2017</a:t>
            </a:fld>
            <a:endParaRPr lang="en-US" altLang="zh-TW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Lord, please come to revive 1/2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4A239A-0A87-451E-8FC2-44481AA86FE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89731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FBFB33-AED6-4AE2-AF4A-60297037A705}" type="datetime1">
              <a:rPr lang="en-US" altLang="zh-TW"/>
              <a:pPr/>
              <a:t>1/27/2017</a:t>
            </a:fld>
            <a:endParaRPr lang="en-US" altLang="zh-TW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Lord, please come to revive 1/2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68F0D7-4AB4-4D6F-8DC5-9BB3BEDF02E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718730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E19CB95-4827-46E9-90BA-9C47A4F82178}" type="datetime1">
              <a:rPr lang="en-US" altLang="zh-TW"/>
              <a:pPr/>
              <a:t>1/27/2017</a:t>
            </a:fld>
            <a:endParaRPr lang="en-US" altLang="zh-TW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Lord, please come to revive 1/2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7EF832-6814-4A72-928B-DDD5FF6BD731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854192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162EFD-710E-4E63-BFDB-A0789480102C}" type="datetime1">
              <a:rPr lang="en-US" altLang="zh-TW"/>
              <a:pPr/>
              <a:t>1/27/2017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Lord, please come to revive 1/2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23D787-7A7E-4DBD-A33A-E07320CD5731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285926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AF8309-0626-45F5-8AF4-E4245642D64F}" type="datetime1">
              <a:rPr lang="en-US" altLang="zh-TW"/>
              <a:pPr/>
              <a:t>1/27/2017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Lord, please come to revive 1/2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32CED7-71A1-44A6-9EB4-3476EB6359E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20723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30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1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1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1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07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6" r:id="rId1"/>
    <p:sldLayoutId id="2147485817" r:id="rId2"/>
    <p:sldLayoutId id="2147485818" r:id="rId3"/>
    <p:sldLayoutId id="2147485819" r:id="rId4"/>
    <p:sldLayoutId id="2147485820" r:id="rId5"/>
    <p:sldLayoutId id="2147485821" r:id="rId6"/>
    <p:sldLayoutId id="2147485822" r:id="rId7"/>
    <p:sldLayoutId id="2147485823" r:id="rId8"/>
    <p:sldLayoutId id="2147485824" r:id="rId9"/>
    <p:sldLayoutId id="2147485825" r:id="rId10"/>
    <p:sldLayoutId id="2147485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151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88" r:id="rId1"/>
    <p:sldLayoutId id="2147485889" r:id="rId2"/>
    <p:sldLayoutId id="2147485890" r:id="rId3"/>
    <p:sldLayoutId id="2147485891" r:id="rId4"/>
    <p:sldLayoutId id="2147485892" r:id="rId5"/>
    <p:sldLayoutId id="2147485893" r:id="rId6"/>
    <p:sldLayoutId id="2147485894" r:id="rId7"/>
    <p:sldLayoutId id="2147485895" r:id="rId8"/>
    <p:sldLayoutId id="2147485896" r:id="rId9"/>
    <p:sldLayoutId id="2147485897" r:id="rId10"/>
    <p:sldLayoutId id="21474858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32A232EF-7C1C-422E-A427-4FB0EAC428CA}" type="datetime1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1/27/2017</a:t>
            </a:fld>
            <a:endParaRPr lang="en-US" altLang="zh-TW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914400"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Lord, please come to revive 1/2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4403365C-6042-4EBA-8854-D2BFC241B28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 smtClean="0"/>
          </a:p>
        </p:txBody>
      </p:sp>
    </p:spTree>
    <p:extLst>
      <p:ext uri="{BB962C8B-B14F-4D97-AF65-F5344CB8AC3E}">
        <p14:creationId xmlns:p14="http://schemas.microsoft.com/office/powerpoint/2010/main" val="3534117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24" r:id="rId1"/>
    <p:sldLayoutId id="2147485925" r:id="rId2"/>
    <p:sldLayoutId id="2147485926" r:id="rId3"/>
    <p:sldLayoutId id="2147485927" r:id="rId4"/>
    <p:sldLayoutId id="2147485928" r:id="rId5"/>
    <p:sldLayoutId id="2147485929" r:id="rId6"/>
    <p:sldLayoutId id="2147485930" r:id="rId7"/>
    <p:sldLayoutId id="2147485931" r:id="rId8"/>
    <p:sldLayoutId id="2147485932" r:id="rId9"/>
    <p:sldLayoutId id="2147485933" r:id="rId10"/>
    <p:sldLayoutId id="2147485934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60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耶和華的得勝箭 </a:t>
            </a:r>
            <a:endParaRPr lang="en-US" altLang="zh-TW" sz="60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The </a:t>
            </a:r>
            <a:r>
              <a:rPr lang="en-US" altLang="zh-TW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Lord’s </a:t>
            </a:r>
            <a:r>
              <a:rPr lang="en-US" altLang="zh-TW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Arrow </a:t>
            </a:r>
            <a:r>
              <a:rPr lang="en-US" altLang="zh-TW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of </a:t>
            </a:r>
            <a:r>
              <a:rPr lang="en-US" altLang="zh-TW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Victory</a:t>
            </a:r>
            <a:endParaRPr lang="en-US" altLang="zh-TW" sz="4000" dirty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5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6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January 1,  2017</a:t>
            </a:r>
            <a:endParaRPr lang="en-US" altLang="zh-TW" sz="24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37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150243"/>
            <a:ext cx="8191500" cy="586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8000" y="6018275"/>
            <a:ext cx="830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耶和華的得勝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箭 </a:t>
            </a:r>
            <a:r>
              <a:rPr lang="en-US" altLang="zh-TW" sz="3200" b="1" dirty="0" smtClean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The </a:t>
            </a:r>
            <a:r>
              <a:rPr lang="en-US" altLang="zh-TW" sz="3200" b="1" dirty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Lord’s arrow of victory</a:t>
            </a:r>
            <a:endParaRPr lang="zh-TW" altLang="en-US" sz="3200" b="1" dirty="0">
              <a:solidFill>
                <a:schemeClr val="bg1"/>
              </a:solidFill>
              <a:latin typeface="Arial Narrow" panose="020B0606020202030204" pitchFamily="34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1561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90500" y="330915"/>
            <a:ext cx="8737600" cy="6263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以利沙得了必死的病，以色列王約阿施下來看他，伏在他臉上哭泣，說：「我父啊！我父啊！以色列的戰車馬兵啊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！」</a:t>
            </a:r>
            <a:r>
              <a:rPr lang="zh-TW" altLang="en-US" sz="1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利沙對他說：「你取弓箭來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</a:t>
            </a:r>
            <a:r>
              <a:rPr lang="zh-TW" altLang="en-US" sz="2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王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就取了弓箭來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對以色列王說：「你用手拿弓。」王就用手拿弓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利沙按手在王的手上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，說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：「你開朝東的窗戶。」他就開了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利沙說：「射箭吧！」他就射箭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以利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沙說：「這是耶和華的</a:t>
            </a:r>
            <a:r>
              <a:rPr lang="zh-TW" altLang="en-US" sz="4000" b="1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得勝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箭，就是戰勝亞蘭人的箭；因為你必在亞弗攻打亞蘭人，直到滅盡他們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列王紀下</a:t>
            </a:r>
            <a:r>
              <a:rPr lang="en-US" altLang="zh-TW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 </a:t>
            </a:r>
            <a:r>
              <a:rPr lang="en-US" altLang="zh-TW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Kings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13:14-17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54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81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199" y="74674"/>
            <a:ext cx="4283157" cy="66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4826000" y="669543"/>
            <a:ext cx="978408" cy="484632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Down Arrow 7"/>
          <p:cNvSpPr/>
          <p:nvPr/>
        </p:nvSpPr>
        <p:spPr>
          <a:xfrm>
            <a:off x="3848608" y="2374900"/>
            <a:ext cx="456692" cy="876300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86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150243"/>
            <a:ext cx="8191500" cy="586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8000" y="6018275"/>
            <a:ext cx="830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耶和華的得勝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箭 </a:t>
            </a:r>
            <a:r>
              <a:rPr lang="en-US" altLang="zh-TW" sz="3200" b="1" dirty="0" smtClean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The </a:t>
            </a:r>
            <a:r>
              <a:rPr lang="en-US" altLang="zh-TW" sz="3200" b="1" dirty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Lord’s arrow of victory</a:t>
            </a:r>
            <a:endParaRPr lang="zh-TW" altLang="en-US" sz="3200" b="1" dirty="0">
              <a:solidFill>
                <a:schemeClr val="bg1"/>
              </a:solidFill>
              <a:latin typeface="Arial Narrow" panose="020B0606020202030204" pitchFamily="34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1349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8000" y="5180075"/>
            <a:ext cx="8305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altLang="zh-TW" sz="4000" b="1" dirty="0" smtClean="0">
                <a:solidFill>
                  <a:srgbClr val="FFFF00"/>
                </a:solidFill>
                <a:latin typeface="Ezra SIL SR" panose="02000400000000000000" pitchFamily="2" charset="-79"/>
                <a:ea typeface="DFKai-SB" panose="03000509000000000000" pitchFamily="65" charset="-120"/>
                <a:cs typeface="Ezra SIL SR" panose="02000400000000000000" pitchFamily="2" charset="-79"/>
              </a:rPr>
              <a:t>ת</a:t>
            </a:r>
            <a:r>
              <a:rPr lang="he-IL" altLang="zh-TW" sz="4400" b="1" dirty="0" smtClean="0">
                <a:solidFill>
                  <a:srgbClr val="FFFF00"/>
                </a:solidFill>
                <a:latin typeface="Ezra SIL SR" panose="02000400000000000000" pitchFamily="2" charset="-79"/>
                <a:ea typeface="DFKai-SB" panose="03000509000000000000" pitchFamily="65" charset="-120"/>
                <a:cs typeface="Ezra SIL SR" panose="02000400000000000000" pitchFamily="2" charset="-79"/>
              </a:rPr>
              <a:t>ְּשׁוּעָ֤ה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得勝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(3)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、救恩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(17)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、幫助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(5)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、安全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(4)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zh-TW" altLang="en-US" sz="2800" b="1" dirty="0">
              <a:solidFill>
                <a:srgbClr val="FFFFFF"/>
              </a:solidFill>
              <a:latin typeface="Arial Narrow" panose="020B0606020202030204" pitchFamily="34" charset="0"/>
              <a:ea typeface="DFKai-SB" panose="03000509000000000000" pitchFamily="65" charset="-12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563" y="177801"/>
            <a:ext cx="7298674" cy="487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798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317500" y="719666"/>
            <a:ext cx="8534400" cy="3400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利沙又說：「取幾枝箭來。」他就取了來。以利沙說：「打地吧！他打了三次，便止住了。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人向他發怒，說：「應當擊打五六次，就能攻打亞蘭人直到滅盡；現在只能打敗亞蘭人三次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</a:t>
            </a: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列王紀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下</a:t>
            </a:r>
            <a:r>
              <a:rPr lang="en-US" altLang="zh-TW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2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Kings 13:18-19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239" y="4626217"/>
            <a:ext cx="5826919" cy="1777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605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28600" y="1125393"/>
            <a:ext cx="8750300" cy="3693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必將生命的道路指示我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1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你面前有滿足的喜樂；在你右手中有永遠的福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樂。</a:t>
            </a:r>
            <a:r>
              <a:rPr lang="zh-TW" altLang="en-US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篇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Psalm 16:11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You make known to me the path of life;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you will fill me with joy in your presence,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with eternal pleasures at your right hand.</a:t>
            </a:r>
            <a:endParaRPr lang="en-US" altLang="zh-TW" sz="3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20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848600" cy="1089025"/>
          </a:xfrm>
        </p:spPr>
        <p:txBody>
          <a:bodyPr/>
          <a:lstStyle/>
          <a:p>
            <a:pPr eaLnBrk="1" hangingPunct="1"/>
            <a:r>
              <a:rPr lang="zh-CN" altLang="en-US" sz="5400" b="1" smtClean="0">
                <a:solidFill>
                  <a:srgbClr val="FFC000"/>
                </a:solidFill>
                <a:latin typeface="SimSun" pitchFamily="2" charset="-122"/>
              </a:rPr>
              <a:t>主</a:t>
            </a:r>
            <a:r>
              <a:rPr lang="en-US" altLang="en-US" sz="5400" b="1" smtClean="0">
                <a:solidFill>
                  <a:srgbClr val="FFC000"/>
                </a:solidFill>
              </a:rPr>
              <a:t>, </a:t>
            </a:r>
            <a:r>
              <a:rPr lang="zh-CN" altLang="en-US" sz="5400" b="1" smtClean="0">
                <a:solidFill>
                  <a:srgbClr val="FFC000"/>
                </a:solidFill>
                <a:latin typeface="SimSun" pitchFamily="2" charset="-122"/>
              </a:rPr>
              <a:t>求你來恢復</a:t>
            </a:r>
            <a:endParaRPr lang="en-US" altLang="en-US" sz="5400" smtClean="0">
              <a:solidFill>
                <a:srgbClr val="FFC000"/>
              </a:solidFill>
            </a:endParaRPr>
          </a:p>
        </p:txBody>
      </p:sp>
      <p:pic>
        <p:nvPicPr>
          <p:cNvPr id="205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9550" y="0"/>
            <a:ext cx="9359900" cy="70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Subtitle 2"/>
          <p:cNvSpPr>
            <a:spLocks noGrp="1"/>
          </p:cNvSpPr>
          <p:nvPr>
            <p:ph type="subTitle" idx="1"/>
          </p:nvPr>
        </p:nvSpPr>
        <p:spPr>
          <a:xfrm>
            <a:off x="533400" y="1600200"/>
            <a:ext cx="8153400" cy="4648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4000" b="1" smtClean="0">
                <a:solidFill>
                  <a:schemeClr val="tx1"/>
                </a:solidFill>
                <a:latin typeface="SimSun" pitchFamily="2" charset="-122"/>
              </a:rPr>
              <a:t>主 求你來恢復</a:t>
            </a:r>
            <a:endParaRPr lang="en-US" altLang="zh-CN" sz="4000" b="1" smtClean="0">
              <a:solidFill>
                <a:schemeClr val="tx1"/>
              </a:solidFill>
              <a:latin typeface="SimSun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b="1" smtClean="0">
                <a:solidFill>
                  <a:schemeClr val="tx1"/>
                </a:solidFill>
              </a:rPr>
              <a:t>Lord please come and restore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4000" b="1" smtClean="0">
                <a:solidFill>
                  <a:schemeClr val="tx1"/>
                </a:solidFill>
                <a:latin typeface="SimSun" pitchFamily="2" charset="-122"/>
              </a:rPr>
              <a:t>你在我心中充滿榮耀光輝的寶座</a:t>
            </a:r>
            <a:endParaRPr lang="en-US" altLang="zh-CN" sz="4000" b="1" smtClean="0">
              <a:solidFill>
                <a:schemeClr val="tx1"/>
              </a:solidFill>
              <a:latin typeface="SimSun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b="1" smtClean="0">
                <a:solidFill>
                  <a:schemeClr val="tx1"/>
                </a:solidFill>
              </a:rPr>
              <a:t>Your glorious throne in my heart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4000" b="1" smtClean="0">
                <a:solidFill>
                  <a:schemeClr val="tx1"/>
                </a:solidFill>
                <a:latin typeface="SimSun" pitchFamily="2" charset="-122"/>
              </a:rPr>
              <a:t>主 求你來恢復</a:t>
            </a:r>
            <a:endParaRPr lang="en-US" altLang="zh-CN" sz="4000" b="1" smtClean="0">
              <a:solidFill>
                <a:schemeClr val="tx1"/>
              </a:solidFill>
              <a:latin typeface="SimSun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b="1" smtClean="0">
                <a:solidFill>
                  <a:schemeClr val="tx1"/>
                </a:solidFill>
              </a:rPr>
              <a:t>Lord please come and revive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4000" b="1" smtClean="0">
                <a:solidFill>
                  <a:schemeClr val="tx1"/>
                </a:solidFill>
                <a:latin typeface="SimSun" pitchFamily="2" charset="-122"/>
              </a:rPr>
              <a:t>你在我生命中熱情奔放燃燒的火</a:t>
            </a:r>
            <a:endParaRPr lang="en-US" altLang="zh-CN" sz="4000" b="1" smtClean="0">
              <a:solidFill>
                <a:schemeClr val="tx1"/>
              </a:solidFill>
              <a:latin typeface="SimSun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b="1" smtClean="0">
                <a:solidFill>
                  <a:schemeClr val="tx1"/>
                </a:solidFill>
              </a:rPr>
              <a:t>The glow flame in my life</a:t>
            </a:r>
          </a:p>
          <a:p>
            <a:pPr eaLnBrk="1" hangingPunct="1">
              <a:lnSpc>
                <a:spcPct val="80000"/>
              </a:lnSpc>
            </a:pPr>
            <a:endParaRPr lang="en-US" altLang="en-US" smtClean="0">
              <a:solidFill>
                <a:schemeClr val="tx1"/>
              </a:solidFill>
            </a:endParaRPr>
          </a:p>
        </p:txBody>
      </p:sp>
      <p:sp>
        <p:nvSpPr>
          <p:cNvPr id="2053" name="Footer Placeholder 6"/>
          <p:cNvSpPr>
            <a:spLocks noGrp="1"/>
          </p:cNvSpPr>
          <p:nvPr>
            <p:ph type="ftr" sz="quarter" idx="11"/>
          </p:nvPr>
        </p:nvSpPr>
        <p:spPr bwMode="auto">
          <a:xfrm>
            <a:off x="6172200" y="6356350"/>
            <a:ext cx="28956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smtClean="0">
                <a:solidFill>
                  <a:prstClr val="white"/>
                </a:solidFill>
              </a:rPr>
              <a:t>Lord, please come to revive 1/2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838200" y="381000"/>
            <a:ext cx="7848600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5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宋体"/>
              </a:rPr>
              <a:t>主</a:t>
            </a:r>
            <a:r>
              <a:rPr lang="en-US" altLang="en-US" sz="5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, </a:t>
            </a:r>
            <a:r>
              <a:rPr lang="zh-CN" altLang="en-US" sz="5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宋体"/>
              </a:rPr>
              <a:t>求你來恢復</a:t>
            </a:r>
            <a:endParaRPr lang="en-US" altLang="en-US" sz="5400" b="1" dirty="0" smtClean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85742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848600" cy="1089025"/>
          </a:xfrm>
        </p:spPr>
        <p:txBody>
          <a:bodyPr/>
          <a:lstStyle/>
          <a:p>
            <a:pPr eaLnBrk="1" hangingPunct="1"/>
            <a:r>
              <a:rPr lang="zh-CN" altLang="en-US" sz="5400" b="1" smtClean="0">
                <a:solidFill>
                  <a:srgbClr val="FFC000"/>
                </a:solidFill>
                <a:latin typeface="SimSun" pitchFamily="2" charset="-122"/>
              </a:rPr>
              <a:t>主</a:t>
            </a:r>
            <a:r>
              <a:rPr lang="en-US" altLang="en-US" sz="5400" b="1" smtClean="0">
                <a:solidFill>
                  <a:srgbClr val="FFC000"/>
                </a:solidFill>
              </a:rPr>
              <a:t>, </a:t>
            </a:r>
            <a:r>
              <a:rPr lang="zh-CN" altLang="en-US" sz="5400" b="1" smtClean="0">
                <a:solidFill>
                  <a:srgbClr val="FFC000"/>
                </a:solidFill>
                <a:latin typeface="SimSun" pitchFamily="2" charset="-122"/>
              </a:rPr>
              <a:t>求你來恢復</a:t>
            </a:r>
            <a:endParaRPr lang="en-US" altLang="en-US" sz="5400" smtClean="0">
              <a:solidFill>
                <a:srgbClr val="FFC000"/>
              </a:solidFill>
            </a:endParaRPr>
          </a:p>
        </p:txBody>
      </p:sp>
      <p:pic>
        <p:nvPicPr>
          <p:cNvPr id="307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9550" y="0"/>
            <a:ext cx="9359900" cy="70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Subtitle 2"/>
          <p:cNvSpPr>
            <a:spLocks noGrp="1"/>
          </p:cNvSpPr>
          <p:nvPr>
            <p:ph type="subTitle" idx="1"/>
          </p:nvPr>
        </p:nvSpPr>
        <p:spPr>
          <a:xfrm>
            <a:off x="304800" y="762000"/>
            <a:ext cx="8686800" cy="4648200"/>
          </a:xfrm>
        </p:spPr>
        <p:txBody>
          <a:bodyPr/>
          <a:lstStyle/>
          <a:p>
            <a:r>
              <a:rPr lang="zh-CN" altLang="en-US" sz="4000" b="1" smtClean="0">
                <a:solidFill>
                  <a:schemeClr val="tx1"/>
                </a:solidFill>
                <a:latin typeface="SimSun" pitchFamily="2" charset="-122"/>
              </a:rPr>
              <a:t>願你的國度降臨</a:t>
            </a:r>
            <a:endParaRPr lang="en-US" altLang="zh-CN" sz="4000" b="1" smtClean="0">
              <a:solidFill>
                <a:schemeClr val="tx1"/>
              </a:solidFill>
              <a:latin typeface="SimSun" pitchFamily="2" charset="-122"/>
            </a:endParaRPr>
          </a:p>
          <a:p>
            <a:r>
              <a:rPr lang="en-US" altLang="zh-TW" b="1" smtClean="0">
                <a:solidFill>
                  <a:schemeClr val="tx1"/>
                </a:solidFill>
              </a:rPr>
              <a:t>Lord ,we pray, your kingdom come</a:t>
            </a:r>
          </a:p>
          <a:p>
            <a:r>
              <a:rPr lang="zh-CN" altLang="en-US" sz="4000" b="1" smtClean="0">
                <a:solidFill>
                  <a:schemeClr val="tx1"/>
                </a:solidFill>
                <a:latin typeface="SimSun" pitchFamily="2" charset="-122"/>
              </a:rPr>
              <a:t>願你的旨意行在地上如同在天上</a:t>
            </a:r>
            <a:endParaRPr lang="en-US" altLang="zh-CN" sz="4000" b="1" smtClean="0">
              <a:solidFill>
                <a:schemeClr val="tx1"/>
              </a:solidFill>
              <a:latin typeface="SimSun" pitchFamily="2" charset="-122"/>
            </a:endParaRPr>
          </a:p>
          <a:p>
            <a:r>
              <a:rPr lang="en-US" altLang="zh-TW" b="1" smtClean="0">
                <a:solidFill>
                  <a:schemeClr val="tx1"/>
                </a:solidFill>
              </a:rPr>
              <a:t>We pray, your will be done on earth as in heaven </a:t>
            </a:r>
          </a:p>
          <a:p>
            <a:r>
              <a:rPr lang="zh-CN" altLang="en-US" sz="4000" b="1" smtClean="0">
                <a:solidFill>
                  <a:schemeClr val="tx1"/>
                </a:solidFill>
                <a:latin typeface="SimSun" pitchFamily="2" charset="-122"/>
              </a:rPr>
              <a:t>願你恢復奇妙作為</a:t>
            </a:r>
            <a:endParaRPr lang="en-US" altLang="zh-CN" sz="4000" b="1" smtClean="0">
              <a:solidFill>
                <a:schemeClr val="tx1"/>
              </a:solidFill>
              <a:latin typeface="SimSun" pitchFamily="2" charset="-122"/>
            </a:endParaRPr>
          </a:p>
          <a:p>
            <a:r>
              <a:rPr lang="en-US" altLang="zh-TW" b="1" smtClean="0">
                <a:solidFill>
                  <a:schemeClr val="tx1"/>
                </a:solidFill>
              </a:rPr>
              <a:t>We pray, Lord, show us your wonders </a:t>
            </a:r>
          </a:p>
          <a:p>
            <a:r>
              <a:rPr lang="zh-CN" altLang="en-US" sz="4000" b="1" smtClean="0">
                <a:solidFill>
                  <a:schemeClr val="tx1"/>
                </a:solidFill>
                <a:latin typeface="SimSun" pitchFamily="2" charset="-122"/>
              </a:rPr>
              <a:t>彰顯你同在來翻轉我生命</a:t>
            </a:r>
            <a:endParaRPr lang="en-US" altLang="zh-CN" sz="4000" b="1" smtClean="0">
              <a:solidFill>
                <a:schemeClr val="tx1"/>
              </a:solidFill>
              <a:latin typeface="SimSun" pitchFamily="2" charset="-122"/>
            </a:endParaRPr>
          </a:p>
          <a:p>
            <a:r>
              <a:rPr lang="en-US" altLang="zh-TW" b="1" smtClean="0">
                <a:solidFill>
                  <a:schemeClr val="tx1"/>
                </a:solidFill>
              </a:rPr>
              <a:t>To be with us and renew our life</a:t>
            </a:r>
          </a:p>
        </p:txBody>
      </p:sp>
      <p:sp>
        <p:nvSpPr>
          <p:cNvPr id="2053" name="Footer Placeholder 6"/>
          <p:cNvSpPr>
            <a:spLocks noGrp="1"/>
          </p:cNvSpPr>
          <p:nvPr>
            <p:ph type="ftr" sz="quarter" idx="11"/>
          </p:nvPr>
        </p:nvSpPr>
        <p:spPr bwMode="auto">
          <a:xfrm>
            <a:off x="6172200" y="6356350"/>
            <a:ext cx="28956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smtClean="0">
                <a:solidFill>
                  <a:prstClr val="white"/>
                </a:solidFill>
              </a:rPr>
              <a:t>Lord, please come to revive 1/2</a:t>
            </a:r>
          </a:p>
        </p:txBody>
      </p:sp>
    </p:spTree>
    <p:extLst>
      <p:ext uri="{BB962C8B-B14F-4D97-AF65-F5344CB8AC3E}">
        <p14:creationId xmlns:p14="http://schemas.microsoft.com/office/powerpoint/2010/main" val="356933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79400" y="223693"/>
            <a:ext cx="8864600" cy="6447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宣告耶和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華 神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的得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勝箭</a:t>
            </a:r>
            <a:r>
              <a:rPr lang="zh-TW" altLang="en-US" sz="2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王下</a:t>
            </a:r>
            <a:r>
              <a:rPr lang="en-US" altLang="zh-TW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13:14-19)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親愛的父神</a:t>
            </a:r>
            <a:r>
              <a:rPr lang="en-US" altLang="zh-TW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!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我奉耶穌基督的聖名宣告：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這是耶和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華 神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的得勝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箭，</a:t>
            </a:r>
            <a:endParaRPr lang="zh-TW" altLang="en-US" sz="3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耶穌基督是得勝的君王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,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我生命的主，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我靠著祂的寶血要戰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勝生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命中的一切難處</a:t>
            </a:r>
            <a:r>
              <a:rPr lang="en-US" altLang="zh-TW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,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戰勝我的灰心沮喪、愛抱怨、沒耐心，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戰勝我裏面的驕傲、忌妒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、批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評論斷，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戰勝我的身體的一切疾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病 和 心靈的傷害，</a:t>
            </a:r>
            <a:endParaRPr lang="zh-TW" altLang="en-US" sz="3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使耶穌基督復活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的大能現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在澆灌我</a:t>
            </a:r>
            <a:r>
              <a:rPr lang="en-US" altLang="zh-TW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,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戰勝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我一切不信的惡心 和 仇敵的攻擊，</a:t>
            </a:r>
            <a:endParaRPr lang="zh-TW" altLang="en-US" sz="3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靠著主耶穌我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要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在新的一年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得勝有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餘！</a:t>
            </a:r>
            <a:endParaRPr lang="zh-TW" altLang="en-US" sz="3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6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21308</TotalTime>
  <Words>771</Words>
  <Application>Microsoft Office PowerPoint</Application>
  <PresentationFormat>On-screen Show (4:3)</PresentationFormat>
  <Paragraphs>83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11</vt:i4>
      </vt:variant>
    </vt:vector>
  </HeadingPairs>
  <TitlesOfParts>
    <vt:vector size="30" baseType="lpstr">
      <vt:lpstr>Arial Unicode MS</vt:lpstr>
      <vt:lpstr>DFKai-SB</vt:lpstr>
      <vt:lpstr>Ezra SIL SR</vt:lpstr>
      <vt:lpstr>Microsoft YaHei</vt:lpstr>
      <vt:lpstr>新細明體</vt:lpstr>
      <vt:lpstr>宋体</vt:lpstr>
      <vt:lpstr>宋体</vt:lpstr>
      <vt:lpstr>Arial</vt:lpstr>
      <vt:lpstr>Arial Narrow</vt:lpstr>
      <vt:lpstr>Calibri</vt:lpstr>
      <vt:lpstr>Mongolian Baiti</vt:lpstr>
      <vt:lpstr>Tahoma</vt:lpstr>
      <vt:lpstr>Verdana</vt:lpstr>
      <vt:lpstr>Wingdings</vt:lpstr>
      <vt:lpstr>Template</vt:lpstr>
      <vt:lpstr>默认设计模板</vt:lpstr>
      <vt:lpstr>10_Office 佈景主題</vt:lpstr>
      <vt:lpstr>12_Default Design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主, 求你來恢復</vt:lpstr>
      <vt:lpstr>主, 求你來恢復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Alfred Chen</cp:lastModifiedBy>
  <cp:revision>1220</cp:revision>
  <dcterms:created xsi:type="dcterms:W3CDTF">2014-11-02T05:55:36Z</dcterms:created>
  <dcterms:modified xsi:type="dcterms:W3CDTF">2017-01-28T05:12:36Z</dcterms:modified>
</cp:coreProperties>
</file>