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85815" r:id="rId3"/>
    <p:sldMasterId id="2147485887" r:id="rId4"/>
    <p:sldMasterId id="2147485899" r:id="rId5"/>
    <p:sldMasterId id="2147485911" r:id="rId6"/>
  </p:sldMasterIdLst>
  <p:notesMasterIdLst>
    <p:notesMasterId r:id="rId24"/>
  </p:notesMasterIdLst>
  <p:sldIdLst>
    <p:sldId id="1772" r:id="rId7"/>
    <p:sldId id="1903" r:id="rId8"/>
    <p:sldId id="1906" r:id="rId9"/>
    <p:sldId id="1898" r:id="rId10"/>
    <p:sldId id="1915" r:id="rId11"/>
    <p:sldId id="1917" r:id="rId12"/>
    <p:sldId id="1916" r:id="rId13"/>
    <p:sldId id="1904" r:id="rId14"/>
    <p:sldId id="1905" r:id="rId15"/>
    <p:sldId id="1914" r:id="rId16"/>
    <p:sldId id="1907" r:id="rId17"/>
    <p:sldId id="1908" r:id="rId18"/>
    <p:sldId id="1909" r:id="rId19"/>
    <p:sldId id="1910" r:id="rId20"/>
    <p:sldId id="1911" r:id="rId21"/>
    <p:sldId id="1912" r:id="rId22"/>
    <p:sldId id="1913" r:id="rId23"/>
  </p:sldIdLst>
  <p:sldSz cx="9144000" cy="6858000" type="screen4x3"/>
  <p:notesSz cx="6858000" cy="9144000"/>
  <p:defaultTextStyle>
    <a:defPPr>
      <a:defRPr lang="en-US"/>
    </a:defPPr>
    <a:lvl1pPr marL="0" algn="l" defTabSz="456942" rtl="0" eaLnBrk="1" latinLnBrk="0" hangingPunct="1">
      <a:defRPr sz="1800" kern="1200">
        <a:solidFill>
          <a:schemeClr val="tx1"/>
        </a:solidFill>
        <a:latin typeface="+mn-lt"/>
        <a:ea typeface="+mn-ea"/>
        <a:cs typeface="+mn-cs"/>
      </a:defRPr>
    </a:lvl1pPr>
    <a:lvl2pPr marL="456942" algn="l" defTabSz="456942" rtl="0" eaLnBrk="1" latinLnBrk="0" hangingPunct="1">
      <a:defRPr sz="1800" kern="1200">
        <a:solidFill>
          <a:schemeClr val="tx1"/>
        </a:solidFill>
        <a:latin typeface="+mn-lt"/>
        <a:ea typeface="+mn-ea"/>
        <a:cs typeface="+mn-cs"/>
      </a:defRPr>
    </a:lvl2pPr>
    <a:lvl3pPr marL="913884" algn="l" defTabSz="456942" rtl="0" eaLnBrk="1" latinLnBrk="0" hangingPunct="1">
      <a:defRPr sz="1800" kern="1200">
        <a:solidFill>
          <a:schemeClr val="tx1"/>
        </a:solidFill>
        <a:latin typeface="+mn-lt"/>
        <a:ea typeface="+mn-ea"/>
        <a:cs typeface="+mn-cs"/>
      </a:defRPr>
    </a:lvl3pPr>
    <a:lvl4pPr marL="1370832" algn="l" defTabSz="456942" rtl="0" eaLnBrk="1" latinLnBrk="0" hangingPunct="1">
      <a:defRPr sz="1800" kern="1200">
        <a:solidFill>
          <a:schemeClr val="tx1"/>
        </a:solidFill>
        <a:latin typeface="+mn-lt"/>
        <a:ea typeface="+mn-ea"/>
        <a:cs typeface="+mn-cs"/>
      </a:defRPr>
    </a:lvl4pPr>
    <a:lvl5pPr marL="1827775" algn="l" defTabSz="456942" rtl="0" eaLnBrk="1" latinLnBrk="0" hangingPunct="1">
      <a:defRPr sz="1800" kern="1200">
        <a:solidFill>
          <a:schemeClr val="tx1"/>
        </a:solidFill>
        <a:latin typeface="+mn-lt"/>
        <a:ea typeface="+mn-ea"/>
        <a:cs typeface="+mn-cs"/>
      </a:defRPr>
    </a:lvl5pPr>
    <a:lvl6pPr marL="2284717" algn="l" defTabSz="456942" rtl="0" eaLnBrk="1" latinLnBrk="0" hangingPunct="1">
      <a:defRPr sz="1800" kern="1200">
        <a:solidFill>
          <a:schemeClr val="tx1"/>
        </a:solidFill>
        <a:latin typeface="+mn-lt"/>
        <a:ea typeface="+mn-ea"/>
        <a:cs typeface="+mn-cs"/>
      </a:defRPr>
    </a:lvl6pPr>
    <a:lvl7pPr marL="2741663" algn="l" defTabSz="456942" rtl="0" eaLnBrk="1" latinLnBrk="0" hangingPunct="1">
      <a:defRPr sz="1800" kern="1200">
        <a:solidFill>
          <a:schemeClr val="tx1"/>
        </a:solidFill>
        <a:latin typeface="+mn-lt"/>
        <a:ea typeface="+mn-ea"/>
        <a:cs typeface="+mn-cs"/>
      </a:defRPr>
    </a:lvl7pPr>
    <a:lvl8pPr marL="3198602" algn="l" defTabSz="456942" rtl="0" eaLnBrk="1" latinLnBrk="0" hangingPunct="1">
      <a:defRPr sz="1800" kern="1200">
        <a:solidFill>
          <a:schemeClr val="tx1"/>
        </a:solidFill>
        <a:latin typeface="+mn-lt"/>
        <a:ea typeface="+mn-ea"/>
        <a:cs typeface="+mn-cs"/>
      </a:defRPr>
    </a:lvl8pPr>
    <a:lvl9pPr marL="3655549" algn="l" defTabSz="456942"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620"/>
    <p:restoredTop sz="94697" autoAdjust="0"/>
  </p:normalViewPr>
  <p:slideViewPr>
    <p:cSldViewPr snapToGrid="0" snapToObjects="1">
      <p:cViewPr>
        <p:scale>
          <a:sx n="50" d="100"/>
          <a:sy n="50" d="100"/>
        </p:scale>
        <p:origin x="-1180" y="-144"/>
      </p:cViewPr>
      <p:guideLst>
        <p:guide orient="horz" pos="2160"/>
        <p:guide pos="2880"/>
      </p:guideLst>
    </p:cSldViewPr>
  </p:slideViewPr>
  <p:notesTextViewPr>
    <p:cViewPr>
      <p:scale>
        <a:sx n="100" d="100"/>
        <a:sy n="100" d="100"/>
      </p:scale>
      <p:origin x="0" y="0"/>
    </p:cViewPr>
  </p:notesTextViewPr>
  <p:sorterViewPr>
    <p:cViewPr>
      <p:scale>
        <a:sx n="70" d="100"/>
        <a:sy n="7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2/5/2017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6942" rtl="0" eaLnBrk="1" latinLnBrk="0" hangingPunct="1">
      <a:defRPr sz="1200" kern="1200">
        <a:solidFill>
          <a:schemeClr val="tx1"/>
        </a:solidFill>
        <a:latin typeface="+mn-lt"/>
        <a:ea typeface="+mn-ea"/>
        <a:cs typeface="+mn-cs"/>
      </a:defRPr>
    </a:lvl1pPr>
    <a:lvl2pPr marL="456942" algn="l" defTabSz="456942" rtl="0" eaLnBrk="1" latinLnBrk="0" hangingPunct="1">
      <a:defRPr sz="1200" kern="1200">
        <a:solidFill>
          <a:schemeClr val="tx1"/>
        </a:solidFill>
        <a:latin typeface="+mn-lt"/>
        <a:ea typeface="+mn-ea"/>
        <a:cs typeface="+mn-cs"/>
      </a:defRPr>
    </a:lvl2pPr>
    <a:lvl3pPr marL="913884" algn="l" defTabSz="456942" rtl="0" eaLnBrk="1" latinLnBrk="0" hangingPunct="1">
      <a:defRPr sz="1200" kern="1200">
        <a:solidFill>
          <a:schemeClr val="tx1"/>
        </a:solidFill>
        <a:latin typeface="+mn-lt"/>
        <a:ea typeface="+mn-ea"/>
        <a:cs typeface="+mn-cs"/>
      </a:defRPr>
    </a:lvl3pPr>
    <a:lvl4pPr marL="1370832" algn="l" defTabSz="456942" rtl="0" eaLnBrk="1" latinLnBrk="0" hangingPunct="1">
      <a:defRPr sz="1200" kern="1200">
        <a:solidFill>
          <a:schemeClr val="tx1"/>
        </a:solidFill>
        <a:latin typeface="+mn-lt"/>
        <a:ea typeface="+mn-ea"/>
        <a:cs typeface="+mn-cs"/>
      </a:defRPr>
    </a:lvl4pPr>
    <a:lvl5pPr marL="1827775" algn="l" defTabSz="456942" rtl="0" eaLnBrk="1" latinLnBrk="0" hangingPunct="1">
      <a:defRPr sz="1200" kern="1200">
        <a:solidFill>
          <a:schemeClr val="tx1"/>
        </a:solidFill>
        <a:latin typeface="+mn-lt"/>
        <a:ea typeface="+mn-ea"/>
        <a:cs typeface="+mn-cs"/>
      </a:defRPr>
    </a:lvl5pPr>
    <a:lvl6pPr marL="2284717" algn="l" defTabSz="456942" rtl="0" eaLnBrk="1" latinLnBrk="0" hangingPunct="1">
      <a:defRPr sz="1200" kern="1200">
        <a:solidFill>
          <a:schemeClr val="tx1"/>
        </a:solidFill>
        <a:latin typeface="+mn-lt"/>
        <a:ea typeface="+mn-ea"/>
        <a:cs typeface="+mn-cs"/>
      </a:defRPr>
    </a:lvl6pPr>
    <a:lvl7pPr marL="2741663" algn="l" defTabSz="456942" rtl="0" eaLnBrk="1" latinLnBrk="0" hangingPunct="1">
      <a:defRPr sz="1200" kern="1200">
        <a:solidFill>
          <a:schemeClr val="tx1"/>
        </a:solidFill>
        <a:latin typeface="+mn-lt"/>
        <a:ea typeface="+mn-ea"/>
        <a:cs typeface="+mn-cs"/>
      </a:defRPr>
    </a:lvl7pPr>
    <a:lvl8pPr marL="3198602" algn="l" defTabSz="456942" rtl="0" eaLnBrk="1" latinLnBrk="0" hangingPunct="1">
      <a:defRPr sz="1200" kern="1200">
        <a:solidFill>
          <a:schemeClr val="tx1"/>
        </a:solidFill>
        <a:latin typeface="+mn-lt"/>
        <a:ea typeface="+mn-ea"/>
        <a:cs typeface="+mn-cs"/>
      </a:defRPr>
    </a:lvl8pPr>
    <a:lvl9pPr marL="3655549" algn="l" defTabSz="45694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Rectangle 8"/>
          <p:cNvSpPr>
            <a:spLocks noGrp="1" noChangeArrowheads="1"/>
          </p:cNvSpPr>
          <p:nvPr>
            <p:ph type="sldNum" sz="quarter"/>
          </p:nvPr>
        </p:nvSpPr>
        <p:spPr>
          <a:noFill/>
        </p:spPr>
        <p:txBody>
          <a:bodyPr/>
          <a:lstStyle>
            <a:lvl1pPr>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1pPr>
            <a:lvl2pPr>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2pPr>
            <a:lvl3pPr>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3pPr>
            <a:lvl4pPr>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4pPr>
            <a:lvl5pPr>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5pPr>
            <a:lvl6pPr marL="2514600" indent="-228600" defTabSz="457200"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6pPr>
            <a:lvl7pPr marL="2971800" indent="-228600" defTabSz="457200"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7pPr>
            <a:lvl8pPr marL="3429000" indent="-228600" defTabSz="457200"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8pPr>
            <a:lvl9pPr marL="3886200" indent="-228600" defTabSz="457200"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9pPr>
          </a:lstStyle>
          <a:p>
            <a:pPr>
              <a:buClrTx/>
              <a:buSzPct val="45000"/>
              <a:buFontTx/>
              <a:buNone/>
            </a:pPr>
            <a:fld id="{FD4343EA-54A0-4DCF-9649-061BF843373D}" type="slidenum">
              <a:rPr lang="en-US" altLang="en-US" sz="1200">
                <a:solidFill>
                  <a:srgbClr val="000000"/>
                </a:solidFill>
                <a:ea typeface="Arial Unicode MS" pitchFamily="34" charset="-122"/>
              </a:rPr>
              <a:pPr>
                <a:buClrTx/>
                <a:buSzPct val="45000"/>
                <a:buFontTx/>
                <a:buNone/>
              </a:pPr>
              <a:t>11</a:t>
            </a:fld>
            <a:endParaRPr lang="en-US" altLang="en-US" sz="1200">
              <a:solidFill>
                <a:srgbClr val="000000"/>
              </a:solidFill>
              <a:ea typeface="Arial Unicode MS" pitchFamily="34" charset="-122"/>
            </a:endParaRPr>
          </a:p>
        </p:txBody>
      </p:sp>
      <p:sp>
        <p:nvSpPr>
          <p:cNvPr id="8195" name="Rectangle 1"/>
          <p:cNvSpPr txBox="1">
            <a:spLocks noGrp="1" noRot="1" noChangeAspect="1" noChangeArrowheads="1" noTextEdit="1"/>
          </p:cNvSpPr>
          <p:nvPr>
            <p:ph type="sldImg"/>
          </p:nvPr>
        </p:nvSpPr>
        <p:spPr>
          <a:xfrm>
            <a:off x="1143000" y="685800"/>
            <a:ext cx="4572000" cy="34290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196" name="Rectangle 2"/>
          <p:cNvSpPr txBox="1">
            <a:spLocks noGrp="1" noChangeArrowheads="1"/>
          </p:cNvSpPr>
          <p:nvPr>
            <p:ph type="body" idx="1"/>
          </p:nvPr>
        </p:nvSpPr>
        <p:spPr>
          <a:xfrm>
            <a:off x="685800" y="4343400"/>
            <a:ext cx="5484813" cy="4114800"/>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8"/>
          <p:cNvSpPr>
            <a:spLocks noGrp="1" noChangeArrowheads="1"/>
          </p:cNvSpPr>
          <p:nvPr>
            <p:ph type="sldNum" sz="quarter"/>
          </p:nvPr>
        </p:nvSpPr>
        <p:spPr>
          <a:noFill/>
        </p:spPr>
        <p:txBody>
          <a:bodyPr/>
          <a:lstStyle>
            <a:lvl1pPr>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1pPr>
            <a:lvl2pPr>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2pPr>
            <a:lvl3pPr>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3pPr>
            <a:lvl4pPr>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4pPr>
            <a:lvl5pPr>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5pPr>
            <a:lvl6pPr marL="2514600" indent="-228600" defTabSz="457200"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6pPr>
            <a:lvl7pPr marL="2971800" indent="-228600" defTabSz="457200"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7pPr>
            <a:lvl8pPr marL="3429000" indent="-228600" defTabSz="457200"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8pPr>
            <a:lvl9pPr marL="3886200" indent="-228600" defTabSz="457200"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9pPr>
          </a:lstStyle>
          <a:p>
            <a:pPr>
              <a:buClrTx/>
              <a:buSzPct val="45000"/>
              <a:buFontTx/>
              <a:buNone/>
            </a:pPr>
            <a:fld id="{ACDE23F4-F336-4FF9-870E-5F6CD2AF5980}" type="slidenum">
              <a:rPr lang="en-US" altLang="en-US" sz="1200">
                <a:solidFill>
                  <a:srgbClr val="000000"/>
                </a:solidFill>
                <a:ea typeface="Arial Unicode MS" pitchFamily="34" charset="-122"/>
              </a:rPr>
              <a:pPr>
                <a:buClrTx/>
                <a:buSzPct val="45000"/>
                <a:buFontTx/>
                <a:buNone/>
              </a:pPr>
              <a:t>12</a:t>
            </a:fld>
            <a:endParaRPr lang="en-US" altLang="en-US" sz="1200">
              <a:solidFill>
                <a:srgbClr val="000000"/>
              </a:solidFill>
              <a:ea typeface="Arial Unicode MS" pitchFamily="34" charset="-122"/>
            </a:endParaRPr>
          </a:p>
        </p:txBody>
      </p:sp>
      <p:sp>
        <p:nvSpPr>
          <p:cNvPr id="10243" name="Rectangle 1"/>
          <p:cNvSpPr txBox="1">
            <a:spLocks noGrp="1" noRot="1" noChangeAspect="1" noChangeArrowheads="1" noTextEdit="1"/>
          </p:cNvSpPr>
          <p:nvPr>
            <p:ph type="sldImg"/>
          </p:nvPr>
        </p:nvSpPr>
        <p:spPr>
          <a:xfrm>
            <a:off x="1143000" y="685800"/>
            <a:ext cx="4572000" cy="34290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244" name="Rectangle 2"/>
          <p:cNvSpPr txBox="1">
            <a:spLocks noGrp="1" noChangeArrowheads="1"/>
          </p:cNvSpPr>
          <p:nvPr>
            <p:ph type="body" idx="1"/>
          </p:nvPr>
        </p:nvSpPr>
        <p:spPr>
          <a:xfrm>
            <a:off x="685800" y="4343400"/>
            <a:ext cx="5484813" cy="4114800"/>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Rectangle 8"/>
          <p:cNvSpPr>
            <a:spLocks noGrp="1" noChangeArrowheads="1"/>
          </p:cNvSpPr>
          <p:nvPr>
            <p:ph type="sldNum" sz="quarter"/>
          </p:nvPr>
        </p:nvSpPr>
        <p:spPr>
          <a:noFill/>
        </p:spPr>
        <p:txBody>
          <a:bodyPr/>
          <a:lstStyle>
            <a:lvl1pPr>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1pPr>
            <a:lvl2pPr>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2pPr>
            <a:lvl3pPr>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3pPr>
            <a:lvl4pPr>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4pPr>
            <a:lvl5pPr>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5pPr>
            <a:lvl6pPr marL="2514600" indent="-228600" defTabSz="457200"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6pPr>
            <a:lvl7pPr marL="2971800" indent="-228600" defTabSz="457200"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7pPr>
            <a:lvl8pPr marL="3429000" indent="-228600" defTabSz="457200"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8pPr>
            <a:lvl9pPr marL="3886200" indent="-228600" defTabSz="457200"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9pPr>
          </a:lstStyle>
          <a:p>
            <a:pPr>
              <a:buClrTx/>
              <a:buSzPct val="45000"/>
              <a:buFontTx/>
              <a:buNone/>
            </a:pPr>
            <a:fld id="{A5459DFA-E451-4987-AF81-F22EE4B52F5E}" type="slidenum">
              <a:rPr lang="en-US" altLang="en-US" sz="1200">
                <a:solidFill>
                  <a:srgbClr val="000000"/>
                </a:solidFill>
                <a:ea typeface="Arial Unicode MS" pitchFamily="34" charset="-122"/>
              </a:rPr>
              <a:pPr>
                <a:buClrTx/>
                <a:buSzPct val="45000"/>
                <a:buFontTx/>
                <a:buNone/>
              </a:pPr>
              <a:t>13</a:t>
            </a:fld>
            <a:endParaRPr lang="en-US" altLang="en-US" sz="1200">
              <a:solidFill>
                <a:srgbClr val="000000"/>
              </a:solidFill>
              <a:ea typeface="Arial Unicode MS" pitchFamily="34" charset="-122"/>
            </a:endParaRPr>
          </a:p>
        </p:txBody>
      </p:sp>
      <p:sp>
        <p:nvSpPr>
          <p:cNvPr id="12291" name="Rectangle 1"/>
          <p:cNvSpPr txBox="1">
            <a:spLocks noGrp="1" noRot="1" noChangeAspect="1" noChangeArrowheads="1" noTextEdit="1"/>
          </p:cNvSpPr>
          <p:nvPr>
            <p:ph type="sldImg"/>
          </p:nvPr>
        </p:nvSpPr>
        <p:spPr>
          <a:xfrm>
            <a:off x="1143000" y="685800"/>
            <a:ext cx="4572000" cy="34290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292" name="Rectangle 2"/>
          <p:cNvSpPr txBox="1">
            <a:spLocks noGrp="1" noChangeArrowheads="1"/>
          </p:cNvSpPr>
          <p:nvPr>
            <p:ph type="body" idx="1"/>
          </p:nvPr>
        </p:nvSpPr>
        <p:spPr>
          <a:xfrm>
            <a:off x="685800" y="4343400"/>
            <a:ext cx="5484813" cy="4114800"/>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8"/>
          <p:cNvSpPr>
            <a:spLocks noGrp="1" noChangeArrowheads="1"/>
          </p:cNvSpPr>
          <p:nvPr>
            <p:ph type="sldNum" sz="quarter"/>
          </p:nvPr>
        </p:nvSpPr>
        <p:spPr>
          <a:noFill/>
        </p:spPr>
        <p:txBody>
          <a:bodyPr/>
          <a:lstStyle>
            <a:lvl1pPr>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1pPr>
            <a:lvl2pPr>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2pPr>
            <a:lvl3pPr>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3pPr>
            <a:lvl4pPr>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4pPr>
            <a:lvl5pPr>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5pPr>
            <a:lvl6pPr marL="2514600" indent="-228600" defTabSz="457200"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6pPr>
            <a:lvl7pPr marL="2971800" indent="-228600" defTabSz="457200"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7pPr>
            <a:lvl8pPr marL="3429000" indent="-228600" defTabSz="457200"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8pPr>
            <a:lvl9pPr marL="3886200" indent="-228600" defTabSz="457200"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9pPr>
          </a:lstStyle>
          <a:p>
            <a:pPr>
              <a:buClrTx/>
              <a:buSzPct val="45000"/>
              <a:buFontTx/>
              <a:buNone/>
            </a:pPr>
            <a:fld id="{A6530726-1720-484A-8281-EFDD2DDB8376}" type="slidenum">
              <a:rPr lang="en-US" altLang="en-US" sz="1200">
                <a:solidFill>
                  <a:srgbClr val="000000"/>
                </a:solidFill>
                <a:ea typeface="Arial Unicode MS" pitchFamily="34" charset="-122"/>
              </a:rPr>
              <a:pPr>
                <a:buClrTx/>
                <a:buSzPct val="45000"/>
                <a:buFontTx/>
                <a:buNone/>
              </a:pPr>
              <a:t>14</a:t>
            </a:fld>
            <a:endParaRPr lang="en-US" altLang="en-US" sz="1200">
              <a:solidFill>
                <a:srgbClr val="000000"/>
              </a:solidFill>
              <a:ea typeface="Arial Unicode MS" pitchFamily="34" charset="-122"/>
            </a:endParaRPr>
          </a:p>
        </p:txBody>
      </p:sp>
      <p:sp>
        <p:nvSpPr>
          <p:cNvPr id="14339" name="Rectangle 1"/>
          <p:cNvSpPr txBox="1">
            <a:spLocks noGrp="1" noRot="1" noChangeAspect="1" noChangeArrowheads="1" noTextEdit="1"/>
          </p:cNvSpPr>
          <p:nvPr>
            <p:ph type="sldImg"/>
          </p:nvPr>
        </p:nvSpPr>
        <p:spPr>
          <a:xfrm>
            <a:off x="1143000" y="685800"/>
            <a:ext cx="4572000" cy="34290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40" name="Rectangle 2"/>
          <p:cNvSpPr txBox="1">
            <a:spLocks noGrp="1" noChangeArrowheads="1"/>
          </p:cNvSpPr>
          <p:nvPr>
            <p:ph type="body" idx="1"/>
          </p:nvPr>
        </p:nvSpPr>
        <p:spPr>
          <a:xfrm>
            <a:off x="685800" y="4343400"/>
            <a:ext cx="5484813" cy="4114800"/>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8"/>
          <p:cNvSpPr>
            <a:spLocks noGrp="1" noChangeArrowheads="1"/>
          </p:cNvSpPr>
          <p:nvPr>
            <p:ph type="sldNum" sz="quarter"/>
          </p:nvPr>
        </p:nvSpPr>
        <p:spPr>
          <a:noFill/>
        </p:spPr>
        <p:txBody>
          <a:bodyPr/>
          <a:lstStyle>
            <a:lvl1pPr>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1pPr>
            <a:lvl2pPr>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2pPr>
            <a:lvl3pPr>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3pPr>
            <a:lvl4pPr>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4pPr>
            <a:lvl5pPr>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5pPr>
            <a:lvl6pPr marL="2514600" indent="-228600" defTabSz="457200"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6pPr>
            <a:lvl7pPr marL="2971800" indent="-228600" defTabSz="457200"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7pPr>
            <a:lvl8pPr marL="3429000" indent="-228600" defTabSz="457200"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8pPr>
            <a:lvl9pPr marL="3886200" indent="-228600" defTabSz="457200"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9pPr>
          </a:lstStyle>
          <a:p>
            <a:pPr>
              <a:buClrTx/>
              <a:buSzPct val="45000"/>
              <a:buFontTx/>
              <a:buNone/>
            </a:pPr>
            <a:fld id="{9F3858CE-B9C5-47AE-89BD-DD35379000CD}" type="slidenum">
              <a:rPr lang="en-US" altLang="en-US" sz="1200">
                <a:solidFill>
                  <a:srgbClr val="000000"/>
                </a:solidFill>
                <a:ea typeface="Arial Unicode MS" pitchFamily="34" charset="-122"/>
              </a:rPr>
              <a:pPr>
                <a:buClrTx/>
                <a:buSzPct val="45000"/>
                <a:buFontTx/>
                <a:buNone/>
              </a:pPr>
              <a:t>15</a:t>
            </a:fld>
            <a:endParaRPr lang="en-US" altLang="en-US" sz="1200">
              <a:solidFill>
                <a:srgbClr val="000000"/>
              </a:solidFill>
              <a:ea typeface="Arial Unicode MS" pitchFamily="34" charset="-122"/>
            </a:endParaRPr>
          </a:p>
        </p:txBody>
      </p:sp>
      <p:sp>
        <p:nvSpPr>
          <p:cNvPr id="16387" name="Rectangle 1"/>
          <p:cNvSpPr txBox="1">
            <a:spLocks noGrp="1" noRot="1" noChangeAspect="1" noChangeArrowheads="1" noTextEdit="1"/>
          </p:cNvSpPr>
          <p:nvPr>
            <p:ph type="sldImg"/>
          </p:nvPr>
        </p:nvSpPr>
        <p:spPr>
          <a:xfrm>
            <a:off x="1143000" y="685800"/>
            <a:ext cx="4572000" cy="34290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8" name="Rectangle 2"/>
          <p:cNvSpPr txBox="1">
            <a:spLocks noGrp="1" noChangeArrowheads="1"/>
          </p:cNvSpPr>
          <p:nvPr>
            <p:ph type="body" idx="1"/>
          </p:nvPr>
        </p:nvSpPr>
        <p:spPr>
          <a:xfrm>
            <a:off x="685800" y="4343400"/>
            <a:ext cx="5484813" cy="4114800"/>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8"/>
          <p:cNvSpPr>
            <a:spLocks noGrp="1" noChangeArrowheads="1"/>
          </p:cNvSpPr>
          <p:nvPr>
            <p:ph type="sldNum" sz="quarter"/>
          </p:nvPr>
        </p:nvSpPr>
        <p:spPr>
          <a:noFill/>
        </p:spPr>
        <p:txBody>
          <a:bodyPr/>
          <a:lstStyle>
            <a:lvl1pPr>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1pPr>
            <a:lvl2pPr>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2pPr>
            <a:lvl3pPr>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3pPr>
            <a:lvl4pPr>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4pPr>
            <a:lvl5pPr>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5pPr>
            <a:lvl6pPr marL="2514600" indent="-228600" defTabSz="457200"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6pPr>
            <a:lvl7pPr marL="2971800" indent="-228600" defTabSz="457200"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7pPr>
            <a:lvl8pPr marL="3429000" indent="-228600" defTabSz="457200"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8pPr>
            <a:lvl9pPr marL="3886200" indent="-228600" defTabSz="457200"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9pPr>
          </a:lstStyle>
          <a:p>
            <a:pPr>
              <a:buClrTx/>
              <a:buSzPct val="45000"/>
              <a:buFontTx/>
              <a:buNone/>
            </a:pPr>
            <a:fld id="{E09C076F-7B87-4CC3-BF64-207321906BAA}" type="slidenum">
              <a:rPr lang="en-US" altLang="en-US" sz="1200">
                <a:solidFill>
                  <a:srgbClr val="000000"/>
                </a:solidFill>
                <a:ea typeface="Arial Unicode MS" pitchFamily="34" charset="-122"/>
              </a:rPr>
              <a:pPr>
                <a:buClrTx/>
                <a:buSzPct val="45000"/>
                <a:buFontTx/>
                <a:buNone/>
              </a:pPr>
              <a:t>16</a:t>
            </a:fld>
            <a:endParaRPr lang="en-US" altLang="en-US" sz="1200">
              <a:solidFill>
                <a:srgbClr val="000000"/>
              </a:solidFill>
              <a:ea typeface="Arial Unicode MS" pitchFamily="34" charset="-122"/>
            </a:endParaRPr>
          </a:p>
        </p:txBody>
      </p:sp>
      <p:sp>
        <p:nvSpPr>
          <p:cNvPr id="18435" name="Rectangle 1"/>
          <p:cNvSpPr txBox="1">
            <a:spLocks noGrp="1" noRot="1" noChangeAspect="1" noChangeArrowheads="1" noTextEdit="1"/>
          </p:cNvSpPr>
          <p:nvPr>
            <p:ph type="sldImg"/>
          </p:nvPr>
        </p:nvSpPr>
        <p:spPr>
          <a:xfrm>
            <a:off x="1143000" y="685800"/>
            <a:ext cx="4572000" cy="34290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8436" name="Rectangle 2"/>
          <p:cNvSpPr txBox="1">
            <a:spLocks noGrp="1" noChangeArrowheads="1"/>
          </p:cNvSpPr>
          <p:nvPr>
            <p:ph type="body" idx="1"/>
          </p:nvPr>
        </p:nvSpPr>
        <p:spPr>
          <a:xfrm>
            <a:off x="685800" y="4343400"/>
            <a:ext cx="5484813" cy="4114800"/>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8"/>
          <p:cNvSpPr>
            <a:spLocks noGrp="1" noChangeArrowheads="1"/>
          </p:cNvSpPr>
          <p:nvPr>
            <p:ph type="sldNum" sz="quarter"/>
          </p:nvPr>
        </p:nvSpPr>
        <p:spPr>
          <a:noFill/>
        </p:spPr>
        <p:txBody>
          <a:bodyPr/>
          <a:lstStyle>
            <a:lvl1pPr>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1pPr>
            <a:lvl2pPr>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2pPr>
            <a:lvl3pPr>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3pPr>
            <a:lvl4pPr>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4pPr>
            <a:lvl5pPr>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5pPr>
            <a:lvl6pPr marL="2514600" indent="-228600" defTabSz="457200"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6pPr>
            <a:lvl7pPr marL="2971800" indent="-228600" defTabSz="457200"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7pPr>
            <a:lvl8pPr marL="3429000" indent="-228600" defTabSz="457200"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8pPr>
            <a:lvl9pPr marL="3886200" indent="-228600" defTabSz="457200"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宋体" pitchFamily="2" charset="-122"/>
              </a:defRPr>
            </a:lvl9pPr>
          </a:lstStyle>
          <a:p>
            <a:pPr>
              <a:buClrTx/>
              <a:buSzPct val="45000"/>
              <a:buFontTx/>
              <a:buNone/>
            </a:pPr>
            <a:fld id="{520A6F33-CCF7-4D11-9750-C8600A57D1A0}" type="slidenum">
              <a:rPr lang="en-US" altLang="en-US" sz="1200">
                <a:solidFill>
                  <a:srgbClr val="000000"/>
                </a:solidFill>
                <a:ea typeface="Arial Unicode MS" pitchFamily="34" charset="-122"/>
              </a:rPr>
              <a:pPr>
                <a:buClrTx/>
                <a:buSzPct val="45000"/>
                <a:buFontTx/>
                <a:buNone/>
              </a:pPr>
              <a:t>17</a:t>
            </a:fld>
            <a:endParaRPr lang="en-US" altLang="en-US" sz="1200">
              <a:solidFill>
                <a:srgbClr val="000000"/>
              </a:solidFill>
              <a:ea typeface="Arial Unicode MS" pitchFamily="34" charset="-122"/>
            </a:endParaRPr>
          </a:p>
        </p:txBody>
      </p:sp>
      <p:sp>
        <p:nvSpPr>
          <p:cNvPr id="20483" name="Rectangle 1"/>
          <p:cNvSpPr txBox="1">
            <a:spLocks noGrp="1" noRot="1" noChangeAspect="1" noChangeArrowheads="1" noTextEdit="1"/>
          </p:cNvSpPr>
          <p:nvPr>
            <p:ph type="sldImg"/>
          </p:nvPr>
        </p:nvSpPr>
        <p:spPr>
          <a:xfrm>
            <a:off x="1143000" y="685800"/>
            <a:ext cx="4572000" cy="34290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484" name="Rectangle 2"/>
          <p:cNvSpPr txBox="1">
            <a:spLocks noGrp="1" noChangeArrowheads="1"/>
          </p:cNvSpPr>
          <p:nvPr>
            <p:ph type="body" idx="1"/>
          </p:nvPr>
        </p:nvSpPr>
        <p:spPr>
          <a:xfrm>
            <a:off x="685800" y="4343400"/>
            <a:ext cx="5484813" cy="4114800"/>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2977" y="1428736"/>
            <a:ext cx="77724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142976" y="6000771"/>
            <a:ext cx="7786742" cy="752468"/>
          </a:xfrm>
        </p:spPr>
        <p:txBody>
          <a:bodyPr lIns="0" tIns="0" rIns="0" bIns="0">
            <a:noAutofit/>
          </a:bodyPr>
          <a:lstStyle>
            <a:lvl1pPr marL="0" indent="0" algn="ctr">
              <a:buNone/>
              <a:defRPr>
                <a:solidFill>
                  <a:schemeClr val="bg1"/>
                </a:solidFill>
              </a:defRPr>
            </a:lvl1pPr>
            <a:lvl2pPr marL="456942" indent="0" algn="ctr">
              <a:buNone/>
              <a:defRPr>
                <a:solidFill>
                  <a:schemeClr val="tx1">
                    <a:tint val="75000"/>
                  </a:schemeClr>
                </a:solidFill>
              </a:defRPr>
            </a:lvl2pPr>
            <a:lvl3pPr marL="913884" indent="0" algn="ctr">
              <a:buNone/>
              <a:defRPr>
                <a:solidFill>
                  <a:schemeClr val="tx1">
                    <a:tint val="75000"/>
                  </a:schemeClr>
                </a:solidFill>
              </a:defRPr>
            </a:lvl3pPr>
            <a:lvl4pPr marL="1370832" indent="0" algn="ctr">
              <a:buNone/>
              <a:defRPr>
                <a:solidFill>
                  <a:schemeClr val="tx1">
                    <a:tint val="75000"/>
                  </a:schemeClr>
                </a:solidFill>
              </a:defRPr>
            </a:lvl4pPr>
            <a:lvl5pPr marL="1827775" indent="0" algn="ctr">
              <a:buNone/>
              <a:defRPr>
                <a:solidFill>
                  <a:schemeClr val="tx1">
                    <a:tint val="75000"/>
                  </a:schemeClr>
                </a:solidFill>
              </a:defRPr>
            </a:lvl5pPr>
            <a:lvl6pPr marL="2284717" indent="0" algn="ctr">
              <a:buNone/>
              <a:defRPr>
                <a:solidFill>
                  <a:schemeClr val="tx1">
                    <a:tint val="75000"/>
                  </a:schemeClr>
                </a:solidFill>
              </a:defRPr>
            </a:lvl6pPr>
            <a:lvl7pPr marL="2741663" indent="0" algn="ctr">
              <a:buNone/>
              <a:defRPr>
                <a:solidFill>
                  <a:schemeClr val="tx1">
                    <a:tint val="75000"/>
                  </a:schemeClr>
                </a:solidFill>
              </a:defRPr>
            </a:lvl7pPr>
            <a:lvl8pPr marL="3198602" indent="0" algn="ctr">
              <a:buNone/>
              <a:defRPr>
                <a:solidFill>
                  <a:schemeClr val="tx1">
                    <a:tint val="75000"/>
                  </a:schemeClr>
                </a:solidFill>
              </a:defRPr>
            </a:lvl8pPr>
            <a:lvl9pPr marL="3655549"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2643174"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14282" y="1600200"/>
            <a:ext cx="8786874"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2910" y="642921"/>
            <a:ext cx="77724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642910" y="5214955"/>
            <a:ext cx="7772400" cy="1285884"/>
          </a:xfrm>
        </p:spPr>
        <p:txBody>
          <a:bodyPr anchor="b">
            <a:normAutofit/>
          </a:bodyPr>
          <a:lstStyle>
            <a:lvl1pPr marL="0" indent="0" algn="ctr">
              <a:buNone/>
              <a:defRPr sz="3200" b="0">
                <a:solidFill>
                  <a:schemeClr val="bg1"/>
                </a:solidFill>
              </a:defRPr>
            </a:lvl1pPr>
            <a:lvl2pPr marL="456942" indent="0">
              <a:buNone/>
              <a:defRPr sz="1800">
                <a:solidFill>
                  <a:schemeClr val="tx1">
                    <a:tint val="75000"/>
                  </a:schemeClr>
                </a:solidFill>
              </a:defRPr>
            </a:lvl2pPr>
            <a:lvl3pPr marL="913884" indent="0">
              <a:buNone/>
              <a:defRPr sz="1600">
                <a:solidFill>
                  <a:schemeClr val="tx1">
                    <a:tint val="75000"/>
                  </a:schemeClr>
                </a:solidFill>
              </a:defRPr>
            </a:lvl3pPr>
            <a:lvl4pPr marL="1370832" indent="0">
              <a:buNone/>
              <a:defRPr sz="1400">
                <a:solidFill>
                  <a:schemeClr val="tx1">
                    <a:tint val="75000"/>
                  </a:schemeClr>
                </a:solidFill>
              </a:defRPr>
            </a:lvl4pPr>
            <a:lvl5pPr marL="1827775" indent="0">
              <a:buNone/>
              <a:defRPr sz="1400">
                <a:solidFill>
                  <a:schemeClr val="tx1">
                    <a:tint val="75000"/>
                  </a:schemeClr>
                </a:solidFill>
              </a:defRPr>
            </a:lvl5pPr>
            <a:lvl6pPr marL="2284717" indent="0">
              <a:buNone/>
              <a:defRPr sz="1400">
                <a:solidFill>
                  <a:schemeClr val="tx1">
                    <a:tint val="75000"/>
                  </a:schemeClr>
                </a:solidFill>
              </a:defRPr>
            </a:lvl6pPr>
            <a:lvl7pPr marL="2741663" indent="0">
              <a:buNone/>
              <a:defRPr sz="1400">
                <a:solidFill>
                  <a:schemeClr val="tx1">
                    <a:tint val="75000"/>
                  </a:schemeClr>
                </a:solidFill>
              </a:defRPr>
            </a:lvl7pPr>
            <a:lvl8pPr marL="3198602" indent="0">
              <a:buNone/>
              <a:defRPr sz="1400">
                <a:solidFill>
                  <a:schemeClr val="tx1">
                    <a:tint val="75000"/>
                  </a:schemeClr>
                </a:solidFill>
              </a:defRPr>
            </a:lvl8pPr>
            <a:lvl9pPr marL="3655549"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3357563" y="3071818"/>
            <a:ext cx="2270585"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42844" y="1600200"/>
            <a:ext cx="4214842"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2" y="1600200"/>
            <a:ext cx="4352956"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7"/>
            <a:ext cx="4040188"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3" y="1535117"/>
            <a:ext cx="4041775"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00166" y="6"/>
            <a:ext cx="7643834"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3786182" y="1500178"/>
            <a:ext cx="5357818"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42844" y="1500179"/>
            <a:ext cx="3500462" cy="5214976"/>
          </a:xfrm>
        </p:spPr>
        <p:txBody>
          <a:bodyPr>
            <a:normAutofit/>
          </a:bodyPr>
          <a:lstStyle>
            <a:lvl1pPr marL="0" indent="0">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283" y="5505481"/>
            <a:ext cx="8715436"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1928794" y="142854"/>
            <a:ext cx="7072362" cy="5286412"/>
          </a:xfrm>
        </p:spPr>
        <p:txBody>
          <a:bodyPr/>
          <a:lstStyle>
            <a:lvl1pPr marL="0" indent="0">
              <a:buNone/>
              <a:defRPr sz="3200"/>
            </a:lvl1pPr>
            <a:lvl2pPr marL="456942" indent="0">
              <a:buNone/>
              <a:defRPr sz="2800"/>
            </a:lvl2pPr>
            <a:lvl3pPr marL="913884" indent="0">
              <a:buNone/>
              <a:defRPr sz="2400"/>
            </a:lvl3pPr>
            <a:lvl4pPr marL="1370832" indent="0">
              <a:buNone/>
              <a:defRPr sz="2000"/>
            </a:lvl4pPr>
            <a:lvl5pPr marL="1827775" indent="0">
              <a:buNone/>
              <a:defRPr sz="2000"/>
            </a:lvl5pPr>
            <a:lvl6pPr marL="2284717" indent="0">
              <a:buNone/>
              <a:defRPr sz="2000"/>
            </a:lvl6pPr>
            <a:lvl7pPr marL="2741663" indent="0">
              <a:buNone/>
              <a:defRPr sz="2000"/>
            </a:lvl7pPr>
            <a:lvl8pPr marL="3198602" indent="0">
              <a:buNone/>
              <a:defRPr sz="2000"/>
            </a:lvl8pPr>
            <a:lvl9pPr marL="3655549"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14283" y="6072214"/>
            <a:ext cx="8715436" cy="633431"/>
          </a:xfrm>
        </p:spPr>
        <p:txBody>
          <a:bodyPr>
            <a:normAutofit/>
          </a:bodyPr>
          <a:lstStyle>
            <a:lvl1pPr marL="0" indent="0" algn="r">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4"/>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2/5/2017</a:t>
            </a:fld>
            <a:endParaRPr lang="en-GB">
              <a:solidFill>
                <a:prstClr val="black"/>
              </a:solidFill>
            </a:endParaRPr>
          </a:p>
        </p:txBody>
      </p:sp>
      <p:sp>
        <p:nvSpPr>
          <p:cNvPr id="5" name="Footer Placeholder 4"/>
          <p:cNvSpPr>
            <a:spLocks noGrp="1"/>
          </p:cNvSpPr>
          <p:nvPr>
            <p:ph type="ftr" sz="quarter" idx="11"/>
          </p:nvPr>
        </p:nvSpPr>
        <p:spPr>
          <a:xfrm>
            <a:off x="3124201" y="6356364"/>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4"/>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4"/>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2/5/2017</a:t>
            </a:fld>
            <a:endParaRPr lang="en-GB">
              <a:solidFill>
                <a:prstClr val="black"/>
              </a:solidFill>
            </a:endParaRPr>
          </a:p>
        </p:txBody>
      </p:sp>
      <p:sp>
        <p:nvSpPr>
          <p:cNvPr id="5" name="Footer Placeholder 4"/>
          <p:cNvSpPr>
            <a:spLocks noGrp="1"/>
          </p:cNvSpPr>
          <p:nvPr>
            <p:ph type="ftr" sz="quarter" idx="11"/>
          </p:nvPr>
        </p:nvSpPr>
        <p:spPr>
          <a:xfrm>
            <a:off x="3124201" y="6356364"/>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4"/>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1588" y="4194182"/>
            <a:ext cx="6018212"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1588" y="3617921"/>
            <a:ext cx="6018212"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7"/>
            <a:ext cx="77724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9"/>
            <a:ext cx="7772400" cy="1500187"/>
          </a:xfrm>
        </p:spPr>
        <p:txBody>
          <a:bodyPr anchor="b"/>
          <a:lstStyle>
            <a:lvl1pPr marL="0" indent="0">
              <a:buNone/>
              <a:defRPr sz="2000"/>
            </a:lvl1pPr>
            <a:lvl2pPr marL="457108" indent="0">
              <a:buNone/>
              <a:defRPr sz="1800"/>
            </a:lvl2pPr>
            <a:lvl3pPr marL="914214" indent="0">
              <a:buNone/>
              <a:defRPr sz="1600"/>
            </a:lvl3pPr>
            <a:lvl4pPr marL="1371322" indent="0">
              <a:buNone/>
              <a:defRPr sz="1400"/>
            </a:lvl4pPr>
            <a:lvl5pPr marL="1828429" indent="0">
              <a:buNone/>
              <a:defRPr sz="1400"/>
            </a:lvl5pPr>
            <a:lvl6pPr marL="2285535" indent="0">
              <a:buNone/>
              <a:defRPr sz="1400"/>
            </a:lvl6pPr>
            <a:lvl7pPr marL="2742643" indent="0">
              <a:buNone/>
              <a:defRPr sz="1400"/>
            </a:lvl7pPr>
            <a:lvl8pPr marL="3199749" indent="0">
              <a:buNone/>
              <a:defRPr sz="1400"/>
            </a:lvl8pPr>
            <a:lvl9pPr marL="3656857"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828675" y="1990730"/>
            <a:ext cx="3703638"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84724" y="1990730"/>
            <a:ext cx="3705225"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7"/>
            <a:ext cx="4040188"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33" y="1535117"/>
            <a:ext cx="4041775"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2" y="273053"/>
            <a:ext cx="3008313"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6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12" y="1435104"/>
            <a:ext cx="3008313" cy="46910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5"/>
            <a:ext cx="54864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08" indent="0">
              <a:buNone/>
              <a:defRPr sz="2800"/>
            </a:lvl2pPr>
            <a:lvl3pPr marL="914214" indent="0">
              <a:buNone/>
              <a:defRPr sz="2400"/>
            </a:lvl3pPr>
            <a:lvl4pPr marL="1371322" indent="0">
              <a:buNone/>
              <a:defRPr sz="2000"/>
            </a:lvl4pPr>
            <a:lvl5pPr marL="1828429" indent="0">
              <a:buNone/>
              <a:defRPr sz="2000"/>
            </a:lvl5pPr>
            <a:lvl6pPr marL="2285535" indent="0">
              <a:buNone/>
              <a:defRPr sz="2000"/>
            </a:lvl6pPr>
            <a:lvl7pPr marL="2742643" indent="0">
              <a:buNone/>
              <a:defRPr sz="2000"/>
            </a:lvl7pPr>
            <a:lvl8pPr marL="3199749" indent="0">
              <a:buNone/>
              <a:defRPr sz="2000"/>
            </a:lvl8pPr>
            <a:lvl9pPr marL="3656857" indent="0">
              <a:buNone/>
              <a:defRPr sz="2000"/>
            </a:lvl9pPr>
          </a:lstStyle>
          <a:p>
            <a:endParaRPr lang="zh-TW" altLang="en-US"/>
          </a:p>
        </p:txBody>
      </p:sp>
      <p:sp>
        <p:nvSpPr>
          <p:cNvPr id="4" name="Text Placeholder 3"/>
          <p:cNvSpPr>
            <a:spLocks noGrp="1"/>
          </p:cNvSpPr>
          <p:nvPr>
            <p:ph type="body" sz="half" idx="2"/>
          </p:nvPr>
        </p:nvSpPr>
        <p:spPr>
          <a:xfrm>
            <a:off x="1792288" y="5367346"/>
            <a:ext cx="5486400" cy="8048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0822" y="846143"/>
            <a:ext cx="1889125"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828675" y="846143"/>
            <a:ext cx="5519738"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2"/>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solidFill>
                  <a:schemeClr val="tx1">
                    <a:tint val="75000"/>
                  </a:schemeClr>
                </a:solidFill>
              </a:defRPr>
            </a:lvl1pPr>
            <a:lvl2pPr marL="457068" indent="0" algn="ctr">
              <a:buNone/>
              <a:defRPr>
                <a:solidFill>
                  <a:schemeClr val="tx1">
                    <a:tint val="75000"/>
                  </a:schemeClr>
                </a:solidFill>
              </a:defRPr>
            </a:lvl2pPr>
            <a:lvl3pPr marL="914134" indent="0" algn="ctr">
              <a:buNone/>
              <a:defRPr>
                <a:solidFill>
                  <a:schemeClr val="tx1">
                    <a:tint val="75000"/>
                  </a:schemeClr>
                </a:solidFill>
              </a:defRPr>
            </a:lvl3pPr>
            <a:lvl4pPr marL="1371200" indent="0" algn="ctr">
              <a:buNone/>
              <a:defRPr>
                <a:solidFill>
                  <a:schemeClr val="tx1">
                    <a:tint val="75000"/>
                  </a:schemeClr>
                </a:solidFill>
              </a:defRPr>
            </a:lvl4pPr>
            <a:lvl5pPr marL="1828266" indent="0" algn="ctr">
              <a:buNone/>
              <a:defRPr>
                <a:solidFill>
                  <a:schemeClr val="tx1">
                    <a:tint val="75000"/>
                  </a:schemeClr>
                </a:solidFill>
              </a:defRPr>
            </a:lvl5pPr>
            <a:lvl6pPr marL="2285333" indent="0" algn="ctr">
              <a:buNone/>
              <a:defRPr>
                <a:solidFill>
                  <a:schemeClr val="tx1">
                    <a:tint val="75000"/>
                  </a:schemeClr>
                </a:solidFill>
              </a:defRPr>
            </a:lvl6pPr>
            <a:lvl7pPr marL="2742401" indent="0" algn="ctr">
              <a:buNone/>
              <a:defRPr>
                <a:solidFill>
                  <a:schemeClr val="tx1">
                    <a:tint val="75000"/>
                  </a:schemeClr>
                </a:solidFill>
              </a:defRPr>
            </a:lvl7pPr>
            <a:lvl8pPr marL="3199467" indent="0" algn="ctr">
              <a:buNone/>
              <a:defRPr>
                <a:solidFill>
                  <a:schemeClr val="tx1">
                    <a:tint val="75000"/>
                  </a:schemeClr>
                </a:solidFill>
              </a:defRPr>
            </a:lvl8pPr>
            <a:lvl9pPr marL="3656534" indent="0" algn="ctr">
              <a:buNone/>
              <a:defRPr>
                <a:solidFill>
                  <a:schemeClr val="tx1">
                    <a:tint val="75000"/>
                  </a:schemeClr>
                </a:solidFill>
              </a:defRPr>
            </a:lvl9pPr>
          </a:lstStyle>
          <a:p>
            <a:r>
              <a:rPr lang="zh-TW" altLang="en-US" smtClean="0"/>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2C294ABD-FC5E-4DBF-AE69-562F5A1A9D7E}" type="slidenum">
              <a:rPr lang="en-US" altLang="zh-TW"/>
              <a:pPr>
                <a:defRPr/>
              </a:pPr>
              <a:t>‹#›</a:t>
            </a:fld>
            <a:endParaRPr lang="en-US" altLang="zh-TW"/>
          </a:p>
        </p:txBody>
      </p:sp>
    </p:spTree>
    <p:extLst>
      <p:ext uri="{BB962C8B-B14F-4D97-AF65-F5344CB8AC3E}">
        <p14:creationId xmlns:p14="http://schemas.microsoft.com/office/powerpoint/2010/main" val="30295817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315784C-750B-45EB-B70D-52ABD4E83372}" type="slidenum">
              <a:rPr lang="en-US" altLang="zh-TW"/>
              <a:pPr>
                <a:defRPr/>
              </a:pPr>
              <a:t>‹#›</a:t>
            </a:fld>
            <a:endParaRPr lang="en-US" altLang="zh-TW"/>
          </a:p>
        </p:txBody>
      </p:sp>
    </p:spTree>
    <p:extLst>
      <p:ext uri="{BB962C8B-B14F-4D97-AF65-F5344CB8AC3E}">
        <p14:creationId xmlns:p14="http://schemas.microsoft.com/office/powerpoint/2010/main" val="9698924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5"/>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19"/>
            <a:ext cx="7772400" cy="1500187"/>
          </a:xfrm>
        </p:spPr>
        <p:txBody>
          <a:bodyPr anchor="b"/>
          <a:lstStyle>
            <a:lvl1pPr marL="0" indent="0">
              <a:buNone/>
              <a:defRPr sz="2000">
                <a:solidFill>
                  <a:schemeClr val="tx1">
                    <a:tint val="75000"/>
                  </a:schemeClr>
                </a:solidFill>
              </a:defRPr>
            </a:lvl1pPr>
            <a:lvl2pPr marL="457068" indent="0">
              <a:buNone/>
              <a:defRPr sz="1800">
                <a:solidFill>
                  <a:schemeClr val="tx1">
                    <a:tint val="75000"/>
                  </a:schemeClr>
                </a:solidFill>
              </a:defRPr>
            </a:lvl2pPr>
            <a:lvl3pPr marL="914134" indent="0">
              <a:buNone/>
              <a:defRPr sz="1600">
                <a:solidFill>
                  <a:schemeClr val="tx1">
                    <a:tint val="75000"/>
                  </a:schemeClr>
                </a:solidFill>
              </a:defRPr>
            </a:lvl3pPr>
            <a:lvl4pPr marL="1371200" indent="0">
              <a:buNone/>
              <a:defRPr sz="1400">
                <a:solidFill>
                  <a:schemeClr val="tx1">
                    <a:tint val="75000"/>
                  </a:schemeClr>
                </a:solidFill>
              </a:defRPr>
            </a:lvl4pPr>
            <a:lvl5pPr marL="1828266" indent="0">
              <a:buNone/>
              <a:defRPr sz="1400">
                <a:solidFill>
                  <a:schemeClr val="tx1">
                    <a:tint val="75000"/>
                  </a:schemeClr>
                </a:solidFill>
              </a:defRPr>
            </a:lvl5pPr>
            <a:lvl6pPr marL="2285333" indent="0">
              <a:buNone/>
              <a:defRPr sz="1400">
                <a:solidFill>
                  <a:schemeClr val="tx1">
                    <a:tint val="75000"/>
                  </a:schemeClr>
                </a:solidFill>
              </a:defRPr>
            </a:lvl6pPr>
            <a:lvl7pPr marL="2742401" indent="0">
              <a:buNone/>
              <a:defRPr sz="1400">
                <a:solidFill>
                  <a:schemeClr val="tx1">
                    <a:tint val="75000"/>
                  </a:schemeClr>
                </a:solidFill>
              </a:defRPr>
            </a:lvl7pPr>
            <a:lvl8pPr marL="3199467" indent="0">
              <a:buNone/>
              <a:defRPr sz="1400">
                <a:solidFill>
                  <a:schemeClr val="tx1">
                    <a:tint val="75000"/>
                  </a:schemeClr>
                </a:solidFill>
              </a:defRPr>
            </a:lvl8pPr>
            <a:lvl9pPr marL="3656534"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82A7A35-6ED3-44C3-9CED-7F064557C5C9}" type="slidenum">
              <a:rPr lang="en-US" altLang="zh-TW"/>
              <a:pPr>
                <a:defRPr/>
              </a:pPr>
              <a:t>‹#›</a:t>
            </a:fld>
            <a:endParaRPr lang="en-US" altLang="zh-TW"/>
          </a:p>
        </p:txBody>
      </p:sp>
    </p:spTree>
    <p:extLst>
      <p:ext uri="{BB962C8B-B14F-4D97-AF65-F5344CB8AC3E}">
        <p14:creationId xmlns:p14="http://schemas.microsoft.com/office/powerpoint/2010/main" val="25772718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1"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938704BD-E432-4FC3-ABE3-B3A29C23E178}" type="slidenum">
              <a:rPr lang="en-US" altLang="zh-TW"/>
              <a:pPr>
                <a:defRPr/>
              </a:pPr>
              <a:t>‹#›</a:t>
            </a:fld>
            <a:endParaRPr lang="en-US" altLang="zh-TW"/>
          </a:p>
        </p:txBody>
      </p:sp>
    </p:spTree>
    <p:extLst>
      <p:ext uri="{BB962C8B-B14F-4D97-AF65-F5344CB8AC3E}">
        <p14:creationId xmlns:p14="http://schemas.microsoft.com/office/powerpoint/2010/main" val="35243228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3"/>
            <a:ext cx="4040188" cy="639763"/>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29" y="1535113"/>
            <a:ext cx="4041775" cy="639763"/>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9"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5172F8A8-301A-4916-B238-0260712B783F}" type="slidenum">
              <a:rPr lang="en-US" altLang="zh-TW"/>
              <a:pPr>
                <a:defRPr/>
              </a:pPr>
              <a:t>‹#›</a:t>
            </a:fld>
            <a:endParaRPr lang="en-US" altLang="zh-TW"/>
          </a:p>
        </p:txBody>
      </p:sp>
    </p:spTree>
    <p:extLst>
      <p:ext uri="{BB962C8B-B14F-4D97-AF65-F5344CB8AC3E}">
        <p14:creationId xmlns:p14="http://schemas.microsoft.com/office/powerpoint/2010/main" val="18777022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B0969EA-1AFC-472B-B6EE-F32533A5855C}" type="slidenum">
              <a:rPr lang="en-US" altLang="zh-TW"/>
              <a:pPr>
                <a:defRPr/>
              </a:pPr>
              <a:t>‹#›</a:t>
            </a:fld>
            <a:endParaRPr lang="en-US" altLang="zh-TW"/>
          </a:p>
        </p:txBody>
      </p:sp>
    </p:spTree>
    <p:extLst>
      <p:ext uri="{BB962C8B-B14F-4D97-AF65-F5344CB8AC3E}">
        <p14:creationId xmlns:p14="http://schemas.microsoft.com/office/powerpoint/2010/main" val="30463542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97BEF66-12CB-4A0C-82AE-193BEA555DFD}" type="slidenum">
              <a:rPr lang="en-US" altLang="zh-TW"/>
              <a:pPr>
                <a:defRPr/>
              </a:pPr>
              <a:t>‹#›</a:t>
            </a:fld>
            <a:endParaRPr lang="en-US" altLang="zh-TW"/>
          </a:p>
        </p:txBody>
      </p:sp>
    </p:spTree>
    <p:extLst>
      <p:ext uri="{BB962C8B-B14F-4D97-AF65-F5344CB8AC3E}">
        <p14:creationId xmlns:p14="http://schemas.microsoft.com/office/powerpoint/2010/main" val="5325116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4" y="273049"/>
            <a:ext cx="3008313"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5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4" y="1435104"/>
            <a:ext cx="3008313" cy="4691063"/>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839F4D13-2340-47D6-89E9-512279727600}" type="slidenum">
              <a:rPr lang="en-US" altLang="zh-TW"/>
              <a:pPr>
                <a:defRPr/>
              </a:pPr>
              <a:t>‹#›</a:t>
            </a:fld>
            <a:endParaRPr lang="en-US" altLang="zh-TW"/>
          </a:p>
        </p:txBody>
      </p:sp>
    </p:spTree>
    <p:extLst>
      <p:ext uri="{BB962C8B-B14F-4D97-AF65-F5344CB8AC3E}">
        <p14:creationId xmlns:p14="http://schemas.microsoft.com/office/powerpoint/2010/main" val="4860551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068" indent="0">
              <a:buNone/>
              <a:defRPr sz="2800"/>
            </a:lvl2pPr>
            <a:lvl3pPr marL="914134" indent="0">
              <a:buNone/>
              <a:defRPr sz="2400"/>
            </a:lvl3pPr>
            <a:lvl4pPr marL="1371200" indent="0">
              <a:buNone/>
              <a:defRPr sz="2000"/>
            </a:lvl4pPr>
            <a:lvl5pPr marL="1828266" indent="0">
              <a:buNone/>
              <a:defRPr sz="2000"/>
            </a:lvl5pPr>
            <a:lvl6pPr marL="2285333" indent="0">
              <a:buNone/>
              <a:defRPr sz="2000"/>
            </a:lvl6pPr>
            <a:lvl7pPr marL="2742401" indent="0">
              <a:buNone/>
              <a:defRPr sz="2000"/>
            </a:lvl7pPr>
            <a:lvl8pPr marL="3199467" indent="0">
              <a:buNone/>
              <a:defRPr sz="2000"/>
            </a:lvl8pPr>
            <a:lvl9pPr marL="3656534"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3"/>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D608D377-125A-4052-A042-23673FDE25AE}" type="slidenum">
              <a:rPr lang="en-US" altLang="zh-TW"/>
              <a:pPr>
                <a:defRPr/>
              </a:pPr>
              <a:t>‹#›</a:t>
            </a:fld>
            <a:endParaRPr lang="en-US" altLang="zh-TW"/>
          </a:p>
        </p:txBody>
      </p:sp>
    </p:spTree>
    <p:extLst>
      <p:ext uri="{BB962C8B-B14F-4D97-AF65-F5344CB8AC3E}">
        <p14:creationId xmlns:p14="http://schemas.microsoft.com/office/powerpoint/2010/main" val="35068415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85174D8-6513-4B6C-A106-65C2728C2A48}" type="slidenum">
              <a:rPr lang="en-US" altLang="zh-TW"/>
              <a:pPr>
                <a:defRPr/>
              </a:pPr>
              <a:t>‹#›</a:t>
            </a:fld>
            <a:endParaRPr lang="en-US" altLang="zh-TW"/>
          </a:p>
        </p:txBody>
      </p:sp>
    </p:spTree>
    <p:extLst>
      <p:ext uri="{BB962C8B-B14F-4D97-AF65-F5344CB8AC3E}">
        <p14:creationId xmlns:p14="http://schemas.microsoft.com/office/powerpoint/2010/main" val="21313489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43"/>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43"/>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BB5DD30-6BB8-4F3F-B865-73C9BA2183ED}" type="slidenum">
              <a:rPr lang="en-US" altLang="zh-TW"/>
              <a:pPr>
                <a:defRPr/>
              </a:pPr>
              <a:t>‹#›</a:t>
            </a:fld>
            <a:endParaRPr lang="en-US" altLang="zh-TW"/>
          </a:p>
        </p:txBody>
      </p:sp>
    </p:spTree>
    <p:extLst>
      <p:ext uri="{BB962C8B-B14F-4D97-AF65-F5344CB8AC3E}">
        <p14:creationId xmlns:p14="http://schemas.microsoft.com/office/powerpoint/2010/main" val="26730983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52"/>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A42328AF-0F20-4E50-BEE2-D1777062EAD4}" type="slidenum">
              <a:rPr lang="en-US" altLang="zh-TW"/>
              <a:pPr>
                <a:defRPr/>
              </a:pPr>
              <a:t>‹#›</a:t>
            </a:fld>
            <a:endParaRPr lang="en-US" altLang="zh-TW"/>
          </a:p>
        </p:txBody>
      </p:sp>
    </p:spTree>
    <p:extLst>
      <p:ext uri="{BB962C8B-B14F-4D97-AF65-F5344CB8AC3E}">
        <p14:creationId xmlns:p14="http://schemas.microsoft.com/office/powerpoint/2010/main" val="40476397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30238519-D2AD-4B20-A904-7C4CE96A7960}" type="slidenum">
              <a:rPr lang="en-US" altLang="zh-TW"/>
              <a:pPr>
                <a:defRPr/>
              </a:pPr>
              <a:t>‹#›</a:t>
            </a:fld>
            <a:endParaRPr lang="en-US" altLang="zh-TW"/>
          </a:p>
        </p:txBody>
      </p:sp>
    </p:spTree>
    <p:extLst>
      <p:ext uri="{BB962C8B-B14F-4D97-AF65-F5344CB8AC3E}">
        <p14:creationId xmlns:p14="http://schemas.microsoft.com/office/powerpoint/2010/main" val="28630406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25"/>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2"/>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9519144F-B5A7-4D9B-ABE3-55B77A499815}" type="slidenum">
              <a:rPr lang="en-US" altLang="zh-TW"/>
              <a:pPr>
                <a:defRPr/>
              </a:pPr>
              <a:t>‹#›</a:t>
            </a:fld>
            <a:endParaRPr lang="en-US" altLang="zh-TW"/>
          </a:p>
        </p:txBody>
      </p:sp>
    </p:spTree>
    <p:extLst>
      <p:ext uri="{BB962C8B-B14F-4D97-AF65-F5344CB8AC3E}">
        <p14:creationId xmlns:p14="http://schemas.microsoft.com/office/powerpoint/2010/main" val="42047295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BB20E8D0-26BC-4355-B1C2-71D44AE15D40}" type="slidenum">
              <a:rPr lang="en-US" altLang="zh-TW"/>
              <a:pPr>
                <a:defRPr/>
              </a:pPr>
              <a:t>‹#›</a:t>
            </a:fld>
            <a:endParaRPr lang="en-US" altLang="zh-TW"/>
          </a:p>
        </p:txBody>
      </p:sp>
    </p:spTree>
    <p:extLst>
      <p:ext uri="{BB962C8B-B14F-4D97-AF65-F5344CB8AC3E}">
        <p14:creationId xmlns:p14="http://schemas.microsoft.com/office/powerpoint/2010/main" val="6106723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3"/>
            <a:ext cx="4040188"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39" y="1535113"/>
            <a:ext cx="4041775"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3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a:defRPr/>
            </a:pPr>
            <a:fld id="{32A61D9C-E860-495C-AF49-D07BD82F6B88}" type="slidenum">
              <a:rPr lang="en-US" altLang="zh-TW"/>
              <a:pPr>
                <a:defRPr/>
              </a:pPr>
              <a:t>‹#›</a:t>
            </a:fld>
            <a:endParaRPr lang="en-US" altLang="zh-TW"/>
          </a:p>
        </p:txBody>
      </p:sp>
    </p:spTree>
    <p:extLst>
      <p:ext uri="{BB962C8B-B14F-4D97-AF65-F5344CB8AC3E}">
        <p14:creationId xmlns:p14="http://schemas.microsoft.com/office/powerpoint/2010/main" val="5866044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a:defRPr/>
            </a:pPr>
            <a:fld id="{822DFA2F-4419-4AC6-AA40-2C184383BEEB}" type="slidenum">
              <a:rPr lang="en-US" altLang="zh-TW"/>
              <a:pPr>
                <a:defRPr/>
              </a:pPr>
              <a:t>‹#›</a:t>
            </a:fld>
            <a:endParaRPr lang="en-US" altLang="zh-TW"/>
          </a:p>
        </p:txBody>
      </p:sp>
    </p:spTree>
    <p:extLst>
      <p:ext uri="{BB962C8B-B14F-4D97-AF65-F5344CB8AC3E}">
        <p14:creationId xmlns:p14="http://schemas.microsoft.com/office/powerpoint/2010/main" val="28833558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a:defRPr/>
            </a:pPr>
            <a:fld id="{F2011F9D-33CD-4356-9135-7BF35EC8034B}" type="slidenum">
              <a:rPr lang="en-US" altLang="zh-TW"/>
              <a:pPr>
                <a:defRPr/>
              </a:pPr>
              <a:t>‹#›</a:t>
            </a:fld>
            <a:endParaRPr lang="en-US" altLang="zh-TW"/>
          </a:p>
        </p:txBody>
      </p:sp>
    </p:spTree>
    <p:extLst>
      <p:ext uri="{BB962C8B-B14F-4D97-AF65-F5344CB8AC3E}">
        <p14:creationId xmlns:p14="http://schemas.microsoft.com/office/powerpoint/2010/main" val="20982134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4" y="273049"/>
            <a:ext cx="3008313"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7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4" y="1435104"/>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633D1F17-651C-4A0F-B6B0-8AFA1A57A9B5}" type="slidenum">
              <a:rPr lang="en-US" altLang="zh-TW"/>
              <a:pPr>
                <a:defRPr/>
              </a:pPr>
              <a:t>‹#›</a:t>
            </a:fld>
            <a:endParaRPr lang="en-US" altLang="zh-TW"/>
          </a:p>
        </p:txBody>
      </p:sp>
    </p:spTree>
    <p:extLst>
      <p:ext uri="{BB962C8B-B14F-4D97-AF65-F5344CB8AC3E}">
        <p14:creationId xmlns:p14="http://schemas.microsoft.com/office/powerpoint/2010/main" val="14984489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00DAAE66-1612-42A4-932F-81A31803CB42}" type="slidenum">
              <a:rPr lang="en-US" altLang="zh-TW"/>
              <a:pPr>
                <a:defRPr/>
              </a:pPr>
              <a:t>‹#›</a:t>
            </a:fld>
            <a:endParaRPr lang="en-US" altLang="zh-TW"/>
          </a:p>
        </p:txBody>
      </p:sp>
    </p:spTree>
    <p:extLst>
      <p:ext uri="{BB962C8B-B14F-4D97-AF65-F5344CB8AC3E}">
        <p14:creationId xmlns:p14="http://schemas.microsoft.com/office/powerpoint/2010/main" val="413767714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24B79410-07E7-4581-AF0A-30564A49BA0F}" type="slidenum">
              <a:rPr lang="en-US" altLang="zh-TW"/>
              <a:pPr>
                <a:defRPr/>
              </a:pPr>
              <a:t>‹#›</a:t>
            </a:fld>
            <a:endParaRPr lang="en-US" altLang="zh-TW"/>
          </a:p>
        </p:txBody>
      </p:sp>
    </p:spTree>
    <p:extLst>
      <p:ext uri="{BB962C8B-B14F-4D97-AF65-F5344CB8AC3E}">
        <p14:creationId xmlns:p14="http://schemas.microsoft.com/office/powerpoint/2010/main" val="20196238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64"/>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64"/>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C78B4C11-47D9-4086-88D4-DE76A19D4266}" type="slidenum">
              <a:rPr lang="en-US" altLang="zh-TW"/>
              <a:pPr>
                <a:defRPr/>
              </a:pPr>
              <a:t>‹#›</a:t>
            </a:fld>
            <a:endParaRPr lang="en-US" altLang="zh-TW"/>
          </a:p>
        </p:txBody>
      </p:sp>
    </p:spTree>
    <p:extLst>
      <p:ext uri="{BB962C8B-B14F-4D97-AF65-F5344CB8AC3E}">
        <p14:creationId xmlns:p14="http://schemas.microsoft.com/office/powerpoint/2010/main" val="41306556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Rectangle 3"/>
          <p:cNvSpPr>
            <a:spLocks noGrp="1" noChangeArrowheads="1"/>
          </p:cNvSpPr>
          <p:nvPr>
            <p:ph type="dt" idx="10"/>
          </p:nvPr>
        </p:nvSpPr>
        <p:spPr>
          <a:ln/>
        </p:spPr>
        <p:txBody>
          <a:bodyPr/>
          <a:lstStyle>
            <a:lvl1pPr>
              <a:defRPr/>
            </a:lvl1pPr>
          </a:lstStyle>
          <a:p>
            <a:endParaRPr lang="en-US" altLang="en-US"/>
          </a:p>
        </p:txBody>
      </p:sp>
      <p:sp>
        <p:nvSpPr>
          <p:cNvPr id="5" name="Rectangle 4"/>
          <p:cNvSpPr>
            <a:spLocks noGrp="1" noChangeArrowheads="1"/>
          </p:cNvSpPr>
          <p:nvPr>
            <p:ph type="ftr" idx="11"/>
          </p:nvPr>
        </p:nvSpPr>
        <p:spPr>
          <a:ln/>
        </p:spPr>
        <p:txBody>
          <a:bodyPr/>
          <a:lstStyle>
            <a:lvl1pPr>
              <a:defRPr/>
            </a:lvl1pPr>
          </a:lstStyle>
          <a:p>
            <a:endParaRPr lang="en-US" altLang="en-US"/>
          </a:p>
        </p:txBody>
      </p:sp>
      <p:sp>
        <p:nvSpPr>
          <p:cNvPr id="6" name="Rectangle 5"/>
          <p:cNvSpPr>
            <a:spLocks noGrp="1" noChangeArrowheads="1"/>
          </p:cNvSpPr>
          <p:nvPr>
            <p:ph type="sldNum" idx="12"/>
          </p:nvPr>
        </p:nvSpPr>
        <p:spPr>
          <a:ln/>
        </p:spPr>
        <p:txBody>
          <a:bodyPr/>
          <a:lstStyle>
            <a:lvl1pPr>
              <a:defRPr/>
            </a:lvl1pPr>
          </a:lstStyle>
          <a:p>
            <a:fld id="{2BDD5D34-0DDB-4467-B4C0-CA080E839398}" type="slidenum">
              <a:rPr lang="en-US" altLang="en-US"/>
              <a:pPr/>
              <a:t>‹#›</a:t>
            </a:fld>
            <a:endParaRPr lang="en-US" altLang="en-US"/>
          </a:p>
        </p:txBody>
      </p:sp>
    </p:spTree>
    <p:extLst>
      <p:ext uri="{BB962C8B-B14F-4D97-AF65-F5344CB8AC3E}">
        <p14:creationId xmlns:p14="http://schemas.microsoft.com/office/powerpoint/2010/main" val="2237147860"/>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endParaRPr lang="en-US" altLang="en-US"/>
          </a:p>
        </p:txBody>
      </p:sp>
      <p:sp>
        <p:nvSpPr>
          <p:cNvPr id="5" name="Rectangle 4"/>
          <p:cNvSpPr>
            <a:spLocks noGrp="1" noChangeArrowheads="1"/>
          </p:cNvSpPr>
          <p:nvPr>
            <p:ph type="ftr" idx="11"/>
          </p:nvPr>
        </p:nvSpPr>
        <p:spPr>
          <a:ln/>
        </p:spPr>
        <p:txBody>
          <a:bodyPr/>
          <a:lstStyle>
            <a:lvl1pPr>
              <a:defRPr/>
            </a:lvl1pPr>
          </a:lstStyle>
          <a:p>
            <a:endParaRPr lang="en-US" altLang="en-US"/>
          </a:p>
        </p:txBody>
      </p:sp>
      <p:sp>
        <p:nvSpPr>
          <p:cNvPr id="6" name="Rectangle 5"/>
          <p:cNvSpPr>
            <a:spLocks noGrp="1" noChangeArrowheads="1"/>
          </p:cNvSpPr>
          <p:nvPr>
            <p:ph type="sldNum" idx="12"/>
          </p:nvPr>
        </p:nvSpPr>
        <p:spPr>
          <a:ln/>
        </p:spPr>
        <p:txBody>
          <a:bodyPr/>
          <a:lstStyle>
            <a:lvl1pPr>
              <a:defRPr/>
            </a:lvl1pPr>
          </a:lstStyle>
          <a:p>
            <a:fld id="{2AEA7625-67D7-4F62-AC36-3760AB779FF0}" type="slidenum">
              <a:rPr lang="en-US" altLang="en-US"/>
              <a:pPr/>
              <a:t>‹#›</a:t>
            </a:fld>
            <a:endParaRPr lang="en-US" altLang="en-US"/>
          </a:p>
        </p:txBody>
      </p:sp>
    </p:spTree>
    <p:extLst>
      <p:ext uri="{BB962C8B-B14F-4D97-AF65-F5344CB8AC3E}">
        <p14:creationId xmlns:p14="http://schemas.microsoft.com/office/powerpoint/2010/main" val="2248050920"/>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Rectangle 3"/>
          <p:cNvSpPr>
            <a:spLocks noGrp="1" noChangeArrowheads="1"/>
          </p:cNvSpPr>
          <p:nvPr>
            <p:ph type="dt" idx="10"/>
          </p:nvPr>
        </p:nvSpPr>
        <p:spPr>
          <a:ln/>
        </p:spPr>
        <p:txBody>
          <a:bodyPr/>
          <a:lstStyle>
            <a:lvl1pPr>
              <a:defRPr/>
            </a:lvl1pPr>
          </a:lstStyle>
          <a:p>
            <a:endParaRPr lang="en-US" altLang="en-US"/>
          </a:p>
        </p:txBody>
      </p:sp>
      <p:sp>
        <p:nvSpPr>
          <p:cNvPr id="5" name="Rectangle 4"/>
          <p:cNvSpPr>
            <a:spLocks noGrp="1" noChangeArrowheads="1"/>
          </p:cNvSpPr>
          <p:nvPr>
            <p:ph type="ftr" idx="11"/>
          </p:nvPr>
        </p:nvSpPr>
        <p:spPr>
          <a:ln/>
        </p:spPr>
        <p:txBody>
          <a:bodyPr/>
          <a:lstStyle>
            <a:lvl1pPr>
              <a:defRPr/>
            </a:lvl1pPr>
          </a:lstStyle>
          <a:p>
            <a:endParaRPr lang="en-US" altLang="en-US"/>
          </a:p>
        </p:txBody>
      </p:sp>
      <p:sp>
        <p:nvSpPr>
          <p:cNvPr id="6" name="Rectangle 5"/>
          <p:cNvSpPr>
            <a:spLocks noGrp="1" noChangeArrowheads="1"/>
          </p:cNvSpPr>
          <p:nvPr>
            <p:ph type="sldNum" idx="12"/>
          </p:nvPr>
        </p:nvSpPr>
        <p:spPr>
          <a:ln/>
        </p:spPr>
        <p:txBody>
          <a:bodyPr/>
          <a:lstStyle>
            <a:lvl1pPr>
              <a:defRPr/>
            </a:lvl1pPr>
          </a:lstStyle>
          <a:p>
            <a:fld id="{F430DEEF-2A7D-4D0B-9E8B-7C1DC764946B}" type="slidenum">
              <a:rPr lang="en-US" altLang="en-US"/>
              <a:pPr/>
              <a:t>‹#›</a:t>
            </a:fld>
            <a:endParaRPr lang="en-US" altLang="en-US"/>
          </a:p>
        </p:txBody>
      </p:sp>
    </p:spTree>
    <p:extLst>
      <p:ext uri="{BB962C8B-B14F-4D97-AF65-F5344CB8AC3E}">
        <p14:creationId xmlns:p14="http://schemas.microsoft.com/office/powerpoint/2010/main" val="3201911221"/>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08413" cy="41116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6613" y="1981200"/>
            <a:ext cx="3808412" cy="41116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ln/>
        </p:spPr>
        <p:txBody>
          <a:bodyPr/>
          <a:lstStyle>
            <a:lvl1pPr>
              <a:defRPr/>
            </a:lvl1pPr>
          </a:lstStyle>
          <a:p>
            <a:endParaRPr lang="en-US" altLang="en-US"/>
          </a:p>
        </p:txBody>
      </p:sp>
      <p:sp>
        <p:nvSpPr>
          <p:cNvPr id="6" name="Rectangle 4"/>
          <p:cNvSpPr>
            <a:spLocks noGrp="1" noChangeArrowheads="1"/>
          </p:cNvSpPr>
          <p:nvPr>
            <p:ph type="ftr" idx="11"/>
          </p:nvPr>
        </p:nvSpPr>
        <p:spPr>
          <a:ln/>
        </p:spPr>
        <p:txBody>
          <a:bodyPr/>
          <a:lstStyle>
            <a:lvl1pPr>
              <a:defRPr/>
            </a:lvl1pPr>
          </a:lstStyle>
          <a:p>
            <a:endParaRPr lang="en-US" altLang="en-US"/>
          </a:p>
        </p:txBody>
      </p:sp>
      <p:sp>
        <p:nvSpPr>
          <p:cNvPr id="7" name="Rectangle 5"/>
          <p:cNvSpPr>
            <a:spLocks noGrp="1" noChangeArrowheads="1"/>
          </p:cNvSpPr>
          <p:nvPr>
            <p:ph type="sldNum" idx="12"/>
          </p:nvPr>
        </p:nvSpPr>
        <p:spPr>
          <a:ln/>
        </p:spPr>
        <p:txBody>
          <a:bodyPr/>
          <a:lstStyle>
            <a:lvl1pPr>
              <a:defRPr/>
            </a:lvl1pPr>
          </a:lstStyle>
          <a:p>
            <a:fld id="{E86C3D39-5C0C-4AFF-8A88-4C6F1EFFF398}" type="slidenum">
              <a:rPr lang="en-US" altLang="en-US"/>
              <a:pPr/>
              <a:t>‹#›</a:t>
            </a:fld>
            <a:endParaRPr lang="en-US" altLang="en-US"/>
          </a:p>
        </p:txBody>
      </p:sp>
    </p:spTree>
    <p:extLst>
      <p:ext uri="{BB962C8B-B14F-4D97-AF65-F5344CB8AC3E}">
        <p14:creationId xmlns:p14="http://schemas.microsoft.com/office/powerpoint/2010/main" val="2086038058"/>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
          <p:cNvSpPr>
            <a:spLocks noGrp="1" noChangeArrowheads="1"/>
          </p:cNvSpPr>
          <p:nvPr>
            <p:ph type="dt" idx="10"/>
          </p:nvPr>
        </p:nvSpPr>
        <p:spPr>
          <a:ln/>
        </p:spPr>
        <p:txBody>
          <a:bodyPr/>
          <a:lstStyle>
            <a:lvl1pPr>
              <a:defRPr/>
            </a:lvl1pPr>
          </a:lstStyle>
          <a:p>
            <a:endParaRPr lang="en-US" altLang="en-US"/>
          </a:p>
        </p:txBody>
      </p:sp>
      <p:sp>
        <p:nvSpPr>
          <p:cNvPr id="8" name="Rectangle 4"/>
          <p:cNvSpPr>
            <a:spLocks noGrp="1" noChangeArrowheads="1"/>
          </p:cNvSpPr>
          <p:nvPr>
            <p:ph type="ftr" idx="11"/>
          </p:nvPr>
        </p:nvSpPr>
        <p:spPr>
          <a:ln/>
        </p:spPr>
        <p:txBody>
          <a:bodyPr/>
          <a:lstStyle>
            <a:lvl1pPr>
              <a:defRPr/>
            </a:lvl1pPr>
          </a:lstStyle>
          <a:p>
            <a:endParaRPr lang="en-US" altLang="en-US"/>
          </a:p>
        </p:txBody>
      </p:sp>
      <p:sp>
        <p:nvSpPr>
          <p:cNvPr id="9" name="Rectangle 5"/>
          <p:cNvSpPr>
            <a:spLocks noGrp="1" noChangeArrowheads="1"/>
          </p:cNvSpPr>
          <p:nvPr>
            <p:ph type="sldNum" idx="12"/>
          </p:nvPr>
        </p:nvSpPr>
        <p:spPr>
          <a:ln/>
        </p:spPr>
        <p:txBody>
          <a:bodyPr/>
          <a:lstStyle>
            <a:lvl1pPr>
              <a:defRPr/>
            </a:lvl1pPr>
          </a:lstStyle>
          <a:p>
            <a:fld id="{9B06EA39-C98C-41B5-87D7-04FD8D1A1290}" type="slidenum">
              <a:rPr lang="en-US" altLang="en-US"/>
              <a:pPr/>
              <a:t>‹#›</a:t>
            </a:fld>
            <a:endParaRPr lang="en-US" altLang="en-US"/>
          </a:p>
        </p:txBody>
      </p:sp>
    </p:spTree>
    <p:extLst>
      <p:ext uri="{BB962C8B-B14F-4D97-AF65-F5344CB8AC3E}">
        <p14:creationId xmlns:p14="http://schemas.microsoft.com/office/powerpoint/2010/main" val="4276658201"/>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endParaRPr lang="en-US" altLang="en-US"/>
          </a:p>
        </p:txBody>
      </p:sp>
      <p:sp>
        <p:nvSpPr>
          <p:cNvPr id="4" name="Rectangle 4"/>
          <p:cNvSpPr>
            <a:spLocks noGrp="1" noChangeArrowheads="1"/>
          </p:cNvSpPr>
          <p:nvPr>
            <p:ph type="ftr" idx="11"/>
          </p:nvPr>
        </p:nvSpPr>
        <p:spPr>
          <a:ln/>
        </p:spPr>
        <p:txBody>
          <a:bodyPr/>
          <a:lstStyle>
            <a:lvl1pPr>
              <a:defRPr/>
            </a:lvl1pPr>
          </a:lstStyle>
          <a:p>
            <a:endParaRPr lang="en-US" altLang="en-US"/>
          </a:p>
        </p:txBody>
      </p:sp>
      <p:sp>
        <p:nvSpPr>
          <p:cNvPr id="5" name="Rectangle 5"/>
          <p:cNvSpPr>
            <a:spLocks noGrp="1" noChangeArrowheads="1"/>
          </p:cNvSpPr>
          <p:nvPr>
            <p:ph type="sldNum" idx="12"/>
          </p:nvPr>
        </p:nvSpPr>
        <p:spPr>
          <a:ln/>
        </p:spPr>
        <p:txBody>
          <a:bodyPr/>
          <a:lstStyle>
            <a:lvl1pPr>
              <a:defRPr/>
            </a:lvl1pPr>
          </a:lstStyle>
          <a:p>
            <a:fld id="{8CFF7F7B-F3AD-420F-9554-3AE7C3941DDD}" type="slidenum">
              <a:rPr lang="en-US" altLang="en-US"/>
              <a:pPr/>
              <a:t>‹#›</a:t>
            </a:fld>
            <a:endParaRPr lang="en-US" altLang="en-US"/>
          </a:p>
        </p:txBody>
      </p:sp>
    </p:spTree>
    <p:extLst>
      <p:ext uri="{BB962C8B-B14F-4D97-AF65-F5344CB8AC3E}">
        <p14:creationId xmlns:p14="http://schemas.microsoft.com/office/powerpoint/2010/main" val="2848163239"/>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endParaRPr lang="en-US" altLang="en-US"/>
          </a:p>
        </p:txBody>
      </p:sp>
      <p:sp>
        <p:nvSpPr>
          <p:cNvPr id="3" name="Rectangle 4"/>
          <p:cNvSpPr>
            <a:spLocks noGrp="1" noChangeArrowheads="1"/>
          </p:cNvSpPr>
          <p:nvPr>
            <p:ph type="ftr" idx="11"/>
          </p:nvPr>
        </p:nvSpPr>
        <p:spPr>
          <a:ln/>
        </p:spPr>
        <p:txBody>
          <a:bodyPr/>
          <a:lstStyle>
            <a:lvl1pPr>
              <a:defRPr/>
            </a:lvl1pPr>
          </a:lstStyle>
          <a:p>
            <a:endParaRPr lang="en-US" altLang="en-US"/>
          </a:p>
        </p:txBody>
      </p:sp>
      <p:sp>
        <p:nvSpPr>
          <p:cNvPr id="4" name="Rectangle 5"/>
          <p:cNvSpPr>
            <a:spLocks noGrp="1" noChangeArrowheads="1"/>
          </p:cNvSpPr>
          <p:nvPr>
            <p:ph type="sldNum" idx="12"/>
          </p:nvPr>
        </p:nvSpPr>
        <p:spPr>
          <a:ln/>
        </p:spPr>
        <p:txBody>
          <a:bodyPr/>
          <a:lstStyle>
            <a:lvl1pPr>
              <a:defRPr/>
            </a:lvl1pPr>
          </a:lstStyle>
          <a:p>
            <a:fld id="{93020F4C-A973-44CA-851B-330E944418A2}" type="slidenum">
              <a:rPr lang="en-US" altLang="en-US"/>
              <a:pPr/>
              <a:t>‹#›</a:t>
            </a:fld>
            <a:endParaRPr lang="en-US" altLang="en-US"/>
          </a:p>
        </p:txBody>
      </p:sp>
    </p:spTree>
    <p:extLst>
      <p:ext uri="{BB962C8B-B14F-4D97-AF65-F5344CB8AC3E}">
        <p14:creationId xmlns:p14="http://schemas.microsoft.com/office/powerpoint/2010/main" val="2151498449"/>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3"/>
          <p:cNvSpPr>
            <a:spLocks noGrp="1" noChangeArrowheads="1"/>
          </p:cNvSpPr>
          <p:nvPr>
            <p:ph type="dt" idx="10"/>
          </p:nvPr>
        </p:nvSpPr>
        <p:spPr>
          <a:ln/>
        </p:spPr>
        <p:txBody>
          <a:bodyPr/>
          <a:lstStyle>
            <a:lvl1pPr>
              <a:defRPr/>
            </a:lvl1pPr>
          </a:lstStyle>
          <a:p>
            <a:endParaRPr lang="en-US" altLang="en-US"/>
          </a:p>
        </p:txBody>
      </p:sp>
      <p:sp>
        <p:nvSpPr>
          <p:cNvPr id="6" name="Rectangle 4"/>
          <p:cNvSpPr>
            <a:spLocks noGrp="1" noChangeArrowheads="1"/>
          </p:cNvSpPr>
          <p:nvPr>
            <p:ph type="ftr" idx="11"/>
          </p:nvPr>
        </p:nvSpPr>
        <p:spPr>
          <a:ln/>
        </p:spPr>
        <p:txBody>
          <a:bodyPr/>
          <a:lstStyle>
            <a:lvl1pPr>
              <a:defRPr/>
            </a:lvl1pPr>
          </a:lstStyle>
          <a:p>
            <a:endParaRPr lang="en-US" altLang="en-US"/>
          </a:p>
        </p:txBody>
      </p:sp>
      <p:sp>
        <p:nvSpPr>
          <p:cNvPr id="7" name="Rectangle 5"/>
          <p:cNvSpPr>
            <a:spLocks noGrp="1" noChangeArrowheads="1"/>
          </p:cNvSpPr>
          <p:nvPr>
            <p:ph type="sldNum" idx="12"/>
          </p:nvPr>
        </p:nvSpPr>
        <p:spPr>
          <a:ln/>
        </p:spPr>
        <p:txBody>
          <a:bodyPr/>
          <a:lstStyle>
            <a:lvl1pPr>
              <a:defRPr/>
            </a:lvl1pPr>
          </a:lstStyle>
          <a:p>
            <a:fld id="{C5EF39D1-6DF6-4F54-A913-4F6208549784}" type="slidenum">
              <a:rPr lang="en-US" altLang="en-US"/>
              <a:pPr/>
              <a:t>‹#›</a:t>
            </a:fld>
            <a:endParaRPr lang="en-US" altLang="en-US"/>
          </a:p>
        </p:txBody>
      </p:sp>
    </p:spTree>
    <p:extLst>
      <p:ext uri="{BB962C8B-B14F-4D97-AF65-F5344CB8AC3E}">
        <p14:creationId xmlns:p14="http://schemas.microsoft.com/office/powerpoint/2010/main" val="2277017829"/>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3"/>
          <p:cNvSpPr>
            <a:spLocks noGrp="1" noChangeArrowheads="1"/>
          </p:cNvSpPr>
          <p:nvPr>
            <p:ph type="dt" idx="10"/>
          </p:nvPr>
        </p:nvSpPr>
        <p:spPr>
          <a:ln/>
        </p:spPr>
        <p:txBody>
          <a:bodyPr/>
          <a:lstStyle>
            <a:lvl1pPr>
              <a:defRPr/>
            </a:lvl1pPr>
          </a:lstStyle>
          <a:p>
            <a:endParaRPr lang="en-US" altLang="en-US"/>
          </a:p>
        </p:txBody>
      </p:sp>
      <p:sp>
        <p:nvSpPr>
          <p:cNvPr id="6" name="Rectangle 4"/>
          <p:cNvSpPr>
            <a:spLocks noGrp="1" noChangeArrowheads="1"/>
          </p:cNvSpPr>
          <p:nvPr>
            <p:ph type="ftr" idx="11"/>
          </p:nvPr>
        </p:nvSpPr>
        <p:spPr>
          <a:ln/>
        </p:spPr>
        <p:txBody>
          <a:bodyPr/>
          <a:lstStyle>
            <a:lvl1pPr>
              <a:defRPr/>
            </a:lvl1pPr>
          </a:lstStyle>
          <a:p>
            <a:endParaRPr lang="en-US" altLang="en-US"/>
          </a:p>
        </p:txBody>
      </p:sp>
      <p:sp>
        <p:nvSpPr>
          <p:cNvPr id="7" name="Rectangle 5"/>
          <p:cNvSpPr>
            <a:spLocks noGrp="1" noChangeArrowheads="1"/>
          </p:cNvSpPr>
          <p:nvPr>
            <p:ph type="sldNum" idx="12"/>
          </p:nvPr>
        </p:nvSpPr>
        <p:spPr>
          <a:ln/>
        </p:spPr>
        <p:txBody>
          <a:bodyPr/>
          <a:lstStyle>
            <a:lvl1pPr>
              <a:defRPr/>
            </a:lvl1pPr>
          </a:lstStyle>
          <a:p>
            <a:fld id="{35BE6CCC-1B12-42FC-8B9B-48734E90D000}" type="slidenum">
              <a:rPr lang="en-US" altLang="en-US"/>
              <a:pPr/>
              <a:t>‹#›</a:t>
            </a:fld>
            <a:endParaRPr lang="en-US" altLang="en-US"/>
          </a:p>
        </p:txBody>
      </p:sp>
    </p:spTree>
    <p:extLst>
      <p:ext uri="{BB962C8B-B14F-4D97-AF65-F5344CB8AC3E}">
        <p14:creationId xmlns:p14="http://schemas.microsoft.com/office/powerpoint/2010/main" val="1231253881"/>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endParaRPr lang="en-US" altLang="en-US"/>
          </a:p>
        </p:txBody>
      </p:sp>
      <p:sp>
        <p:nvSpPr>
          <p:cNvPr id="5" name="Rectangle 4"/>
          <p:cNvSpPr>
            <a:spLocks noGrp="1" noChangeArrowheads="1"/>
          </p:cNvSpPr>
          <p:nvPr>
            <p:ph type="ftr" idx="11"/>
          </p:nvPr>
        </p:nvSpPr>
        <p:spPr>
          <a:ln/>
        </p:spPr>
        <p:txBody>
          <a:bodyPr/>
          <a:lstStyle>
            <a:lvl1pPr>
              <a:defRPr/>
            </a:lvl1pPr>
          </a:lstStyle>
          <a:p>
            <a:endParaRPr lang="en-US" altLang="en-US"/>
          </a:p>
        </p:txBody>
      </p:sp>
      <p:sp>
        <p:nvSpPr>
          <p:cNvPr id="6" name="Rectangle 5"/>
          <p:cNvSpPr>
            <a:spLocks noGrp="1" noChangeArrowheads="1"/>
          </p:cNvSpPr>
          <p:nvPr>
            <p:ph type="sldNum" idx="12"/>
          </p:nvPr>
        </p:nvSpPr>
        <p:spPr>
          <a:ln/>
        </p:spPr>
        <p:txBody>
          <a:bodyPr/>
          <a:lstStyle>
            <a:lvl1pPr>
              <a:defRPr/>
            </a:lvl1pPr>
          </a:lstStyle>
          <a:p>
            <a:fld id="{5EBC72C0-F2F4-44D4-9770-650AB6C715CB}" type="slidenum">
              <a:rPr lang="en-US" altLang="en-US"/>
              <a:pPr/>
              <a:t>‹#›</a:t>
            </a:fld>
            <a:endParaRPr lang="en-US" altLang="en-US"/>
          </a:p>
        </p:txBody>
      </p:sp>
    </p:spTree>
    <p:extLst>
      <p:ext uri="{BB962C8B-B14F-4D97-AF65-F5344CB8AC3E}">
        <p14:creationId xmlns:p14="http://schemas.microsoft.com/office/powerpoint/2010/main" val="184434596"/>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3513" y="609600"/>
            <a:ext cx="1941512" cy="54832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5313" cy="54832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endParaRPr lang="en-US" altLang="en-US"/>
          </a:p>
        </p:txBody>
      </p:sp>
      <p:sp>
        <p:nvSpPr>
          <p:cNvPr id="5" name="Rectangle 4"/>
          <p:cNvSpPr>
            <a:spLocks noGrp="1" noChangeArrowheads="1"/>
          </p:cNvSpPr>
          <p:nvPr>
            <p:ph type="ftr" idx="11"/>
          </p:nvPr>
        </p:nvSpPr>
        <p:spPr>
          <a:ln/>
        </p:spPr>
        <p:txBody>
          <a:bodyPr/>
          <a:lstStyle>
            <a:lvl1pPr>
              <a:defRPr/>
            </a:lvl1pPr>
          </a:lstStyle>
          <a:p>
            <a:endParaRPr lang="en-US" altLang="en-US"/>
          </a:p>
        </p:txBody>
      </p:sp>
      <p:sp>
        <p:nvSpPr>
          <p:cNvPr id="6" name="Rectangle 5"/>
          <p:cNvSpPr>
            <a:spLocks noGrp="1" noChangeArrowheads="1"/>
          </p:cNvSpPr>
          <p:nvPr>
            <p:ph type="sldNum" idx="12"/>
          </p:nvPr>
        </p:nvSpPr>
        <p:spPr>
          <a:ln/>
        </p:spPr>
        <p:txBody>
          <a:bodyPr/>
          <a:lstStyle>
            <a:lvl1pPr>
              <a:defRPr/>
            </a:lvl1pPr>
          </a:lstStyle>
          <a:p>
            <a:fld id="{4723BF0E-B148-4083-AA81-C6863EFF0D7B}" type="slidenum">
              <a:rPr lang="en-US" altLang="en-US"/>
              <a:pPr/>
              <a:t>‹#›</a:t>
            </a:fld>
            <a:endParaRPr lang="en-US" altLang="en-US"/>
          </a:p>
        </p:txBody>
      </p:sp>
    </p:spTree>
    <p:extLst>
      <p:ext uri="{BB962C8B-B14F-4D97-AF65-F5344CB8AC3E}">
        <p14:creationId xmlns:p14="http://schemas.microsoft.com/office/powerpoint/2010/main" val="4058869383"/>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Rectangle 3"/>
          <p:cNvSpPr>
            <a:spLocks noGrp="1" noChangeArrowheads="1"/>
          </p:cNvSpPr>
          <p:nvPr>
            <p:ph type="dt" idx="10"/>
          </p:nvPr>
        </p:nvSpPr>
        <p:spPr>
          <a:ln/>
        </p:spPr>
        <p:txBody>
          <a:bodyPr/>
          <a:lstStyle>
            <a:lvl1pPr>
              <a:defRPr/>
            </a:lvl1pPr>
          </a:lstStyle>
          <a:p>
            <a:endParaRPr lang="en-US" altLang="en-US"/>
          </a:p>
        </p:txBody>
      </p:sp>
      <p:sp>
        <p:nvSpPr>
          <p:cNvPr id="5" name="Rectangle 4"/>
          <p:cNvSpPr>
            <a:spLocks noGrp="1" noChangeArrowheads="1"/>
          </p:cNvSpPr>
          <p:nvPr>
            <p:ph type="ftr" idx="11"/>
          </p:nvPr>
        </p:nvSpPr>
        <p:spPr>
          <a:ln/>
        </p:spPr>
        <p:txBody>
          <a:bodyPr/>
          <a:lstStyle>
            <a:lvl1pPr>
              <a:defRPr/>
            </a:lvl1pPr>
          </a:lstStyle>
          <a:p>
            <a:endParaRPr lang="en-US" altLang="en-US"/>
          </a:p>
        </p:txBody>
      </p:sp>
      <p:sp>
        <p:nvSpPr>
          <p:cNvPr id="6" name="Rectangle 5"/>
          <p:cNvSpPr>
            <a:spLocks noGrp="1" noChangeArrowheads="1"/>
          </p:cNvSpPr>
          <p:nvPr>
            <p:ph type="sldNum" idx="12"/>
          </p:nvPr>
        </p:nvSpPr>
        <p:spPr>
          <a:ln/>
        </p:spPr>
        <p:txBody>
          <a:bodyPr/>
          <a:lstStyle>
            <a:lvl1pPr>
              <a:defRPr/>
            </a:lvl1pPr>
          </a:lstStyle>
          <a:p>
            <a:fld id="{EC28F1E5-2575-4C93-B23F-44AA6A5D3747}" type="slidenum">
              <a:rPr lang="en-US" altLang="en-US"/>
              <a:pPr/>
              <a:t>‹#›</a:t>
            </a:fld>
            <a:endParaRPr lang="en-US" altLang="en-US"/>
          </a:p>
        </p:txBody>
      </p:sp>
    </p:spTree>
    <p:extLst>
      <p:ext uri="{BB962C8B-B14F-4D97-AF65-F5344CB8AC3E}">
        <p14:creationId xmlns:p14="http://schemas.microsoft.com/office/powerpoint/2010/main" val="2809583646"/>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endParaRPr lang="en-US" altLang="en-US"/>
          </a:p>
        </p:txBody>
      </p:sp>
      <p:sp>
        <p:nvSpPr>
          <p:cNvPr id="5" name="Rectangle 4"/>
          <p:cNvSpPr>
            <a:spLocks noGrp="1" noChangeArrowheads="1"/>
          </p:cNvSpPr>
          <p:nvPr>
            <p:ph type="ftr" idx="11"/>
          </p:nvPr>
        </p:nvSpPr>
        <p:spPr>
          <a:ln/>
        </p:spPr>
        <p:txBody>
          <a:bodyPr/>
          <a:lstStyle>
            <a:lvl1pPr>
              <a:defRPr/>
            </a:lvl1pPr>
          </a:lstStyle>
          <a:p>
            <a:endParaRPr lang="en-US" altLang="en-US"/>
          </a:p>
        </p:txBody>
      </p:sp>
      <p:sp>
        <p:nvSpPr>
          <p:cNvPr id="6" name="Rectangle 5"/>
          <p:cNvSpPr>
            <a:spLocks noGrp="1" noChangeArrowheads="1"/>
          </p:cNvSpPr>
          <p:nvPr>
            <p:ph type="sldNum" idx="12"/>
          </p:nvPr>
        </p:nvSpPr>
        <p:spPr>
          <a:ln/>
        </p:spPr>
        <p:txBody>
          <a:bodyPr/>
          <a:lstStyle>
            <a:lvl1pPr>
              <a:defRPr/>
            </a:lvl1pPr>
          </a:lstStyle>
          <a:p>
            <a:fld id="{EA636FD9-3476-4315-A886-6578E037F0A4}" type="slidenum">
              <a:rPr lang="en-US" altLang="en-US"/>
              <a:pPr/>
              <a:t>‹#›</a:t>
            </a:fld>
            <a:endParaRPr lang="en-US" altLang="en-US"/>
          </a:p>
        </p:txBody>
      </p:sp>
    </p:spTree>
    <p:extLst>
      <p:ext uri="{BB962C8B-B14F-4D97-AF65-F5344CB8AC3E}">
        <p14:creationId xmlns:p14="http://schemas.microsoft.com/office/powerpoint/2010/main" val="1420611550"/>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Rectangle 3"/>
          <p:cNvSpPr>
            <a:spLocks noGrp="1" noChangeArrowheads="1"/>
          </p:cNvSpPr>
          <p:nvPr>
            <p:ph type="dt" idx="10"/>
          </p:nvPr>
        </p:nvSpPr>
        <p:spPr>
          <a:ln/>
        </p:spPr>
        <p:txBody>
          <a:bodyPr/>
          <a:lstStyle>
            <a:lvl1pPr>
              <a:defRPr/>
            </a:lvl1pPr>
          </a:lstStyle>
          <a:p>
            <a:endParaRPr lang="en-US" altLang="en-US"/>
          </a:p>
        </p:txBody>
      </p:sp>
      <p:sp>
        <p:nvSpPr>
          <p:cNvPr id="5" name="Rectangle 4"/>
          <p:cNvSpPr>
            <a:spLocks noGrp="1" noChangeArrowheads="1"/>
          </p:cNvSpPr>
          <p:nvPr>
            <p:ph type="ftr" idx="11"/>
          </p:nvPr>
        </p:nvSpPr>
        <p:spPr>
          <a:ln/>
        </p:spPr>
        <p:txBody>
          <a:bodyPr/>
          <a:lstStyle>
            <a:lvl1pPr>
              <a:defRPr/>
            </a:lvl1pPr>
          </a:lstStyle>
          <a:p>
            <a:endParaRPr lang="en-US" altLang="en-US"/>
          </a:p>
        </p:txBody>
      </p:sp>
      <p:sp>
        <p:nvSpPr>
          <p:cNvPr id="6" name="Rectangle 5"/>
          <p:cNvSpPr>
            <a:spLocks noGrp="1" noChangeArrowheads="1"/>
          </p:cNvSpPr>
          <p:nvPr>
            <p:ph type="sldNum" idx="12"/>
          </p:nvPr>
        </p:nvSpPr>
        <p:spPr>
          <a:ln/>
        </p:spPr>
        <p:txBody>
          <a:bodyPr/>
          <a:lstStyle>
            <a:lvl1pPr>
              <a:defRPr/>
            </a:lvl1pPr>
          </a:lstStyle>
          <a:p>
            <a:fld id="{12360AAE-6184-4CD3-A7A3-6FCA71E3692B}" type="slidenum">
              <a:rPr lang="en-US" altLang="en-US"/>
              <a:pPr/>
              <a:t>‹#›</a:t>
            </a:fld>
            <a:endParaRPr lang="en-US" altLang="en-US"/>
          </a:p>
        </p:txBody>
      </p:sp>
    </p:spTree>
    <p:extLst>
      <p:ext uri="{BB962C8B-B14F-4D97-AF65-F5344CB8AC3E}">
        <p14:creationId xmlns:p14="http://schemas.microsoft.com/office/powerpoint/2010/main" val="2689512799"/>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08413" cy="41116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6613" y="1981200"/>
            <a:ext cx="3808412" cy="41116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ln/>
        </p:spPr>
        <p:txBody>
          <a:bodyPr/>
          <a:lstStyle>
            <a:lvl1pPr>
              <a:defRPr/>
            </a:lvl1pPr>
          </a:lstStyle>
          <a:p>
            <a:endParaRPr lang="en-US" altLang="en-US"/>
          </a:p>
        </p:txBody>
      </p:sp>
      <p:sp>
        <p:nvSpPr>
          <p:cNvPr id="6" name="Rectangle 4"/>
          <p:cNvSpPr>
            <a:spLocks noGrp="1" noChangeArrowheads="1"/>
          </p:cNvSpPr>
          <p:nvPr>
            <p:ph type="ftr" idx="11"/>
          </p:nvPr>
        </p:nvSpPr>
        <p:spPr>
          <a:ln/>
        </p:spPr>
        <p:txBody>
          <a:bodyPr/>
          <a:lstStyle>
            <a:lvl1pPr>
              <a:defRPr/>
            </a:lvl1pPr>
          </a:lstStyle>
          <a:p>
            <a:endParaRPr lang="en-US" altLang="en-US"/>
          </a:p>
        </p:txBody>
      </p:sp>
      <p:sp>
        <p:nvSpPr>
          <p:cNvPr id="7" name="Rectangle 5"/>
          <p:cNvSpPr>
            <a:spLocks noGrp="1" noChangeArrowheads="1"/>
          </p:cNvSpPr>
          <p:nvPr>
            <p:ph type="sldNum" idx="12"/>
          </p:nvPr>
        </p:nvSpPr>
        <p:spPr>
          <a:ln/>
        </p:spPr>
        <p:txBody>
          <a:bodyPr/>
          <a:lstStyle>
            <a:lvl1pPr>
              <a:defRPr/>
            </a:lvl1pPr>
          </a:lstStyle>
          <a:p>
            <a:fld id="{8080B492-8970-49B3-9892-F3BA133D65ED}" type="slidenum">
              <a:rPr lang="en-US" altLang="en-US"/>
              <a:pPr/>
              <a:t>‹#›</a:t>
            </a:fld>
            <a:endParaRPr lang="en-US" altLang="en-US"/>
          </a:p>
        </p:txBody>
      </p:sp>
    </p:spTree>
    <p:extLst>
      <p:ext uri="{BB962C8B-B14F-4D97-AF65-F5344CB8AC3E}">
        <p14:creationId xmlns:p14="http://schemas.microsoft.com/office/powerpoint/2010/main" val="2111576399"/>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
          <p:cNvSpPr>
            <a:spLocks noGrp="1" noChangeArrowheads="1"/>
          </p:cNvSpPr>
          <p:nvPr>
            <p:ph type="dt" idx="10"/>
          </p:nvPr>
        </p:nvSpPr>
        <p:spPr>
          <a:ln/>
        </p:spPr>
        <p:txBody>
          <a:bodyPr/>
          <a:lstStyle>
            <a:lvl1pPr>
              <a:defRPr/>
            </a:lvl1pPr>
          </a:lstStyle>
          <a:p>
            <a:endParaRPr lang="en-US" altLang="en-US"/>
          </a:p>
        </p:txBody>
      </p:sp>
      <p:sp>
        <p:nvSpPr>
          <p:cNvPr id="8" name="Rectangle 4"/>
          <p:cNvSpPr>
            <a:spLocks noGrp="1" noChangeArrowheads="1"/>
          </p:cNvSpPr>
          <p:nvPr>
            <p:ph type="ftr" idx="11"/>
          </p:nvPr>
        </p:nvSpPr>
        <p:spPr>
          <a:ln/>
        </p:spPr>
        <p:txBody>
          <a:bodyPr/>
          <a:lstStyle>
            <a:lvl1pPr>
              <a:defRPr/>
            </a:lvl1pPr>
          </a:lstStyle>
          <a:p>
            <a:endParaRPr lang="en-US" altLang="en-US"/>
          </a:p>
        </p:txBody>
      </p:sp>
      <p:sp>
        <p:nvSpPr>
          <p:cNvPr id="9" name="Rectangle 5"/>
          <p:cNvSpPr>
            <a:spLocks noGrp="1" noChangeArrowheads="1"/>
          </p:cNvSpPr>
          <p:nvPr>
            <p:ph type="sldNum" idx="12"/>
          </p:nvPr>
        </p:nvSpPr>
        <p:spPr>
          <a:ln/>
        </p:spPr>
        <p:txBody>
          <a:bodyPr/>
          <a:lstStyle>
            <a:lvl1pPr>
              <a:defRPr/>
            </a:lvl1pPr>
          </a:lstStyle>
          <a:p>
            <a:fld id="{D00F9E56-013B-4283-862B-16DFF6EC7310}" type="slidenum">
              <a:rPr lang="en-US" altLang="en-US"/>
              <a:pPr/>
              <a:t>‹#›</a:t>
            </a:fld>
            <a:endParaRPr lang="en-US" altLang="en-US"/>
          </a:p>
        </p:txBody>
      </p:sp>
    </p:spTree>
    <p:extLst>
      <p:ext uri="{BB962C8B-B14F-4D97-AF65-F5344CB8AC3E}">
        <p14:creationId xmlns:p14="http://schemas.microsoft.com/office/powerpoint/2010/main" val="2243943513"/>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endParaRPr lang="en-US" altLang="en-US"/>
          </a:p>
        </p:txBody>
      </p:sp>
      <p:sp>
        <p:nvSpPr>
          <p:cNvPr id="4" name="Rectangle 4"/>
          <p:cNvSpPr>
            <a:spLocks noGrp="1" noChangeArrowheads="1"/>
          </p:cNvSpPr>
          <p:nvPr>
            <p:ph type="ftr" idx="11"/>
          </p:nvPr>
        </p:nvSpPr>
        <p:spPr>
          <a:ln/>
        </p:spPr>
        <p:txBody>
          <a:bodyPr/>
          <a:lstStyle>
            <a:lvl1pPr>
              <a:defRPr/>
            </a:lvl1pPr>
          </a:lstStyle>
          <a:p>
            <a:endParaRPr lang="en-US" altLang="en-US"/>
          </a:p>
        </p:txBody>
      </p:sp>
      <p:sp>
        <p:nvSpPr>
          <p:cNvPr id="5" name="Rectangle 5"/>
          <p:cNvSpPr>
            <a:spLocks noGrp="1" noChangeArrowheads="1"/>
          </p:cNvSpPr>
          <p:nvPr>
            <p:ph type="sldNum" idx="12"/>
          </p:nvPr>
        </p:nvSpPr>
        <p:spPr>
          <a:ln/>
        </p:spPr>
        <p:txBody>
          <a:bodyPr/>
          <a:lstStyle>
            <a:lvl1pPr>
              <a:defRPr/>
            </a:lvl1pPr>
          </a:lstStyle>
          <a:p>
            <a:fld id="{4E958532-8386-4E84-BC30-80808A3EDF84}" type="slidenum">
              <a:rPr lang="en-US" altLang="en-US"/>
              <a:pPr/>
              <a:t>‹#›</a:t>
            </a:fld>
            <a:endParaRPr lang="en-US" altLang="en-US"/>
          </a:p>
        </p:txBody>
      </p:sp>
    </p:spTree>
    <p:extLst>
      <p:ext uri="{BB962C8B-B14F-4D97-AF65-F5344CB8AC3E}">
        <p14:creationId xmlns:p14="http://schemas.microsoft.com/office/powerpoint/2010/main" val="3933185964"/>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endParaRPr lang="en-US" altLang="en-US"/>
          </a:p>
        </p:txBody>
      </p:sp>
      <p:sp>
        <p:nvSpPr>
          <p:cNvPr id="3" name="Rectangle 4"/>
          <p:cNvSpPr>
            <a:spLocks noGrp="1" noChangeArrowheads="1"/>
          </p:cNvSpPr>
          <p:nvPr>
            <p:ph type="ftr" idx="11"/>
          </p:nvPr>
        </p:nvSpPr>
        <p:spPr>
          <a:ln/>
        </p:spPr>
        <p:txBody>
          <a:bodyPr/>
          <a:lstStyle>
            <a:lvl1pPr>
              <a:defRPr/>
            </a:lvl1pPr>
          </a:lstStyle>
          <a:p>
            <a:endParaRPr lang="en-US" altLang="en-US"/>
          </a:p>
        </p:txBody>
      </p:sp>
      <p:sp>
        <p:nvSpPr>
          <p:cNvPr id="4" name="Rectangle 5"/>
          <p:cNvSpPr>
            <a:spLocks noGrp="1" noChangeArrowheads="1"/>
          </p:cNvSpPr>
          <p:nvPr>
            <p:ph type="sldNum" idx="12"/>
          </p:nvPr>
        </p:nvSpPr>
        <p:spPr>
          <a:ln/>
        </p:spPr>
        <p:txBody>
          <a:bodyPr/>
          <a:lstStyle>
            <a:lvl1pPr>
              <a:defRPr/>
            </a:lvl1pPr>
          </a:lstStyle>
          <a:p>
            <a:fld id="{8FE36365-D68B-4A86-9468-CB968714A8E2}" type="slidenum">
              <a:rPr lang="en-US" altLang="en-US"/>
              <a:pPr/>
              <a:t>‹#›</a:t>
            </a:fld>
            <a:endParaRPr lang="en-US" altLang="en-US"/>
          </a:p>
        </p:txBody>
      </p:sp>
    </p:spTree>
    <p:extLst>
      <p:ext uri="{BB962C8B-B14F-4D97-AF65-F5344CB8AC3E}">
        <p14:creationId xmlns:p14="http://schemas.microsoft.com/office/powerpoint/2010/main" val="384599579"/>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3"/>
          <p:cNvSpPr>
            <a:spLocks noGrp="1" noChangeArrowheads="1"/>
          </p:cNvSpPr>
          <p:nvPr>
            <p:ph type="dt" idx="10"/>
          </p:nvPr>
        </p:nvSpPr>
        <p:spPr>
          <a:ln/>
        </p:spPr>
        <p:txBody>
          <a:bodyPr/>
          <a:lstStyle>
            <a:lvl1pPr>
              <a:defRPr/>
            </a:lvl1pPr>
          </a:lstStyle>
          <a:p>
            <a:endParaRPr lang="en-US" altLang="en-US"/>
          </a:p>
        </p:txBody>
      </p:sp>
      <p:sp>
        <p:nvSpPr>
          <p:cNvPr id="6" name="Rectangle 4"/>
          <p:cNvSpPr>
            <a:spLocks noGrp="1" noChangeArrowheads="1"/>
          </p:cNvSpPr>
          <p:nvPr>
            <p:ph type="ftr" idx="11"/>
          </p:nvPr>
        </p:nvSpPr>
        <p:spPr>
          <a:ln/>
        </p:spPr>
        <p:txBody>
          <a:bodyPr/>
          <a:lstStyle>
            <a:lvl1pPr>
              <a:defRPr/>
            </a:lvl1pPr>
          </a:lstStyle>
          <a:p>
            <a:endParaRPr lang="en-US" altLang="en-US"/>
          </a:p>
        </p:txBody>
      </p:sp>
      <p:sp>
        <p:nvSpPr>
          <p:cNvPr id="7" name="Rectangle 5"/>
          <p:cNvSpPr>
            <a:spLocks noGrp="1" noChangeArrowheads="1"/>
          </p:cNvSpPr>
          <p:nvPr>
            <p:ph type="sldNum" idx="12"/>
          </p:nvPr>
        </p:nvSpPr>
        <p:spPr>
          <a:ln/>
        </p:spPr>
        <p:txBody>
          <a:bodyPr/>
          <a:lstStyle>
            <a:lvl1pPr>
              <a:defRPr/>
            </a:lvl1pPr>
          </a:lstStyle>
          <a:p>
            <a:fld id="{8064D85F-EC51-4D35-9C27-B7F5F951C06D}" type="slidenum">
              <a:rPr lang="en-US" altLang="en-US"/>
              <a:pPr/>
              <a:t>‹#›</a:t>
            </a:fld>
            <a:endParaRPr lang="en-US" altLang="en-US"/>
          </a:p>
        </p:txBody>
      </p:sp>
    </p:spTree>
    <p:extLst>
      <p:ext uri="{BB962C8B-B14F-4D97-AF65-F5344CB8AC3E}">
        <p14:creationId xmlns:p14="http://schemas.microsoft.com/office/powerpoint/2010/main" val="1913980451"/>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3"/>
          <p:cNvSpPr>
            <a:spLocks noGrp="1" noChangeArrowheads="1"/>
          </p:cNvSpPr>
          <p:nvPr>
            <p:ph type="dt" idx="10"/>
          </p:nvPr>
        </p:nvSpPr>
        <p:spPr>
          <a:ln/>
        </p:spPr>
        <p:txBody>
          <a:bodyPr/>
          <a:lstStyle>
            <a:lvl1pPr>
              <a:defRPr/>
            </a:lvl1pPr>
          </a:lstStyle>
          <a:p>
            <a:endParaRPr lang="en-US" altLang="en-US"/>
          </a:p>
        </p:txBody>
      </p:sp>
      <p:sp>
        <p:nvSpPr>
          <p:cNvPr id="6" name="Rectangle 4"/>
          <p:cNvSpPr>
            <a:spLocks noGrp="1" noChangeArrowheads="1"/>
          </p:cNvSpPr>
          <p:nvPr>
            <p:ph type="ftr" idx="11"/>
          </p:nvPr>
        </p:nvSpPr>
        <p:spPr>
          <a:ln/>
        </p:spPr>
        <p:txBody>
          <a:bodyPr/>
          <a:lstStyle>
            <a:lvl1pPr>
              <a:defRPr/>
            </a:lvl1pPr>
          </a:lstStyle>
          <a:p>
            <a:endParaRPr lang="en-US" altLang="en-US"/>
          </a:p>
        </p:txBody>
      </p:sp>
      <p:sp>
        <p:nvSpPr>
          <p:cNvPr id="7" name="Rectangle 5"/>
          <p:cNvSpPr>
            <a:spLocks noGrp="1" noChangeArrowheads="1"/>
          </p:cNvSpPr>
          <p:nvPr>
            <p:ph type="sldNum" idx="12"/>
          </p:nvPr>
        </p:nvSpPr>
        <p:spPr>
          <a:ln/>
        </p:spPr>
        <p:txBody>
          <a:bodyPr/>
          <a:lstStyle>
            <a:lvl1pPr>
              <a:defRPr/>
            </a:lvl1pPr>
          </a:lstStyle>
          <a:p>
            <a:fld id="{7A9D3C09-220B-4D4C-A6A0-4CEED9AE8D8D}" type="slidenum">
              <a:rPr lang="en-US" altLang="en-US"/>
              <a:pPr/>
              <a:t>‹#›</a:t>
            </a:fld>
            <a:endParaRPr lang="en-US" altLang="en-US"/>
          </a:p>
        </p:txBody>
      </p:sp>
    </p:spTree>
    <p:extLst>
      <p:ext uri="{BB962C8B-B14F-4D97-AF65-F5344CB8AC3E}">
        <p14:creationId xmlns:p14="http://schemas.microsoft.com/office/powerpoint/2010/main" val="3273330175"/>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endParaRPr lang="en-US" altLang="en-US"/>
          </a:p>
        </p:txBody>
      </p:sp>
      <p:sp>
        <p:nvSpPr>
          <p:cNvPr id="5" name="Rectangle 4"/>
          <p:cNvSpPr>
            <a:spLocks noGrp="1" noChangeArrowheads="1"/>
          </p:cNvSpPr>
          <p:nvPr>
            <p:ph type="ftr" idx="11"/>
          </p:nvPr>
        </p:nvSpPr>
        <p:spPr>
          <a:ln/>
        </p:spPr>
        <p:txBody>
          <a:bodyPr/>
          <a:lstStyle>
            <a:lvl1pPr>
              <a:defRPr/>
            </a:lvl1pPr>
          </a:lstStyle>
          <a:p>
            <a:endParaRPr lang="en-US" altLang="en-US"/>
          </a:p>
        </p:txBody>
      </p:sp>
      <p:sp>
        <p:nvSpPr>
          <p:cNvPr id="6" name="Rectangle 5"/>
          <p:cNvSpPr>
            <a:spLocks noGrp="1" noChangeArrowheads="1"/>
          </p:cNvSpPr>
          <p:nvPr>
            <p:ph type="sldNum" idx="12"/>
          </p:nvPr>
        </p:nvSpPr>
        <p:spPr>
          <a:ln/>
        </p:spPr>
        <p:txBody>
          <a:bodyPr/>
          <a:lstStyle>
            <a:lvl1pPr>
              <a:defRPr/>
            </a:lvl1pPr>
          </a:lstStyle>
          <a:p>
            <a:fld id="{1D55E781-5F9F-4F0A-9C22-43DA34E451F2}" type="slidenum">
              <a:rPr lang="en-US" altLang="en-US"/>
              <a:pPr/>
              <a:t>‹#›</a:t>
            </a:fld>
            <a:endParaRPr lang="en-US" altLang="en-US"/>
          </a:p>
        </p:txBody>
      </p:sp>
    </p:spTree>
    <p:extLst>
      <p:ext uri="{BB962C8B-B14F-4D97-AF65-F5344CB8AC3E}">
        <p14:creationId xmlns:p14="http://schemas.microsoft.com/office/powerpoint/2010/main" val="499256245"/>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3513" y="609600"/>
            <a:ext cx="1941512" cy="54832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5313" cy="54832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endParaRPr lang="en-US" altLang="en-US"/>
          </a:p>
        </p:txBody>
      </p:sp>
      <p:sp>
        <p:nvSpPr>
          <p:cNvPr id="5" name="Rectangle 4"/>
          <p:cNvSpPr>
            <a:spLocks noGrp="1" noChangeArrowheads="1"/>
          </p:cNvSpPr>
          <p:nvPr>
            <p:ph type="ftr" idx="11"/>
          </p:nvPr>
        </p:nvSpPr>
        <p:spPr>
          <a:ln/>
        </p:spPr>
        <p:txBody>
          <a:bodyPr/>
          <a:lstStyle>
            <a:lvl1pPr>
              <a:defRPr/>
            </a:lvl1pPr>
          </a:lstStyle>
          <a:p>
            <a:endParaRPr lang="en-US" altLang="en-US"/>
          </a:p>
        </p:txBody>
      </p:sp>
      <p:sp>
        <p:nvSpPr>
          <p:cNvPr id="6" name="Rectangle 5"/>
          <p:cNvSpPr>
            <a:spLocks noGrp="1" noChangeArrowheads="1"/>
          </p:cNvSpPr>
          <p:nvPr>
            <p:ph type="sldNum" idx="12"/>
          </p:nvPr>
        </p:nvSpPr>
        <p:spPr>
          <a:ln/>
        </p:spPr>
        <p:txBody>
          <a:bodyPr/>
          <a:lstStyle>
            <a:lvl1pPr>
              <a:defRPr/>
            </a:lvl1pPr>
          </a:lstStyle>
          <a:p>
            <a:fld id="{C6F292CB-EAA9-47B0-861E-18479FCDC8BA}" type="slidenum">
              <a:rPr lang="en-US" altLang="en-US"/>
              <a:pPr/>
              <a:t>‹#›</a:t>
            </a:fld>
            <a:endParaRPr lang="en-US" altLang="en-US"/>
          </a:p>
        </p:txBody>
      </p:sp>
    </p:spTree>
    <p:extLst>
      <p:ext uri="{BB962C8B-B14F-4D97-AF65-F5344CB8AC3E}">
        <p14:creationId xmlns:p14="http://schemas.microsoft.com/office/powerpoint/2010/main" val="124488169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5.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5.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0166" y="6"/>
            <a:ext cx="7643834"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14282" y="1600200"/>
            <a:ext cx="8929718"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3884"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3884"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3976" indent="-452185" algn="l" defTabSz="913884"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723" indent="0" algn="l" defTabSz="913884"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9170" indent="0" algn="l" defTabSz="913884"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5288" indent="-1588" algn="l" defTabSz="913884"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1319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13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077"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018"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884" rtl="0" eaLnBrk="1" latinLnBrk="0" hangingPunct="1">
        <a:defRPr sz="1800" kern="1200">
          <a:solidFill>
            <a:schemeClr val="tx1"/>
          </a:solidFill>
          <a:latin typeface="+mn-lt"/>
          <a:ea typeface="+mn-ea"/>
          <a:cs typeface="+mn-cs"/>
        </a:defRPr>
      </a:lvl1pPr>
      <a:lvl2pPr marL="456942" algn="l" defTabSz="913884" rtl="0" eaLnBrk="1" latinLnBrk="0" hangingPunct="1">
        <a:defRPr sz="1800" kern="1200">
          <a:solidFill>
            <a:schemeClr val="tx1"/>
          </a:solidFill>
          <a:latin typeface="+mn-lt"/>
          <a:ea typeface="+mn-ea"/>
          <a:cs typeface="+mn-cs"/>
        </a:defRPr>
      </a:lvl2pPr>
      <a:lvl3pPr marL="913884" algn="l" defTabSz="913884" rtl="0" eaLnBrk="1" latinLnBrk="0" hangingPunct="1">
        <a:defRPr sz="1800" kern="1200">
          <a:solidFill>
            <a:schemeClr val="tx1"/>
          </a:solidFill>
          <a:latin typeface="+mn-lt"/>
          <a:ea typeface="+mn-ea"/>
          <a:cs typeface="+mn-cs"/>
        </a:defRPr>
      </a:lvl3pPr>
      <a:lvl4pPr marL="1370832" algn="l" defTabSz="913884" rtl="0" eaLnBrk="1" latinLnBrk="0" hangingPunct="1">
        <a:defRPr sz="1800" kern="1200">
          <a:solidFill>
            <a:schemeClr val="tx1"/>
          </a:solidFill>
          <a:latin typeface="+mn-lt"/>
          <a:ea typeface="+mn-ea"/>
          <a:cs typeface="+mn-cs"/>
        </a:defRPr>
      </a:lvl4pPr>
      <a:lvl5pPr marL="1827775" algn="l" defTabSz="913884" rtl="0" eaLnBrk="1" latinLnBrk="0" hangingPunct="1">
        <a:defRPr sz="1800" kern="1200">
          <a:solidFill>
            <a:schemeClr val="tx1"/>
          </a:solidFill>
          <a:latin typeface="+mn-lt"/>
          <a:ea typeface="+mn-ea"/>
          <a:cs typeface="+mn-cs"/>
        </a:defRPr>
      </a:lvl5pPr>
      <a:lvl6pPr marL="2284717" algn="l" defTabSz="913884" rtl="0" eaLnBrk="1" latinLnBrk="0" hangingPunct="1">
        <a:defRPr sz="1800" kern="1200">
          <a:solidFill>
            <a:schemeClr val="tx1"/>
          </a:solidFill>
          <a:latin typeface="+mn-lt"/>
          <a:ea typeface="+mn-ea"/>
          <a:cs typeface="+mn-cs"/>
        </a:defRPr>
      </a:lvl6pPr>
      <a:lvl7pPr marL="2741663" algn="l" defTabSz="913884" rtl="0" eaLnBrk="1" latinLnBrk="0" hangingPunct="1">
        <a:defRPr sz="1800" kern="1200">
          <a:solidFill>
            <a:schemeClr val="tx1"/>
          </a:solidFill>
          <a:latin typeface="+mn-lt"/>
          <a:ea typeface="+mn-ea"/>
          <a:cs typeface="+mn-cs"/>
        </a:defRPr>
      </a:lvl7pPr>
      <a:lvl8pPr marL="3198602" algn="l" defTabSz="913884" rtl="0" eaLnBrk="1" latinLnBrk="0" hangingPunct="1">
        <a:defRPr sz="1800" kern="1200">
          <a:solidFill>
            <a:schemeClr val="tx1"/>
          </a:solidFill>
          <a:latin typeface="+mn-lt"/>
          <a:ea typeface="+mn-ea"/>
          <a:cs typeface="+mn-cs"/>
        </a:defRPr>
      </a:lvl8pPr>
      <a:lvl9pPr marL="3655549" algn="l" defTabSz="91388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9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828679" y="846139"/>
            <a:ext cx="756126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828679" y="1990730"/>
            <a:ext cx="7561263"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457202" y="6245231"/>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3124201" y="6245231"/>
            <a:ext cx="2895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ct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6553200" y="6245231"/>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r">
              <a:defRPr sz="1000">
                <a:latin typeface="+mn-ea"/>
                <a:ea typeface="+mn-ea"/>
              </a:defRPr>
            </a:lvl1pPr>
          </a:lstStyle>
          <a:p>
            <a:pPr defTabSz="914214" fontAlgn="base">
              <a:spcBef>
                <a:spcPct val="0"/>
              </a:spcBef>
              <a:spcAft>
                <a:spcPct val="0"/>
              </a:spcAft>
            </a:pPr>
            <a:fld id="{A3EA3686-390D-4807-A8EA-855C158FE566}" type="slidenum">
              <a:rPr lang="zh-TW" altLang="zh-CN" smtClean="0">
                <a:solidFill>
                  <a:srgbClr val="000000"/>
                </a:solidFill>
              </a:rPr>
              <a:pPr defTabSz="914214"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7108" algn="l" rtl="0" fontAlgn="base">
        <a:spcBef>
          <a:spcPct val="0"/>
        </a:spcBef>
        <a:spcAft>
          <a:spcPct val="0"/>
        </a:spcAft>
        <a:defRPr sz="3600" b="1">
          <a:solidFill>
            <a:srgbClr val="669900"/>
          </a:solidFill>
          <a:latin typeface="Arial" pitchFamily="34" charset="0"/>
          <a:ea typeface="Microsoft YaHei" pitchFamily="34" charset="-122"/>
        </a:defRPr>
      </a:lvl6pPr>
      <a:lvl7pPr marL="914214" algn="l" rtl="0" fontAlgn="base">
        <a:spcBef>
          <a:spcPct val="0"/>
        </a:spcBef>
        <a:spcAft>
          <a:spcPct val="0"/>
        </a:spcAft>
        <a:defRPr sz="3600" b="1">
          <a:solidFill>
            <a:srgbClr val="669900"/>
          </a:solidFill>
          <a:latin typeface="Arial" pitchFamily="34" charset="0"/>
          <a:ea typeface="Microsoft YaHei" pitchFamily="34" charset="-122"/>
        </a:defRPr>
      </a:lvl7pPr>
      <a:lvl8pPr marL="1371322" algn="l" rtl="0" fontAlgn="base">
        <a:spcBef>
          <a:spcPct val="0"/>
        </a:spcBef>
        <a:spcAft>
          <a:spcPct val="0"/>
        </a:spcAft>
        <a:defRPr sz="3600" b="1">
          <a:solidFill>
            <a:srgbClr val="669900"/>
          </a:solidFill>
          <a:latin typeface="Arial" pitchFamily="34" charset="0"/>
          <a:ea typeface="Microsoft YaHei" pitchFamily="34" charset="-122"/>
        </a:defRPr>
      </a:lvl8pPr>
      <a:lvl9pPr marL="1828429"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830" indent="-342830" algn="l" rtl="0" fontAlgn="base">
        <a:spcBef>
          <a:spcPct val="20000"/>
        </a:spcBef>
        <a:spcAft>
          <a:spcPct val="0"/>
        </a:spcAft>
        <a:buChar char="•"/>
        <a:defRPr sz="2400">
          <a:solidFill>
            <a:srgbClr val="669900"/>
          </a:solidFill>
          <a:latin typeface="+mn-lt"/>
          <a:ea typeface="+mn-ea"/>
          <a:cs typeface="+mn-cs"/>
        </a:defRPr>
      </a:lvl1pPr>
      <a:lvl2pPr marL="742799" indent="-285693" algn="l" rtl="0" fontAlgn="base">
        <a:spcBef>
          <a:spcPct val="20000"/>
        </a:spcBef>
        <a:spcAft>
          <a:spcPct val="0"/>
        </a:spcAft>
        <a:buChar char="–"/>
        <a:defRPr sz="2000">
          <a:solidFill>
            <a:srgbClr val="669900"/>
          </a:solidFill>
          <a:latin typeface="+mn-lt"/>
          <a:ea typeface="+mn-ea"/>
        </a:defRPr>
      </a:lvl2pPr>
      <a:lvl3pPr marL="1142769" indent="-228553" algn="l" rtl="0" fontAlgn="base">
        <a:spcBef>
          <a:spcPct val="20000"/>
        </a:spcBef>
        <a:spcAft>
          <a:spcPct val="0"/>
        </a:spcAft>
        <a:buChar char="•"/>
        <a:defRPr>
          <a:solidFill>
            <a:srgbClr val="669900"/>
          </a:solidFill>
          <a:latin typeface="+mn-lt"/>
          <a:ea typeface="+mn-ea"/>
        </a:defRPr>
      </a:lvl3pPr>
      <a:lvl4pPr marL="1599875" indent="-228553" algn="l" rtl="0" fontAlgn="base">
        <a:spcBef>
          <a:spcPct val="20000"/>
        </a:spcBef>
        <a:spcAft>
          <a:spcPct val="0"/>
        </a:spcAft>
        <a:buChar char="–"/>
        <a:defRPr sz="1600">
          <a:solidFill>
            <a:srgbClr val="669900"/>
          </a:solidFill>
          <a:latin typeface="+mn-lt"/>
          <a:ea typeface="+mn-ea"/>
        </a:defRPr>
      </a:lvl4pPr>
      <a:lvl5pPr marL="2056983" indent="-228553" algn="l" rtl="0" fontAlgn="base">
        <a:spcBef>
          <a:spcPct val="20000"/>
        </a:spcBef>
        <a:spcAft>
          <a:spcPct val="0"/>
        </a:spcAft>
        <a:buChar char="»"/>
        <a:defRPr sz="1600">
          <a:solidFill>
            <a:srgbClr val="669900"/>
          </a:solidFill>
          <a:latin typeface="+mn-lt"/>
          <a:ea typeface="+mn-ea"/>
        </a:defRPr>
      </a:lvl5pPr>
      <a:lvl6pPr marL="2514089" indent="-228553" algn="l" rtl="0" fontAlgn="base">
        <a:spcBef>
          <a:spcPct val="20000"/>
        </a:spcBef>
        <a:spcAft>
          <a:spcPct val="0"/>
        </a:spcAft>
        <a:buChar char="»"/>
        <a:defRPr sz="1600">
          <a:solidFill>
            <a:srgbClr val="669900"/>
          </a:solidFill>
          <a:latin typeface="+mn-lt"/>
          <a:ea typeface="+mn-ea"/>
        </a:defRPr>
      </a:lvl6pPr>
      <a:lvl7pPr marL="2971196" indent="-228553" algn="l" rtl="0" fontAlgn="base">
        <a:spcBef>
          <a:spcPct val="20000"/>
        </a:spcBef>
        <a:spcAft>
          <a:spcPct val="0"/>
        </a:spcAft>
        <a:buChar char="»"/>
        <a:defRPr sz="1600">
          <a:solidFill>
            <a:srgbClr val="669900"/>
          </a:solidFill>
          <a:latin typeface="+mn-lt"/>
          <a:ea typeface="+mn-ea"/>
        </a:defRPr>
      </a:lvl7pPr>
      <a:lvl8pPr marL="3428304" indent="-228553" algn="l" rtl="0" fontAlgn="base">
        <a:spcBef>
          <a:spcPct val="20000"/>
        </a:spcBef>
        <a:spcAft>
          <a:spcPct val="0"/>
        </a:spcAft>
        <a:buChar char="»"/>
        <a:defRPr sz="1600">
          <a:solidFill>
            <a:srgbClr val="669900"/>
          </a:solidFill>
          <a:latin typeface="+mn-lt"/>
          <a:ea typeface="+mn-ea"/>
        </a:defRPr>
      </a:lvl8pPr>
      <a:lvl9pPr marL="3885410" indent="-228553"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4214" rtl="0" eaLnBrk="1" latinLnBrk="0" hangingPunct="1">
        <a:defRPr sz="1800" kern="1200">
          <a:solidFill>
            <a:schemeClr val="tx1"/>
          </a:solidFill>
          <a:latin typeface="+mn-lt"/>
          <a:ea typeface="+mn-ea"/>
          <a:cs typeface="+mn-cs"/>
        </a:defRPr>
      </a:lvl1pPr>
      <a:lvl2pPr marL="457108" algn="l" defTabSz="914214" rtl="0" eaLnBrk="1" latinLnBrk="0" hangingPunct="1">
        <a:defRPr sz="1800" kern="1200">
          <a:solidFill>
            <a:schemeClr val="tx1"/>
          </a:solidFill>
          <a:latin typeface="+mn-lt"/>
          <a:ea typeface="+mn-ea"/>
          <a:cs typeface="+mn-cs"/>
        </a:defRPr>
      </a:lvl2pPr>
      <a:lvl3pPr marL="914214" algn="l" defTabSz="914214" rtl="0" eaLnBrk="1" latinLnBrk="0" hangingPunct="1">
        <a:defRPr sz="1800" kern="1200">
          <a:solidFill>
            <a:schemeClr val="tx1"/>
          </a:solidFill>
          <a:latin typeface="+mn-lt"/>
          <a:ea typeface="+mn-ea"/>
          <a:cs typeface="+mn-cs"/>
        </a:defRPr>
      </a:lvl3pPr>
      <a:lvl4pPr marL="1371322" algn="l" defTabSz="914214" rtl="0" eaLnBrk="1" latinLnBrk="0" hangingPunct="1">
        <a:defRPr sz="1800" kern="1200">
          <a:solidFill>
            <a:schemeClr val="tx1"/>
          </a:solidFill>
          <a:latin typeface="+mn-lt"/>
          <a:ea typeface="+mn-ea"/>
          <a:cs typeface="+mn-cs"/>
        </a:defRPr>
      </a:lvl4pPr>
      <a:lvl5pPr marL="1828429" algn="l" defTabSz="914214" rtl="0" eaLnBrk="1" latinLnBrk="0" hangingPunct="1">
        <a:defRPr sz="1800" kern="1200">
          <a:solidFill>
            <a:schemeClr val="tx1"/>
          </a:solidFill>
          <a:latin typeface="+mn-lt"/>
          <a:ea typeface="+mn-ea"/>
          <a:cs typeface="+mn-cs"/>
        </a:defRPr>
      </a:lvl5pPr>
      <a:lvl6pPr marL="2285535" algn="l" defTabSz="914214" rtl="0" eaLnBrk="1" latinLnBrk="0" hangingPunct="1">
        <a:defRPr sz="1800" kern="1200">
          <a:solidFill>
            <a:schemeClr val="tx1"/>
          </a:solidFill>
          <a:latin typeface="+mn-lt"/>
          <a:ea typeface="+mn-ea"/>
          <a:cs typeface="+mn-cs"/>
        </a:defRPr>
      </a:lvl6pPr>
      <a:lvl7pPr marL="2742643" algn="l" defTabSz="914214" rtl="0" eaLnBrk="1" latinLnBrk="0" hangingPunct="1">
        <a:defRPr sz="1800" kern="1200">
          <a:solidFill>
            <a:schemeClr val="tx1"/>
          </a:solidFill>
          <a:latin typeface="+mn-lt"/>
          <a:ea typeface="+mn-ea"/>
          <a:cs typeface="+mn-cs"/>
        </a:defRPr>
      </a:lvl7pPr>
      <a:lvl8pPr marL="3199749" algn="l" defTabSz="914214" rtl="0" eaLnBrk="1" latinLnBrk="0" hangingPunct="1">
        <a:defRPr sz="1800" kern="1200">
          <a:solidFill>
            <a:schemeClr val="tx1"/>
          </a:solidFill>
          <a:latin typeface="+mn-lt"/>
          <a:ea typeface="+mn-ea"/>
          <a:cs typeface="+mn-cs"/>
        </a:defRPr>
      </a:lvl8pPr>
      <a:lvl9pPr marL="3656857" algn="l" defTabSz="91421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標題版面配置區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ctr" anchorCtr="0" compatLnSpc="1">
            <a:prstTxWarp prst="textNoShape">
              <a:avLst/>
            </a:prstTxWarp>
          </a:bodyPr>
          <a:lstStyle/>
          <a:p>
            <a:pPr lvl="0"/>
            <a:r>
              <a:rPr lang="zh-TW" altLang="en-US" smtClean="0"/>
              <a:t>按一下以編輯母片標題樣式</a:t>
            </a:r>
          </a:p>
        </p:txBody>
      </p:sp>
      <p:sp>
        <p:nvSpPr>
          <p:cNvPr id="2051" name="文字版面配置區 2"/>
          <p:cNvSpPr>
            <a:spLocks noGrp="1"/>
          </p:cNvSpPr>
          <p:nvPr>
            <p:ph type="body" idx="1"/>
          </p:nvPr>
        </p:nvSpPr>
        <p:spPr bwMode="auto">
          <a:xfrm>
            <a:off x="457200" y="160020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457200" y="6356356"/>
            <a:ext cx="2133600" cy="365125"/>
          </a:xfrm>
          <a:prstGeom prst="rect">
            <a:avLst/>
          </a:prstGeom>
        </p:spPr>
        <p:txBody>
          <a:bodyPr vert="horz" wrap="square" lIns="91412" tIns="45707" rIns="91412" bIns="4570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5" name="頁尾版面配置區 4"/>
          <p:cNvSpPr>
            <a:spLocks noGrp="1"/>
          </p:cNvSpPr>
          <p:nvPr>
            <p:ph type="ftr" sz="quarter" idx="3"/>
          </p:nvPr>
        </p:nvSpPr>
        <p:spPr>
          <a:xfrm>
            <a:off x="3124200" y="6356356"/>
            <a:ext cx="2895600" cy="365125"/>
          </a:xfrm>
          <a:prstGeom prst="rect">
            <a:avLst/>
          </a:prstGeom>
        </p:spPr>
        <p:txBody>
          <a:bodyPr vert="horz" wrap="square" lIns="91412" tIns="45707" rIns="91412" bIns="4570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6" name="投影片編號版面配置區 5"/>
          <p:cNvSpPr>
            <a:spLocks noGrp="1"/>
          </p:cNvSpPr>
          <p:nvPr>
            <p:ph type="sldNum" sz="quarter" idx="4"/>
          </p:nvPr>
        </p:nvSpPr>
        <p:spPr>
          <a:xfrm>
            <a:off x="6553200" y="6356356"/>
            <a:ext cx="2133600" cy="365125"/>
          </a:xfrm>
          <a:prstGeom prst="rect">
            <a:avLst/>
          </a:prstGeom>
        </p:spPr>
        <p:txBody>
          <a:bodyPr vert="horz" wrap="square" lIns="91412" tIns="45707" rIns="91412" bIns="4570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fld id="{2CA40948-3D53-4A73-A935-E82EF21183B8}"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3220742512"/>
      </p:ext>
    </p:extLst>
  </p:cSld>
  <p:clrMap bg1="lt1" tx1="dk1" bg2="lt2" tx2="dk2" accent1="accent1" accent2="accent2" accent3="accent3" accent4="accent4" accent5="accent5" accent6="accent6" hlink="hlink" folHlink="folHlink"/>
  <p:sldLayoutIdLst>
    <p:sldLayoutId id="2147485816" r:id="rId1"/>
    <p:sldLayoutId id="2147485817" r:id="rId2"/>
    <p:sldLayoutId id="2147485818" r:id="rId3"/>
    <p:sldLayoutId id="2147485819" r:id="rId4"/>
    <p:sldLayoutId id="2147485820" r:id="rId5"/>
    <p:sldLayoutId id="2147485821" r:id="rId6"/>
    <p:sldLayoutId id="2147485822" r:id="rId7"/>
    <p:sldLayoutId id="2147485823" r:id="rId8"/>
    <p:sldLayoutId id="2147485824" r:id="rId9"/>
    <p:sldLayoutId id="2147485825" r:id="rId10"/>
    <p:sldLayoutId id="2147485826"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068" algn="ctr" rtl="0" fontAlgn="base">
        <a:spcBef>
          <a:spcPct val="0"/>
        </a:spcBef>
        <a:spcAft>
          <a:spcPct val="0"/>
        </a:spcAft>
        <a:defRPr sz="4400">
          <a:solidFill>
            <a:schemeClr val="tx1"/>
          </a:solidFill>
          <a:latin typeface="Calibri" pitchFamily="34" charset="0"/>
        </a:defRPr>
      </a:lvl6pPr>
      <a:lvl7pPr marL="914134" algn="ctr" rtl="0" fontAlgn="base">
        <a:spcBef>
          <a:spcPct val="0"/>
        </a:spcBef>
        <a:spcAft>
          <a:spcPct val="0"/>
        </a:spcAft>
        <a:defRPr sz="4400">
          <a:solidFill>
            <a:schemeClr val="tx1"/>
          </a:solidFill>
          <a:latin typeface="Calibri" pitchFamily="34" charset="0"/>
        </a:defRPr>
      </a:lvl7pPr>
      <a:lvl8pPr marL="1371200" algn="ctr" rtl="0" fontAlgn="base">
        <a:spcBef>
          <a:spcPct val="0"/>
        </a:spcBef>
        <a:spcAft>
          <a:spcPct val="0"/>
        </a:spcAft>
        <a:defRPr sz="4400">
          <a:solidFill>
            <a:schemeClr val="tx1"/>
          </a:solidFill>
          <a:latin typeface="Calibri" pitchFamily="34" charset="0"/>
        </a:defRPr>
      </a:lvl8pPr>
      <a:lvl9pPr marL="1828266" algn="ctr" rtl="0" fontAlgn="base">
        <a:spcBef>
          <a:spcPct val="0"/>
        </a:spcBef>
        <a:spcAft>
          <a:spcPct val="0"/>
        </a:spcAft>
        <a:defRPr sz="4400">
          <a:solidFill>
            <a:schemeClr val="tx1"/>
          </a:solidFill>
          <a:latin typeface="Calibri" pitchFamily="34" charset="0"/>
        </a:defRPr>
      </a:lvl9pPr>
    </p:titleStyle>
    <p:bodyStyle>
      <a:lvl1pPr marL="342800" indent="-3428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733" indent="-285668"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667" indent="-22853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733"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6799"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3866"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934"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001"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068"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34" rtl="0" eaLnBrk="1" latinLnBrk="0" hangingPunct="1">
        <a:defRPr sz="1800" kern="1200">
          <a:solidFill>
            <a:schemeClr val="tx1"/>
          </a:solidFill>
          <a:latin typeface="+mn-lt"/>
          <a:ea typeface="+mn-ea"/>
          <a:cs typeface="+mn-cs"/>
        </a:defRPr>
      </a:lvl1pPr>
      <a:lvl2pPr marL="457068" algn="l" defTabSz="914134" rtl="0" eaLnBrk="1" latinLnBrk="0" hangingPunct="1">
        <a:defRPr sz="1800" kern="1200">
          <a:solidFill>
            <a:schemeClr val="tx1"/>
          </a:solidFill>
          <a:latin typeface="+mn-lt"/>
          <a:ea typeface="+mn-ea"/>
          <a:cs typeface="+mn-cs"/>
        </a:defRPr>
      </a:lvl2pPr>
      <a:lvl3pPr marL="914134" algn="l" defTabSz="914134" rtl="0" eaLnBrk="1" latinLnBrk="0" hangingPunct="1">
        <a:defRPr sz="1800" kern="1200">
          <a:solidFill>
            <a:schemeClr val="tx1"/>
          </a:solidFill>
          <a:latin typeface="+mn-lt"/>
          <a:ea typeface="+mn-ea"/>
          <a:cs typeface="+mn-cs"/>
        </a:defRPr>
      </a:lvl3pPr>
      <a:lvl4pPr marL="1371200" algn="l" defTabSz="914134" rtl="0" eaLnBrk="1" latinLnBrk="0" hangingPunct="1">
        <a:defRPr sz="1800" kern="1200">
          <a:solidFill>
            <a:schemeClr val="tx1"/>
          </a:solidFill>
          <a:latin typeface="+mn-lt"/>
          <a:ea typeface="+mn-ea"/>
          <a:cs typeface="+mn-cs"/>
        </a:defRPr>
      </a:lvl4pPr>
      <a:lvl5pPr marL="1828266" algn="l" defTabSz="914134" rtl="0" eaLnBrk="1" latinLnBrk="0" hangingPunct="1">
        <a:defRPr sz="1800" kern="1200">
          <a:solidFill>
            <a:schemeClr val="tx1"/>
          </a:solidFill>
          <a:latin typeface="+mn-lt"/>
          <a:ea typeface="+mn-ea"/>
          <a:cs typeface="+mn-cs"/>
        </a:defRPr>
      </a:lvl5pPr>
      <a:lvl6pPr marL="2285333" algn="l" defTabSz="914134" rtl="0" eaLnBrk="1" latinLnBrk="0" hangingPunct="1">
        <a:defRPr sz="1800" kern="1200">
          <a:solidFill>
            <a:schemeClr val="tx1"/>
          </a:solidFill>
          <a:latin typeface="+mn-lt"/>
          <a:ea typeface="+mn-ea"/>
          <a:cs typeface="+mn-cs"/>
        </a:defRPr>
      </a:lvl6pPr>
      <a:lvl7pPr marL="2742401" algn="l" defTabSz="914134" rtl="0" eaLnBrk="1" latinLnBrk="0" hangingPunct="1">
        <a:defRPr sz="1800" kern="1200">
          <a:solidFill>
            <a:schemeClr val="tx1"/>
          </a:solidFill>
          <a:latin typeface="+mn-lt"/>
          <a:ea typeface="+mn-ea"/>
          <a:cs typeface="+mn-cs"/>
        </a:defRPr>
      </a:lvl7pPr>
      <a:lvl8pPr marL="3199467" algn="l" defTabSz="914134" rtl="0" eaLnBrk="1" latinLnBrk="0" hangingPunct="1">
        <a:defRPr sz="1800" kern="1200">
          <a:solidFill>
            <a:schemeClr val="tx1"/>
          </a:solidFill>
          <a:latin typeface="+mn-lt"/>
          <a:ea typeface="+mn-ea"/>
          <a:cs typeface="+mn-cs"/>
        </a:defRPr>
      </a:lvl8pPr>
      <a:lvl9pPr marL="3656534" algn="l" defTabSz="91413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457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3124200" y="6245225"/>
            <a:ext cx="2895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6553200" y="6245225"/>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A6B8A8D-979F-46C0-97C6-6C60C953B4D9}"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3661512773"/>
      </p:ext>
    </p:extLst>
  </p:cSld>
  <p:clrMap bg1="lt1" tx1="dk1" bg2="lt2" tx2="dk2" accent1="accent1" accent2="accent2" accent3="accent3" accent4="accent4" accent5="accent5" accent6="accent6" hlink="hlink" folHlink="folHlink"/>
  <p:sldLayoutIdLst>
    <p:sldLayoutId id="2147485888" r:id="rId1"/>
    <p:sldLayoutId id="2147485889" r:id="rId2"/>
    <p:sldLayoutId id="2147485890" r:id="rId3"/>
    <p:sldLayoutId id="2147485891" r:id="rId4"/>
    <p:sldLayoutId id="2147485892" r:id="rId5"/>
    <p:sldLayoutId id="2147485893" r:id="rId6"/>
    <p:sldLayoutId id="2147485894" r:id="rId7"/>
    <p:sldLayoutId id="2147485895" r:id="rId8"/>
    <p:sldLayoutId id="2147485896" r:id="rId9"/>
    <p:sldLayoutId id="2147485897" r:id="rId10"/>
    <p:sldLayoutId id="2147485898"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bwMode="auto">
          <a:xfrm>
            <a:off x="685800" y="609600"/>
            <a:ext cx="7769225" cy="1139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p>
            <a:pPr lvl="0"/>
            <a:r>
              <a:rPr lang="en-GB" altLang="en-US" smtClean="0"/>
              <a:t>Click to edit the title text format</a:t>
            </a:r>
          </a:p>
        </p:txBody>
      </p:sp>
      <p:sp>
        <p:nvSpPr>
          <p:cNvPr id="5123" name="Rectangle 2"/>
          <p:cNvSpPr>
            <a:spLocks noGrp="1" noChangeArrowheads="1"/>
          </p:cNvSpPr>
          <p:nvPr>
            <p:ph type="body" idx="1"/>
          </p:nvPr>
        </p:nvSpPr>
        <p:spPr bwMode="auto">
          <a:xfrm>
            <a:off x="685800" y="1981200"/>
            <a:ext cx="7769225" cy="411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
        <p:nvSpPr>
          <p:cNvPr id="2" name="Rectangle 3"/>
          <p:cNvSpPr>
            <a:spLocks noGrp="1" noChangeArrowheads="1"/>
          </p:cNvSpPr>
          <p:nvPr>
            <p:ph type="dt"/>
          </p:nvPr>
        </p:nvSpPr>
        <p:spPr bwMode="auto">
          <a:xfrm>
            <a:off x="685800" y="6248400"/>
            <a:ext cx="19018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eaLnBrk="1" hangingPunct="1">
              <a:buSzPct val="45000"/>
              <a:tabLst>
                <a:tab pos="723900" algn="l"/>
                <a:tab pos="1447800" algn="l"/>
              </a:tabLst>
              <a:defRPr sz="1400">
                <a:solidFill>
                  <a:srgbClr val="FFFFFF"/>
                </a:solidFill>
                <a:ea typeface="Arial Unicode MS" pitchFamily="34" charset="-122"/>
                <a:cs typeface="Arial Unicode MS" pitchFamily="34" charset="-122"/>
              </a:defRPr>
            </a:lvl1pPr>
          </a:lstStyle>
          <a:p>
            <a:pPr defTabSz="457200" fontAlgn="base">
              <a:spcBef>
                <a:spcPct val="0"/>
              </a:spcBef>
              <a:spcAft>
                <a:spcPct val="0"/>
              </a:spcAft>
            </a:pPr>
            <a:endParaRPr lang="en-US" altLang="en-US" smtClean="0"/>
          </a:p>
        </p:txBody>
      </p:sp>
      <p:sp>
        <p:nvSpPr>
          <p:cNvPr id="5124" name="Rectangle 4"/>
          <p:cNvSpPr>
            <a:spLocks noGrp="1" noChangeArrowheads="1"/>
          </p:cNvSpPr>
          <p:nvPr>
            <p:ph type="ftr"/>
          </p:nvPr>
        </p:nvSpPr>
        <p:spPr bwMode="auto">
          <a:xfrm>
            <a:off x="3124200" y="6248400"/>
            <a:ext cx="28924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gn="ctr" eaLnBrk="1" hangingPunct="1">
              <a:buSzPct val="45000"/>
              <a:tabLst>
                <a:tab pos="723900" algn="l"/>
                <a:tab pos="1447800" algn="l"/>
                <a:tab pos="2171700" algn="l"/>
              </a:tabLst>
              <a:defRPr sz="1400">
                <a:solidFill>
                  <a:srgbClr val="FFFFFF"/>
                </a:solidFill>
                <a:ea typeface="Arial Unicode MS" pitchFamily="34" charset="-122"/>
                <a:cs typeface="Arial Unicode MS" pitchFamily="34" charset="-122"/>
              </a:defRPr>
            </a:lvl1pPr>
          </a:lstStyle>
          <a:p>
            <a:pPr defTabSz="457200" fontAlgn="base">
              <a:spcBef>
                <a:spcPct val="0"/>
              </a:spcBef>
              <a:spcAft>
                <a:spcPct val="0"/>
              </a:spcAft>
            </a:pPr>
            <a:endParaRPr lang="en-US" altLang="en-US" smtClean="0"/>
          </a:p>
        </p:txBody>
      </p:sp>
      <p:sp>
        <p:nvSpPr>
          <p:cNvPr id="5125" name="Rectangle 5"/>
          <p:cNvSpPr>
            <a:spLocks noGrp="1" noChangeArrowheads="1"/>
          </p:cNvSpPr>
          <p:nvPr>
            <p:ph type="sldNum"/>
          </p:nvPr>
        </p:nvSpPr>
        <p:spPr bwMode="auto">
          <a:xfrm>
            <a:off x="6553200" y="6248400"/>
            <a:ext cx="19018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gn="r" eaLnBrk="1" hangingPunct="1">
              <a:buSzPct val="45000"/>
              <a:tabLst>
                <a:tab pos="723900" algn="l"/>
                <a:tab pos="1447800" algn="l"/>
              </a:tabLst>
              <a:defRPr sz="1400">
                <a:solidFill>
                  <a:srgbClr val="FFFFFF"/>
                </a:solidFill>
                <a:ea typeface="Arial Unicode MS" pitchFamily="34" charset="-122"/>
                <a:cs typeface="Arial Unicode MS" pitchFamily="34" charset="-122"/>
              </a:defRPr>
            </a:lvl1pPr>
          </a:lstStyle>
          <a:p>
            <a:pPr defTabSz="457200" fontAlgn="base">
              <a:spcBef>
                <a:spcPct val="0"/>
              </a:spcBef>
              <a:spcAft>
                <a:spcPct val="0"/>
              </a:spcAft>
            </a:pPr>
            <a:fld id="{F99D2DD7-1226-4E0F-B1C0-70C471A91C0A}" type="slidenum">
              <a:rPr lang="en-US" altLang="en-US" smtClean="0"/>
              <a:pPr defTabSz="457200" fontAlgn="base">
                <a:spcBef>
                  <a:spcPct val="0"/>
                </a:spcBef>
                <a:spcAft>
                  <a:spcPct val="0"/>
                </a:spcAft>
              </a:pPr>
              <a:t>‹#›</a:t>
            </a:fld>
            <a:endParaRPr lang="en-US" altLang="en-US" smtClean="0"/>
          </a:p>
        </p:txBody>
      </p:sp>
    </p:spTree>
    <p:extLst>
      <p:ext uri="{BB962C8B-B14F-4D97-AF65-F5344CB8AC3E}">
        <p14:creationId xmlns:p14="http://schemas.microsoft.com/office/powerpoint/2010/main" val="584350942"/>
      </p:ext>
    </p:extLst>
  </p:cSld>
  <p:clrMap bg1="lt1" tx1="dk1" bg2="lt2" tx2="dk2" accent1="accent1" accent2="accent2" accent3="accent3" accent4="accent4" accent5="accent5" accent6="accent6" hlink="hlink" folHlink="folHlink"/>
  <p:sldLayoutIdLst>
    <p:sldLayoutId id="2147485900" r:id="rId1"/>
    <p:sldLayoutId id="2147485901" r:id="rId2"/>
    <p:sldLayoutId id="2147485902" r:id="rId3"/>
    <p:sldLayoutId id="2147485903" r:id="rId4"/>
    <p:sldLayoutId id="2147485904" r:id="rId5"/>
    <p:sldLayoutId id="2147485905" r:id="rId6"/>
    <p:sldLayoutId id="2147485906" r:id="rId7"/>
    <p:sldLayoutId id="2147485907" r:id="rId8"/>
    <p:sldLayoutId id="2147485908" r:id="rId9"/>
    <p:sldLayoutId id="2147485909" r:id="rId10"/>
    <p:sldLayoutId id="2147485910" r:id="rId11"/>
  </p:sldLayoutIdLst>
  <p:transition>
    <p:fade/>
  </p:transition>
  <p:txStyles>
    <p:titleStyle>
      <a:lvl1pPr algn="ctr" defTabSz="457200" rtl="0" eaLnBrk="0" fontAlgn="base" hangingPunct="0">
        <a:spcBef>
          <a:spcPct val="0"/>
        </a:spcBef>
        <a:spcAft>
          <a:spcPct val="0"/>
        </a:spcAft>
        <a:buClr>
          <a:srgbClr val="000000"/>
        </a:buClr>
        <a:buSzPct val="100000"/>
        <a:buFont typeface="Times New Roman" pitchFamily="18" charset="0"/>
        <a:defRPr sz="4400" kern="1200">
          <a:solidFill>
            <a:srgbClr val="000000"/>
          </a:solidFill>
          <a:latin typeface="+mj-lt"/>
          <a:ea typeface="宋体" pitchFamily="2" charset="-122"/>
          <a:cs typeface="+mj-cs"/>
        </a:defRPr>
      </a:lvl1pPr>
      <a:lvl2pPr algn="ctr" defTabSz="457200" rtl="0" eaLnBrk="0" fontAlgn="base" hangingPunct="0">
        <a:spcBef>
          <a:spcPct val="0"/>
        </a:spcBef>
        <a:spcAft>
          <a:spcPct val="0"/>
        </a:spcAft>
        <a:buClr>
          <a:srgbClr val="000000"/>
        </a:buClr>
        <a:buSzPct val="100000"/>
        <a:buFont typeface="Times New Roman" pitchFamily="18" charset="0"/>
        <a:defRPr sz="4400">
          <a:solidFill>
            <a:srgbClr val="000000"/>
          </a:solidFill>
          <a:latin typeface="Times New Roman" panose="02020603050405020304" pitchFamily="18" charset="0"/>
          <a:ea typeface="宋体" pitchFamily="2" charset="-122"/>
        </a:defRPr>
      </a:lvl2pPr>
      <a:lvl3pPr algn="ctr" defTabSz="457200" rtl="0" eaLnBrk="0" fontAlgn="base" hangingPunct="0">
        <a:spcBef>
          <a:spcPct val="0"/>
        </a:spcBef>
        <a:spcAft>
          <a:spcPct val="0"/>
        </a:spcAft>
        <a:buClr>
          <a:srgbClr val="000000"/>
        </a:buClr>
        <a:buSzPct val="100000"/>
        <a:buFont typeface="Times New Roman" pitchFamily="18" charset="0"/>
        <a:defRPr sz="4400">
          <a:solidFill>
            <a:srgbClr val="000000"/>
          </a:solidFill>
          <a:latin typeface="Times New Roman" panose="02020603050405020304" pitchFamily="18" charset="0"/>
          <a:ea typeface="宋体" pitchFamily="2" charset="-122"/>
        </a:defRPr>
      </a:lvl3pPr>
      <a:lvl4pPr algn="ctr" defTabSz="457200" rtl="0" eaLnBrk="0" fontAlgn="base" hangingPunct="0">
        <a:spcBef>
          <a:spcPct val="0"/>
        </a:spcBef>
        <a:spcAft>
          <a:spcPct val="0"/>
        </a:spcAft>
        <a:buClr>
          <a:srgbClr val="000000"/>
        </a:buClr>
        <a:buSzPct val="100000"/>
        <a:buFont typeface="Times New Roman" pitchFamily="18" charset="0"/>
        <a:defRPr sz="4400">
          <a:solidFill>
            <a:srgbClr val="000000"/>
          </a:solidFill>
          <a:latin typeface="Times New Roman" panose="02020603050405020304" pitchFamily="18" charset="0"/>
          <a:ea typeface="宋体" pitchFamily="2" charset="-122"/>
        </a:defRPr>
      </a:lvl4pPr>
      <a:lvl5pPr algn="ctr" defTabSz="457200" rtl="0" eaLnBrk="0" fontAlgn="base" hangingPunct="0">
        <a:spcBef>
          <a:spcPct val="0"/>
        </a:spcBef>
        <a:spcAft>
          <a:spcPct val="0"/>
        </a:spcAft>
        <a:buClr>
          <a:srgbClr val="000000"/>
        </a:buClr>
        <a:buSzPct val="100000"/>
        <a:buFont typeface="Times New Roman" pitchFamily="18" charset="0"/>
        <a:defRPr sz="4400">
          <a:solidFill>
            <a:srgbClr val="000000"/>
          </a:solidFill>
          <a:latin typeface="Times New Roman" panose="02020603050405020304" pitchFamily="18" charset="0"/>
          <a:ea typeface="宋体" pitchFamily="2" charset="-122"/>
        </a:defRPr>
      </a:lvl5pPr>
      <a:lvl6pPr marL="2514600" indent="-228600" algn="ctr" defTabSz="457200" rtl="0" fontAlgn="base">
        <a:spcBef>
          <a:spcPct val="0"/>
        </a:spcBef>
        <a:spcAft>
          <a:spcPct val="0"/>
        </a:spcAft>
        <a:buClr>
          <a:srgbClr val="000000"/>
        </a:buClr>
        <a:buSzPct val="100000"/>
        <a:buFont typeface="Times New Roman" panose="02020603050405020304" pitchFamily="18" charset="0"/>
        <a:defRPr sz="4400">
          <a:solidFill>
            <a:srgbClr val="000000"/>
          </a:solidFill>
          <a:latin typeface="Times New Roman" panose="02020603050405020304" pitchFamily="18" charset="0"/>
          <a:ea typeface="SimSun" panose="02010600030101010101" pitchFamily="2" charset="-122"/>
        </a:defRPr>
      </a:lvl6pPr>
      <a:lvl7pPr marL="2971800" indent="-228600" algn="ctr" defTabSz="457200" rtl="0" fontAlgn="base">
        <a:spcBef>
          <a:spcPct val="0"/>
        </a:spcBef>
        <a:spcAft>
          <a:spcPct val="0"/>
        </a:spcAft>
        <a:buClr>
          <a:srgbClr val="000000"/>
        </a:buClr>
        <a:buSzPct val="100000"/>
        <a:buFont typeface="Times New Roman" panose="02020603050405020304" pitchFamily="18" charset="0"/>
        <a:defRPr sz="4400">
          <a:solidFill>
            <a:srgbClr val="000000"/>
          </a:solidFill>
          <a:latin typeface="Times New Roman" panose="02020603050405020304" pitchFamily="18" charset="0"/>
          <a:ea typeface="SimSun" panose="02010600030101010101" pitchFamily="2" charset="-122"/>
        </a:defRPr>
      </a:lvl7pPr>
      <a:lvl8pPr marL="3429000" indent="-228600" algn="ctr" defTabSz="457200" rtl="0" fontAlgn="base">
        <a:spcBef>
          <a:spcPct val="0"/>
        </a:spcBef>
        <a:spcAft>
          <a:spcPct val="0"/>
        </a:spcAft>
        <a:buClr>
          <a:srgbClr val="000000"/>
        </a:buClr>
        <a:buSzPct val="100000"/>
        <a:buFont typeface="Times New Roman" panose="02020603050405020304" pitchFamily="18" charset="0"/>
        <a:defRPr sz="4400">
          <a:solidFill>
            <a:srgbClr val="000000"/>
          </a:solidFill>
          <a:latin typeface="Times New Roman" panose="02020603050405020304" pitchFamily="18" charset="0"/>
          <a:ea typeface="SimSun" panose="02010600030101010101" pitchFamily="2" charset="-122"/>
        </a:defRPr>
      </a:lvl8pPr>
      <a:lvl9pPr marL="3886200" indent="-228600" algn="ctr" defTabSz="457200" rtl="0" fontAlgn="base">
        <a:spcBef>
          <a:spcPct val="0"/>
        </a:spcBef>
        <a:spcAft>
          <a:spcPct val="0"/>
        </a:spcAft>
        <a:buClr>
          <a:srgbClr val="000000"/>
        </a:buClr>
        <a:buSzPct val="100000"/>
        <a:buFont typeface="Times New Roman" panose="02020603050405020304" pitchFamily="18" charset="0"/>
        <a:defRPr sz="4400">
          <a:solidFill>
            <a:srgbClr val="000000"/>
          </a:solidFill>
          <a:latin typeface="Times New Roman" panose="02020603050405020304" pitchFamily="18" charset="0"/>
          <a:ea typeface="SimSun" panose="02010600030101010101" pitchFamily="2" charset="-122"/>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itchFamily="18" charset="0"/>
        <a:defRPr sz="3200" kern="1200">
          <a:solidFill>
            <a:srgbClr val="000000"/>
          </a:solidFill>
          <a:latin typeface="+mn-lt"/>
          <a:ea typeface="宋体" pitchFamily="2" charset="-122"/>
          <a:cs typeface="+mn-cs"/>
        </a:defRPr>
      </a:lvl1pPr>
      <a:lvl2pPr marL="742950" indent="-285750" algn="l" defTabSz="457200" rtl="0" eaLnBrk="0" fontAlgn="base" hangingPunct="0">
        <a:spcBef>
          <a:spcPts val="700"/>
        </a:spcBef>
        <a:spcAft>
          <a:spcPct val="0"/>
        </a:spcAft>
        <a:buClr>
          <a:srgbClr val="000000"/>
        </a:buClr>
        <a:buSzPct val="100000"/>
        <a:buFont typeface="Times New Roman" pitchFamily="18" charset="0"/>
        <a:defRPr sz="2800" kern="1200">
          <a:solidFill>
            <a:srgbClr val="000000"/>
          </a:solidFill>
          <a:latin typeface="+mn-lt"/>
          <a:ea typeface="宋体" pitchFamily="2" charset="-122"/>
          <a:cs typeface="+mn-cs"/>
        </a:defRPr>
      </a:lvl2pPr>
      <a:lvl3pPr marL="1143000" indent="-228600" algn="l" defTabSz="457200" rtl="0" eaLnBrk="0" fontAlgn="base" hangingPunct="0">
        <a:spcBef>
          <a:spcPts val="600"/>
        </a:spcBef>
        <a:spcAft>
          <a:spcPct val="0"/>
        </a:spcAft>
        <a:buClr>
          <a:srgbClr val="000000"/>
        </a:buClr>
        <a:buSzPct val="100000"/>
        <a:buFont typeface="Times New Roman" pitchFamily="18" charset="0"/>
        <a:defRPr sz="2400" kern="1200">
          <a:solidFill>
            <a:srgbClr val="000000"/>
          </a:solidFill>
          <a:latin typeface="+mn-lt"/>
          <a:ea typeface="宋体" pitchFamily="2" charset="-122"/>
          <a:cs typeface="+mn-cs"/>
        </a:defRPr>
      </a:lvl3pPr>
      <a:lvl4pPr marL="1600200" indent="-228600" algn="l" defTabSz="457200" rtl="0" eaLnBrk="0" fontAlgn="base" hangingPunct="0">
        <a:spcBef>
          <a:spcPts val="500"/>
        </a:spcBef>
        <a:spcAft>
          <a:spcPct val="0"/>
        </a:spcAft>
        <a:buClr>
          <a:srgbClr val="000000"/>
        </a:buClr>
        <a:buSzPct val="100000"/>
        <a:buFont typeface="Times New Roman" pitchFamily="18" charset="0"/>
        <a:defRPr sz="2000" kern="1200">
          <a:solidFill>
            <a:srgbClr val="000000"/>
          </a:solidFill>
          <a:latin typeface="+mn-lt"/>
          <a:ea typeface="宋体" pitchFamily="2" charset="-122"/>
          <a:cs typeface="+mn-cs"/>
        </a:defRPr>
      </a:lvl4pPr>
      <a:lvl5pPr marL="2057400" indent="-228600" algn="l" defTabSz="457200" rtl="0" eaLnBrk="0" fontAlgn="base" hangingPunct="0">
        <a:spcBef>
          <a:spcPts val="500"/>
        </a:spcBef>
        <a:spcAft>
          <a:spcPct val="0"/>
        </a:spcAft>
        <a:buClr>
          <a:srgbClr val="000000"/>
        </a:buClr>
        <a:buSzPct val="100000"/>
        <a:buFont typeface="Times New Roman" pitchFamily="18" charset="0"/>
        <a:defRPr sz="2000" kern="1200">
          <a:solidFill>
            <a:srgbClr val="000000"/>
          </a:solidFill>
          <a:latin typeface="+mn-lt"/>
          <a:ea typeface="宋体"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bwMode="auto">
          <a:xfrm>
            <a:off x="685800" y="609600"/>
            <a:ext cx="7769225" cy="1139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p>
            <a:pPr lvl="0"/>
            <a:r>
              <a:rPr lang="en-GB" altLang="en-US" smtClean="0"/>
              <a:t>Click to edit the title text format</a:t>
            </a:r>
          </a:p>
        </p:txBody>
      </p:sp>
      <p:sp>
        <p:nvSpPr>
          <p:cNvPr id="2051" name="Rectangle 2"/>
          <p:cNvSpPr>
            <a:spLocks noGrp="1" noChangeArrowheads="1"/>
          </p:cNvSpPr>
          <p:nvPr>
            <p:ph type="body" idx="1"/>
          </p:nvPr>
        </p:nvSpPr>
        <p:spPr bwMode="auto">
          <a:xfrm>
            <a:off x="685800" y="1981200"/>
            <a:ext cx="7769225" cy="411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
        <p:nvSpPr>
          <p:cNvPr id="2" name="Rectangle 3"/>
          <p:cNvSpPr>
            <a:spLocks noGrp="1" noChangeArrowheads="1"/>
          </p:cNvSpPr>
          <p:nvPr>
            <p:ph type="dt"/>
          </p:nvPr>
        </p:nvSpPr>
        <p:spPr bwMode="auto">
          <a:xfrm>
            <a:off x="685800" y="6248400"/>
            <a:ext cx="19018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eaLnBrk="1" hangingPunct="1">
              <a:buSzPct val="45000"/>
              <a:tabLst>
                <a:tab pos="723900" algn="l"/>
                <a:tab pos="1447800" algn="l"/>
              </a:tabLst>
              <a:defRPr sz="1400">
                <a:solidFill>
                  <a:srgbClr val="FFFFFF"/>
                </a:solidFill>
                <a:ea typeface="Arial Unicode MS" pitchFamily="34" charset="-122"/>
                <a:cs typeface="Arial Unicode MS" pitchFamily="34" charset="-122"/>
              </a:defRPr>
            </a:lvl1pPr>
          </a:lstStyle>
          <a:p>
            <a:pPr defTabSz="457200" fontAlgn="base">
              <a:spcBef>
                <a:spcPct val="0"/>
              </a:spcBef>
              <a:spcAft>
                <a:spcPct val="0"/>
              </a:spcAft>
            </a:pPr>
            <a:endParaRPr lang="en-US" altLang="en-US" smtClean="0"/>
          </a:p>
        </p:txBody>
      </p:sp>
      <p:sp>
        <p:nvSpPr>
          <p:cNvPr id="2052" name="Rectangle 4"/>
          <p:cNvSpPr>
            <a:spLocks noGrp="1" noChangeArrowheads="1"/>
          </p:cNvSpPr>
          <p:nvPr>
            <p:ph type="ftr"/>
          </p:nvPr>
        </p:nvSpPr>
        <p:spPr bwMode="auto">
          <a:xfrm>
            <a:off x="3124200" y="6248400"/>
            <a:ext cx="28924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gn="ctr" eaLnBrk="1" hangingPunct="1">
              <a:buSzPct val="45000"/>
              <a:tabLst>
                <a:tab pos="723900" algn="l"/>
                <a:tab pos="1447800" algn="l"/>
                <a:tab pos="2171700" algn="l"/>
              </a:tabLst>
              <a:defRPr sz="1400">
                <a:solidFill>
                  <a:srgbClr val="FFFFFF"/>
                </a:solidFill>
                <a:ea typeface="Arial Unicode MS" pitchFamily="34" charset="-122"/>
                <a:cs typeface="Arial Unicode MS" pitchFamily="34" charset="-122"/>
              </a:defRPr>
            </a:lvl1pPr>
          </a:lstStyle>
          <a:p>
            <a:pPr defTabSz="457200" fontAlgn="base">
              <a:spcBef>
                <a:spcPct val="0"/>
              </a:spcBef>
              <a:spcAft>
                <a:spcPct val="0"/>
              </a:spcAft>
            </a:pPr>
            <a:endParaRPr lang="en-US" altLang="en-US" smtClean="0"/>
          </a:p>
        </p:txBody>
      </p:sp>
      <p:sp>
        <p:nvSpPr>
          <p:cNvPr id="2053" name="Rectangle 5"/>
          <p:cNvSpPr>
            <a:spLocks noGrp="1" noChangeArrowheads="1"/>
          </p:cNvSpPr>
          <p:nvPr>
            <p:ph type="sldNum"/>
          </p:nvPr>
        </p:nvSpPr>
        <p:spPr bwMode="auto">
          <a:xfrm>
            <a:off x="6553200" y="6248400"/>
            <a:ext cx="19018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gn="r" eaLnBrk="1" hangingPunct="1">
              <a:buSzPct val="45000"/>
              <a:tabLst>
                <a:tab pos="723900" algn="l"/>
                <a:tab pos="1447800" algn="l"/>
              </a:tabLst>
              <a:defRPr sz="1400">
                <a:solidFill>
                  <a:srgbClr val="FFFFFF"/>
                </a:solidFill>
                <a:ea typeface="Arial Unicode MS" pitchFamily="34" charset="-122"/>
                <a:cs typeface="Arial Unicode MS" pitchFamily="34" charset="-122"/>
              </a:defRPr>
            </a:lvl1pPr>
          </a:lstStyle>
          <a:p>
            <a:pPr defTabSz="457200" fontAlgn="base">
              <a:spcBef>
                <a:spcPct val="0"/>
              </a:spcBef>
              <a:spcAft>
                <a:spcPct val="0"/>
              </a:spcAft>
            </a:pPr>
            <a:fld id="{AAF8ED14-8EEA-45C4-AE6A-F597F34548F9}" type="slidenum">
              <a:rPr lang="en-US" altLang="en-US" smtClean="0"/>
              <a:pPr defTabSz="457200" fontAlgn="base">
                <a:spcBef>
                  <a:spcPct val="0"/>
                </a:spcBef>
                <a:spcAft>
                  <a:spcPct val="0"/>
                </a:spcAft>
              </a:pPr>
              <a:t>‹#›</a:t>
            </a:fld>
            <a:endParaRPr lang="en-US" altLang="en-US" smtClean="0"/>
          </a:p>
        </p:txBody>
      </p:sp>
    </p:spTree>
    <p:extLst>
      <p:ext uri="{BB962C8B-B14F-4D97-AF65-F5344CB8AC3E}">
        <p14:creationId xmlns:p14="http://schemas.microsoft.com/office/powerpoint/2010/main" val="132360693"/>
      </p:ext>
    </p:extLst>
  </p:cSld>
  <p:clrMap bg1="lt1" tx1="dk1" bg2="lt2" tx2="dk2" accent1="accent1" accent2="accent2" accent3="accent3" accent4="accent4" accent5="accent5" accent6="accent6" hlink="hlink" folHlink="folHlink"/>
  <p:sldLayoutIdLst>
    <p:sldLayoutId id="2147485912" r:id="rId1"/>
    <p:sldLayoutId id="2147485913" r:id="rId2"/>
    <p:sldLayoutId id="2147485914" r:id="rId3"/>
    <p:sldLayoutId id="2147485915" r:id="rId4"/>
    <p:sldLayoutId id="2147485916" r:id="rId5"/>
    <p:sldLayoutId id="2147485917" r:id="rId6"/>
    <p:sldLayoutId id="2147485918" r:id="rId7"/>
    <p:sldLayoutId id="2147485919" r:id="rId8"/>
    <p:sldLayoutId id="2147485920" r:id="rId9"/>
    <p:sldLayoutId id="2147485921" r:id="rId10"/>
    <p:sldLayoutId id="2147485922" r:id="rId11"/>
  </p:sldLayoutIdLst>
  <p:transition>
    <p:fade/>
  </p:transition>
  <p:txStyles>
    <p:titleStyle>
      <a:lvl1pPr algn="ctr" defTabSz="457200" rtl="0" eaLnBrk="0" fontAlgn="base" hangingPunct="0">
        <a:spcBef>
          <a:spcPct val="0"/>
        </a:spcBef>
        <a:spcAft>
          <a:spcPct val="0"/>
        </a:spcAft>
        <a:buClr>
          <a:srgbClr val="000000"/>
        </a:buClr>
        <a:buSzPct val="100000"/>
        <a:buFont typeface="Times New Roman" pitchFamily="18" charset="0"/>
        <a:defRPr sz="4400" kern="1200">
          <a:solidFill>
            <a:srgbClr val="000000"/>
          </a:solidFill>
          <a:latin typeface="+mj-lt"/>
          <a:ea typeface="宋体" pitchFamily="2" charset="-122"/>
          <a:cs typeface="+mj-cs"/>
        </a:defRPr>
      </a:lvl1pPr>
      <a:lvl2pPr algn="ctr" defTabSz="457200" rtl="0" eaLnBrk="0" fontAlgn="base" hangingPunct="0">
        <a:spcBef>
          <a:spcPct val="0"/>
        </a:spcBef>
        <a:spcAft>
          <a:spcPct val="0"/>
        </a:spcAft>
        <a:buClr>
          <a:srgbClr val="000000"/>
        </a:buClr>
        <a:buSzPct val="100000"/>
        <a:buFont typeface="Times New Roman" pitchFamily="18" charset="0"/>
        <a:defRPr sz="4400">
          <a:solidFill>
            <a:srgbClr val="000000"/>
          </a:solidFill>
          <a:latin typeface="Times New Roman" panose="02020603050405020304" pitchFamily="18" charset="0"/>
          <a:ea typeface="宋体" pitchFamily="2" charset="-122"/>
        </a:defRPr>
      </a:lvl2pPr>
      <a:lvl3pPr algn="ctr" defTabSz="457200" rtl="0" eaLnBrk="0" fontAlgn="base" hangingPunct="0">
        <a:spcBef>
          <a:spcPct val="0"/>
        </a:spcBef>
        <a:spcAft>
          <a:spcPct val="0"/>
        </a:spcAft>
        <a:buClr>
          <a:srgbClr val="000000"/>
        </a:buClr>
        <a:buSzPct val="100000"/>
        <a:buFont typeface="Times New Roman" pitchFamily="18" charset="0"/>
        <a:defRPr sz="4400">
          <a:solidFill>
            <a:srgbClr val="000000"/>
          </a:solidFill>
          <a:latin typeface="Times New Roman" panose="02020603050405020304" pitchFamily="18" charset="0"/>
          <a:ea typeface="宋体" pitchFamily="2" charset="-122"/>
        </a:defRPr>
      </a:lvl3pPr>
      <a:lvl4pPr algn="ctr" defTabSz="457200" rtl="0" eaLnBrk="0" fontAlgn="base" hangingPunct="0">
        <a:spcBef>
          <a:spcPct val="0"/>
        </a:spcBef>
        <a:spcAft>
          <a:spcPct val="0"/>
        </a:spcAft>
        <a:buClr>
          <a:srgbClr val="000000"/>
        </a:buClr>
        <a:buSzPct val="100000"/>
        <a:buFont typeface="Times New Roman" pitchFamily="18" charset="0"/>
        <a:defRPr sz="4400">
          <a:solidFill>
            <a:srgbClr val="000000"/>
          </a:solidFill>
          <a:latin typeface="Times New Roman" panose="02020603050405020304" pitchFamily="18" charset="0"/>
          <a:ea typeface="宋体" pitchFamily="2" charset="-122"/>
        </a:defRPr>
      </a:lvl4pPr>
      <a:lvl5pPr algn="ctr" defTabSz="457200" rtl="0" eaLnBrk="0" fontAlgn="base" hangingPunct="0">
        <a:spcBef>
          <a:spcPct val="0"/>
        </a:spcBef>
        <a:spcAft>
          <a:spcPct val="0"/>
        </a:spcAft>
        <a:buClr>
          <a:srgbClr val="000000"/>
        </a:buClr>
        <a:buSzPct val="100000"/>
        <a:buFont typeface="Times New Roman" pitchFamily="18" charset="0"/>
        <a:defRPr sz="4400">
          <a:solidFill>
            <a:srgbClr val="000000"/>
          </a:solidFill>
          <a:latin typeface="Times New Roman" panose="02020603050405020304" pitchFamily="18" charset="0"/>
          <a:ea typeface="宋体" pitchFamily="2" charset="-122"/>
        </a:defRPr>
      </a:lvl5pPr>
      <a:lvl6pPr marL="2514600" indent="-228600" algn="ctr" defTabSz="457200" rtl="0" fontAlgn="base">
        <a:spcBef>
          <a:spcPct val="0"/>
        </a:spcBef>
        <a:spcAft>
          <a:spcPct val="0"/>
        </a:spcAft>
        <a:buClr>
          <a:srgbClr val="000000"/>
        </a:buClr>
        <a:buSzPct val="100000"/>
        <a:buFont typeface="Times New Roman" panose="02020603050405020304" pitchFamily="18" charset="0"/>
        <a:defRPr sz="4400">
          <a:solidFill>
            <a:srgbClr val="000000"/>
          </a:solidFill>
          <a:latin typeface="Times New Roman" panose="02020603050405020304" pitchFamily="18" charset="0"/>
          <a:ea typeface="SimSun" panose="02010600030101010101" pitchFamily="2" charset="-122"/>
        </a:defRPr>
      </a:lvl6pPr>
      <a:lvl7pPr marL="2971800" indent="-228600" algn="ctr" defTabSz="457200" rtl="0" fontAlgn="base">
        <a:spcBef>
          <a:spcPct val="0"/>
        </a:spcBef>
        <a:spcAft>
          <a:spcPct val="0"/>
        </a:spcAft>
        <a:buClr>
          <a:srgbClr val="000000"/>
        </a:buClr>
        <a:buSzPct val="100000"/>
        <a:buFont typeface="Times New Roman" panose="02020603050405020304" pitchFamily="18" charset="0"/>
        <a:defRPr sz="4400">
          <a:solidFill>
            <a:srgbClr val="000000"/>
          </a:solidFill>
          <a:latin typeface="Times New Roman" panose="02020603050405020304" pitchFamily="18" charset="0"/>
          <a:ea typeface="SimSun" panose="02010600030101010101" pitchFamily="2" charset="-122"/>
        </a:defRPr>
      </a:lvl7pPr>
      <a:lvl8pPr marL="3429000" indent="-228600" algn="ctr" defTabSz="457200" rtl="0" fontAlgn="base">
        <a:spcBef>
          <a:spcPct val="0"/>
        </a:spcBef>
        <a:spcAft>
          <a:spcPct val="0"/>
        </a:spcAft>
        <a:buClr>
          <a:srgbClr val="000000"/>
        </a:buClr>
        <a:buSzPct val="100000"/>
        <a:buFont typeface="Times New Roman" panose="02020603050405020304" pitchFamily="18" charset="0"/>
        <a:defRPr sz="4400">
          <a:solidFill>
            <a:srgbClr val="000000"/>
          </a:solidFill>
          <a:latin typeface="Times New Roman" panose="02020603050405020304" pitchFamily="18" charset="0"/>
          <a:ea typeface="SimSun" panose="02010600030101010101" pitchFamily="2" charset="-122"/>
        </a:defRPr>
      </a:lvl8pPr>
      <a:lvl9pPr marL="3886200" indent="-228600" algn="ctr" defTabSz="457200" rtl="0" fontAlgn="base">
        <a:spcBef>
          <a:spcPct val="0"/>
        </a:spcBef>
        <a:spcAft>
          <a:spcPct val="0"/>
        </a:spcAft>
        <a:buClr>
          <a:srgbClr val="000000"/>
        </a:buClr>
        <a:buSzPct val="100000"/>
        <a:buFont typeface="Times New Roman" panose="02020603050405020304" pitchFamily="18" charset="0"/>
        <a:defRPr sz="4400">
          <a:solidFill>
            <a:srgbClr val="000000"/>
          </a:solidFill>
          <a:latin typeface="Times New Roman" panose="02020603050405020304" pitchFamily="18" charset="0"/>
          <a:ea typeface="SimSun" panose="02010600030101010101" pitchFamily="2" charset="-122"/>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itchFamily="18" charset="0"/>
        <a:defRPr sz="3200" kern="1200">
          <a:solidFill>
            <a:srgbClr val="000000"/>
          </a:solidFill>
          <a:latin typeface="+mn-lt"/>
          <a:ea typeface="宋体" pitchFamily="2" charset="-122"/>
          <a:cs typeface="+mn-cs"/>
        </a:defRPr>
      </a:lvl1pPr>
      <a:lvl2pPr marL="742950" indent="-285750" algn="l" defTabSz="457200" rtl="0" eaLnBrk="0" fontAlgn="base" hangingPunct="0">
        <a:spcBef>
          <a:spcPts val="700"/>
        </a:spcBef>
        <a:spcAft>
          <a:spcPct val="0"/>
        </a:spcAft>
        <a:buClr>
          <a:srgbClr val="000000"/>
        </a:buClr>
        <a:buSzPct val="100000"/>
        <a:buFont typeface="Times New Roman" pitchFamily="18" charset="0"/>
        <a:defRPr sz="2800" kern="1200">
          <a:solidFill>
            <a:srgbClr val="000000"/>
          </a:solidFill>
          <a:latin typeface="+mn-lt"/>
          <a:ea typeface="宋体" pitchFamily="2" charset="-122"/>
          <a:cs typeface="+mn-cs"/>
        </a:defRPr>
      </a:lvl2pPr>
      <a:lvl3pPr marL="1143000" indent="-228600" algn="l" defTabSz="457200" rtl="0" eaLnBrk="0" fontAlgn="base" hangingPunct="0">
        <a:spcBef>
          <a:spcPts val="600"/>
        </a:spcBef>
        <a:spcAft>
          <a:spcPct val="0"/>
        </a:spcAft>
        <a:buClr>
          <a:srgbClr val="000000"/>
        </a:buClr>
        <a:buSzPct val="100000"/>
        <a:buFont typeface="Times New Roman" pitchFamily="18" charset="0"/>
        <a:defRPr sz="2400" kern="1200">
          <a:solidFill>
            <a:srgbClr val="000000"/>
          </a:solidFill>
          <a:latin typeface="+mn-lt"/>
          <a:ea typeface="宋体" pitchFamily="2" charset="-122"/>
          <a:cs typeface="+mn-cs"/>
        </a:defRPr>
      </a:lvl3pPr>
      <a:lvl4pPr marL="1600200" indent="-228600" algn="l" defTabSz="457200" rtl="0" eaLnBrk="0" fontAlgn="base" hangingPunct="0">
        <a:spcBef>
          <a:spcPts val="500"/>
        </a:spcBef>
        <a:spcAft>
          <a:spcPct val="0"/>
        </a:spcAft>
        <a:buClr>
          <a:srgbClr val="000000"/>
        </a:buClr>
        <a:buSzPct val="100000"/>
        <a:buFont typeface="Times New Roman" pitchFamily="18" charset="0"/>
        <a:defRPr sz="2000" kern="1200">
          <a:solidFill>
            <a:srgbClr val="000000"/>
          </a:solidFill>
          <a:latin typeface="+mn-lt"/>
          <a:ea typeface="宋体" pitchFamily="2" charset="-122"/>
          <a:cs typeface="+mn-cs"/>
        </a:defRPr>
      </a:lvl4pPr>
      <a:lvl5pPr marL="2057400" indent="-228600" algn="l" defTabSz="457200" rtl="0" eaLnBrk="0" fontAlgn="base" hangingPunct="0">
        <a:spcBef>
          <a:spcPts val="500"/>
        </a:spcBef>
        <a:spcAft>
          <a:spcPct val="0"/>
        </a:spcAft>
        <a:buClr>
          <a:srgbClr val="000000"/>
        </a:buClr>
        <a:buSzPct val="100000"/>
        <a:buFont typeface="Times New Roman" pitchFamily="18" charset="0"/>
        <a:defRPr sz="2000" kern="1200">
          <a:solidFill>
            <a:srgbClr val="000000"/>
          </a:solidFill>
          <a:latin typeface="+mn-lt"/>
          <a:ea typeface="宋体"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46.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6.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6.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57.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5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Rectangle 39"/>
          <p:cNvSpPr>
            <a:spLocks noChangeArrowheads="1"/>
          </p:cNvSpPr>
          <p:nvPr/>
        </p:nvSpPr>
        <p:spPr bwMode="auto">
          <a:xfrm>
            <a:off x="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defTabSz="914134" eaLnBrk="1" hangingPunct="1">
              <a:spcBef>
                <a:spcPct val="0"/>
              </a:spcBef>
              <a:buFontTx/>
              <a:buNone/>
              <a:defRPr/>
            </a:pPr>
            <a:endParaRPr lang="en-US" altLang="zh-TW" sz="2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456919" eaLnBrk="1" hangingPunct="1">
              <a:spcBef>
                <a:spcPts val="0"/>
              </a:spcBef>
              <a:buFontTx/>
              <a:buNone/>
            </a:pPr>
            <a:r>
              <a:rPr lang="zh-TW" altLang="en-US" sz="6000" dirty="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我主和主基督的</a:t>
            </a:r>
            <a:r>
              <a:rPr lang="zh-TW" altLang="en-US" sz="60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國</a:t>
            </a:r>
            <a:endParaRPr lang="en-US" altLang="zh-TW" sz="60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456919" eaLnBrk="1" hangingPunct="1">
              <a:spcBef>
                <a:spcPts val="0"/>
              </a:spcBef>
              <a:buFontTx/>
              <a:buNone/>
            </a:pPr>
            <a:r>
              <a:rPr lang="en-US" altLang="zh-TW" sz="4800" dirty="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 </a:t>
            </a:r>
            <a:r>
              <a:rPr lang="en-US" altLang="zh-TW" sz="3600" b="1"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The </a:t>
            </a:r>
            <a:r>
              <a:rPr lang="en-US" altLang="zh-TW" sz="3600" b="1" dirty="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kingdom of our Lord and of </a:t>
            </a:r>
            <a:r>
              <a:rPr lang="en-US" altLang="zh-TW" sz="3600" b="1"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His </a:t>
            </a:r>
            <a:r>
              <a:rPr lang="en-US" altLang="zh-TW" sz="3600" b="1" dirty="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Messiah</a:t>
            </a:r>
            <a:endParaRPr lang="en-US" altLang="zh-TW" sz="500" b="1"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914134">
              <a:spcBef>
                <a:spcPct val="0"/>
              </a:spcBef>
              <a:buFontTx/>
              <a:buNone/>
              <a:defRPr/>
            </a:pPr>
            <a:endParaRPr lang="en-US" altLang="zh-TW" sz="105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2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7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r>
              <a:rPr lang="zh-TW" altLang="en-US" kern="0" dirty="0">
                <a:solidFill>
                  <a:prstClr val="white"/>
                </a:solidFill>
                <a:latin typeface="DFKai-SB" panose="03000509000000000000" pitchFamily="65" charset="-120"/>
                <a:ea typeface="DFKai-SB" panose="03000509000000000000" pitchFamily="65" charset="-120"/>
                <a:cs typeface="Arial" charset="0"/>
              </a:rPr>
              <a:t>波特蘭靈糧堂</a:t>
            </a:r>
            <a:endParaRPr lang="en-US" altLang="zh-TW" kern="0" dirty="0">
              <a:solidFill>
                <a:prstClr val="white"/>
              </a:solidFill>
              <a:latin typeface="DFKai-SB" panose="03000509000000000000" pitchFamily="65" charset="-120"/>
              <a:ea typeface="DFKai-SB" panose="03000509000000000000" pitchFamily="65" charset="-120"/>
              <a:cs typeface="Arial" charset="0"/>
            </a:endParaRPr>
          </a:p>
          <a:p>
            <a:pPr algn="ctr" defTabSz="914134">
              <a:spcBef>
                <a:spcPct val="0"/>
              </a:spcBef>
              <a:buFontTx/>
              <a:buNone/>
              <a:defRPr/>
            </a:pPr>
            <a:endParaRPr lang="en-US" altLang="zh-TW" sz="1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6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100" b="1" kern="0" dirty="0">
              <a:solidFill>
                <a:prstClr val="white"/>
              </a:solidFill>
              <a:latin typeface="Arial Unicode MS" pitchFamily="34" charset="-128"/>
              <a:cs typeface="Arial" charset="0"/>
            </a:endParaRPr>
          </a:p>
          <a:p>
            <a:pPr algn="ctr" defTabSz="914134">
              <a:spcBef>
                <a:spcPct val="0"/>
              </a:spcBef>
              <a:buFontTx/>
              <a:buNone/>
              <a:defRPr/>
            </a:pPr>
            <a:r>
              <a:rPr lang="en-US" altLang="zh-TW" sz="2400" b="1" kern="0" dirty="0" smtClean="0">
                <a:solidFill>
                  <a:prstClr val="white"/>
                </a:solidFill>
                <a:latin typeface="Mongolian Baiti" panose="03000500000000000000" pitchFamily="66" charset="0"/>
                <a:cs typeface="Mongolian Baiti" panose="03000500000000000000" pitchFamily="66" charset="0"/>
              </a:rPr>
              <a:t>February 5,  2017</a:t>
            </a:r>
            <a:endParaRPr lang="en-US" altLang="zh-TW" sz="2400" b="1" kern="0" dirty="0">
              <a:solidFill>
                <a:prstClr val="white"/>
              </a:solidFill>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38823707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39700" y="490393"/>
            <a:ext cx="8851900" cy="6370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a:solidFill>
                  <a:srgbClr val="FFFFFF"/>
                </a:solidFill>
                <a:latin typeface="DFKai-SB" pitchFamily="65" charset="-120"/>
                <a:ea typeface="DFKai-SB" pitchFamily="65" charset="-120"/>
                <a:cs typeface="Arial" charset="0"/>
              </a:rPr>
              <a:t>因有一嬰孩為我們而生；有一子賜給我們。政權必擔在他的肩頭上；他名稱為「奇妙策士、全能的</a:t>
            </a:r>
            <a:r>
              <a:rPr lang="zh-TW" altLang="en-US" sz="2400" dirty="0">
                <a:solidFill>
                  <a:srgbClr val="FFFFFF"/>
                </a:solidFill>
                <a:latin typeface="DFKai-SB" pitchFamily="65" charset="-120"/>
                <a:ea typeface="DFKai-SB" pitchFamily="65" charset="-120"/>
                <a:cs typeface="Arial" charset="0"/>
              </a:rPr>
              <a:t>　</a:t>
            </a:r>
            <a:r>
              <a:rPr lang="zh-TW" altLang="en-US" sz="3600" dirty="0">
                <a:solidFill>
                  <a:srgbClr val="FFFFFF"/>
                </a:solidFill>
                <a:latin typeface="DFKai-SB" pitchFamily="65" charset="-120"/>
                <a:ea typeface="DFKai-SB" pitchFamily="65" charset="-120"/>
                <a:cs typeface="Arial" charset="0"/>
              </a:rPr>
              <a:t>神、永在的父、和平的君」。 </a:t>
            </a:r>
            <a:r>
              <a:rPr lang="zh-TW" altLang="en-US" sz="3600" dirty="0" smtClean="0">
                <a:solidFill>
                  <a:srgbClr val="FFFFFF"/>
                </a:solidFill>
                <a:latin typeface="DFKai-SB" pitchFamily="65" charset="-120"/>
                <a:ea typeface="DFKai-SB" pitchFamily="65" charset="-120"/>
                <a:cs typeface="Arial" charset="0"/>
              </a:rPr>
              <a:t>他</a:t>
            </a:r>
            <a:r>
              <a:rPr lang="zh-TW" altLang="en-US" sz="3600" dirty="0">
                <a:solidFill>
                  <a:srgbClr val="FFFFFF"/>
                </a:solidFill>
                <a:latin typeface="DFKai-SB" pitchFamily="65" charset="-120"/>
                <a:ea typeface="DFKai-SB" pitchFamily="65" charset="-120"/>
                <a:cs typeface="Arial" charset="0"/>
              </a:rPr>
              <a:t>的政權與平安必加增無窮</a:t>
            </a:r>
            <a:r>
              <a:rPr lang="zh-TW" altLang="en-US" sz="3600" dirty="0" smtClean="0">
                <a:solidFill>
                  <a:srgbClr val="FFFFFF"/>
                </a:solidFill>
                <a:latin typeface="DFKai-SB" pitchFamily="65" charset="-120"/>
                <a:ea typeface="DFKai-SB" pitchFamily="65" charset="-120"/>
                <a:cs typeface="Arial" charset="0"/>
              </a:rPr>
              <a:t>。</a:t>
            </a:r>
            <a:r>
              <a:rPr lang="zh-TW" altLang="en-US" sz="1800" dirty="0" smtClean="0">
                <a:solidFill>
                  <a:srgbClr val="FFFFFF"/>
                </a:solidFill>
                <a:latin typeface="DFKai-SB" pitchFamily="65" charset="-120"/>
                <a:ea typeface="DFKai-SB" pitchFamily="65" charset="-120"/>
                <a:cs typeface="Arial" charset="0"/>
              </a:rPr>
              <a:t> </a:t>
            </a:r>
            <a:endParaRPr lang="en-US" altLang="zh-TW" sz="18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dirty="0" smtClean="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以賽亞</a:t>
            </a:r>
            <a:r>
              <a:rPr lang="zh-TW" altLang="en-US" dirty="0" smtClean="0">
                <a:solidFill>
                  <a:srgbClr val="FFFFFF"/>
                </a:solidFill>
                <a:latin typeface="DFKai-SB" pitchFamily="65" charset="-120"/>
                <a:ea typeface="DFKai-SB" pitchFamily="65" charset="-120"/>
                <a:cs typeface="Arial" charset="0"/>
              </a:rPr>
              <a:t>書 </a:t>
            </a:r>
            <a:r>
              <a:rPr lang="en-US" altLang="zh-TW" dirty="0" smtClean="0">
                <a:solidFill>
                  <a:srgbClr val="FFFFFF"/>
                </a:solidFill>
                <a:latin typeface="Arial Narrow" pitchFamily="34" charset="0"/>
                <a:ea typeface="DFKai-SB" pitchFamily="65" charset="-120"/>
                <a:cs typeface="Arial" charset="0"/>
              </a:rPr>
              <a:t>Isaiah 9:6-7a</a:t>
            </a:r>
            <a:r>
              <a:rPr lang="en-US" altLang="zh-TW" dirty="0" smtClean="0">
                <a:solidFill>
                  <a:srgbClr val="FFFFFF"/>
                </a:solidFill>
                <a:latin typeface="DFKai-SB" pitchFamily="65" charset="-120"/>
                <a:ea typeface="DFKai-SB" pitchFamily="65" charset="-120"/>
                <a:cs typeface="Arial" charset="0"/>
              </a:rPr>
              <a:t>) </a:t>
            </a:r>
            <a:endParaRPr lang="en-US" altLang="zh-TW" sz="4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3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i="1" dirty="0" smtClean="0">
                <a:solidFill>
                  <a:srgbClr val="FFFFFF"/>
                </a:solidFill>
                <a:latin typeface="Arial Narrow" pitchFamily="34" charset="0"/>
                <a:ea typeface="DFKai-SB" pitchFamily="65" charset="-120"/>
                <a:cs typeface="Arial" charset="0"/>
              </a:rPr>
              <a:t>For </a:t>
            </a:r>
            <a:r>
              <a:rPr lang="en-US" altLang="zh-TW" i="1" dirty="0">
                <a:solidFill>
                  <a:srgbClr val="FFFFFF"/>
                </a:solidFill>
                <a:latin typeface="Arial Narrow" pitchFamily="34" charset="0"/>
                <a:ea typeface="DFKai-SB" pitchFamily="65" charset="-120"/>
                <a:cs typeface="Arial" charset="0"/>
              </a:rPr>
              <a:t>to us a child is </a:t>
            </a:r>
            <a:r>
              <a:rPr lang="en-US" altLang="zh-TW" i="1" dirty="0" smtClean="0">
                <a:solidFill>
                  <a:srgbClr val="FFFFFF"/>
                </a:solidFill>
                <a:latin typeface="Arial Narrow" pitchFamily="34" charset="0"/>
                <a:ea typeface="DFKai-SB" pitchFamily="65" charset="-120"/>
                <a:cs typeface="Arial" charset="0"/>
              </a:rPr>
              <a:t>born</a:t>
            </a:r>
            <a:r>
              <a:rPr lang="en-US" altLang="zh-TW" i="1" dirty="0">
                <a:solidFill>
                  <a:srgbClr val="FFFFFF"/>
                </a:solidFill>
                <a:latin typeface="Arial Narrow" pitchFamily="34" charset="0"/>
                <a:ea typeface="DFKai-SB" pitchFamily="65" charset="-120"/>
                <a:cs typeface="Arial" charset="0"/>
              </a:rPr>
              <a:t>,</a:t>
            </a:r>
            <a:r>
              <a:rPr lang="en-US" altLang="zh-TW" i="1" dirty="0" smtClean="0">
                <a:solidFill>
                  <a:srgbClr val="FFFFFF"/>
                </a:solidFill>
                <a:latin typeface="Arial Narrow" pitchFamily="34" charset="0"/>
                <a:ea typeface="DFKai-SB" pitchFamily="65" charset="-120"/>
                <a:cs typeface="Arial" charset="0"/>
              </a:rPr>
              <a:t> </a:t>
            </a:r>
            <a:r>
              <a:rPr lang="en-US" altLang="zh-TW" i="1" dirty="0">
                <a:solidFill>
                  <a:srgbClr val="FFFFFF"/>
                </a:solidFill>
                <a:latin typeface="Arial Narrow" pitchFamily="34" charset="0"/>
                <a:ea typeface="DFKai-SB" pitchFamily="65" charset="-120"/>
                <a:cs typeface="Arial" charset="0"/>
              </a:rPr>
              <a:t>to us a son is given,</a:t>
            </a:r>
          </a:p>
          <a:p>
            <a:pPr defTabSz="914400" eaLnBrk="1" fontAlgn="base" hangingPunct="1">
              <a:spcBef>
                <a:spcPct val="0"/>
              </a:spcBef>
              <a:spcAft>
                <a:spcPct val="0"/>
              </a:spcAft>
              <a:buFontTx/>
              <a:buNone/>
            </a:pPr>
            <a:r>
              <a:rPr lang="en-US" altLang="zh-TW" i="1" dirty="0">
                <a:solidFill>
                  <a:srgbClr val="FFFFFF"/>
                </a:solidFill>
                <a:latin typeface="Arial Narrow" pitchFamily="34" charset="0"/>
                <a:ea typeface="DFKai-SB" pitchFamily="65" charset="-120"/>
                <a:cs typeface="Arial" charset="0"/>
              </a:rPr>
              <a:t>    and the government will be on his shoulders.</a:t>
            </a:r>
          </a:p>
          <a:p>
            <a:pPr defTabSz="914400" eaLnBrk="1" fontAlgn="base" hangingPunct="1">
              <a:spcBef>
                <a:spcPct val="0"/>
              </a:spcBef>
              <a:spcAft>
                <a:spcPct val="0"/>
              </a:spcAft>
              <a:buFontTx/>
              <a:buNone/>
            </a:pPr>
            <a:r>
              <a:rPr lang="en-US" altLang="zh-TW" i="1" dirty="0">
                <a:solidFill>
                  <a:srgbClr val="FFFFFF"/>
                </a:solidFill>
                <a:latin typeface="Arial Narrow" pitchFamily="34" charset="0"/>
                <a:ea typeface="DFKai-SB" pitchFamily="65" charset="-120"/>
                <a:cs typeface="Arial" charset="0"/>
              </a:rPr>
              <a:t>And he will be called</a:t>
            </a:r>
          </a:p>
          <a:p>
            <a:pPr defTabSz="914400" eaLnBrk="1" fontAlgn="base" hangingPunct="1">
              <a:spcBef>
                <a:spcPct val="0"/>
              </a:spcBef>
              <a:spcAft>
                <a:spcPct val="0"/>
              </a:spcAft>
              <a:buFontTx/>
              <a:buNone/>
            </a:pPr>
            <a:r>
              <a:rPr lang="en-US" altLang="zh-TW" i="1" dirty="0">
                <a:solidFill>
                  <a:srgbClr val="FFFFFF"/>
                </a:solidFill>
                <a:latin typeface="Arial Narrow" pitchFamily="34" charset="0"/>
                <a:ea typeface="DFKai-SB" pitchFamily="65" charset="-120"/>
                <a:cs typeface="Arial" charset="0"/>
              </a:rPr>
              <a:t>    Wonderful Counselor, Mighty God,</a:t>
            </a:r>
          </a:p>
          <a:p>
            <a:pPr defTabSz="914400" eaLnBrk="1" fontAlgn="base" hangingPunct="1">
              <a:spcBef>
                <a:spcPct val="0"/>
              </a:spcBef>
              <a:spcAft>
                <a:spcPct val="0"/>
              </a:spcAft>
              <a:buFontTx/>
              <a:buNone/>
            </a:pPr>
            <a:r>
              <a:rPr lang="en-US" altLang="zh-TW" i="1" dirty="0">
                <a:solidFill>
                  <a:srgbClr val="FFFFFF"/>
                </a:solidFill>
                <a:latin typeface="Arial Narrow" pitchFamily="34" charset="0"/>
                <a:ea typeface="DFKai-SB" pitchFamily="65" charset="-120"/>
                <a:cs typeface="Arial" charset="0"/>
              </a:rPr>
              <a:t>    Everlasting Father, Prince of Peace</a:t>
            </a:r>
            <a:r>
              <a:rPr lang="en-US" altLang="zh-TW" i="1" dirty="0" smtClean="0">
                <a:solidFill>
                  <a:srgbClr val="FFFFFF"/>
                </a:solidFill>
                <a:latin typeface="Arial Narrow" pitchFamily="34" charset="0"/>
                <a:ea typeface="DFKai-SB" pitchFamily="65" charset="-120"/>
                <a:cs typeface="Arial" charset="0"/>
              </a:rPr>
              <a:t>.</a:t>
            </a:r>
            <a:endParaRPr lang="en-US" altLang="zh-TW" i="1" dirty="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i="1" dirty="0">
                <a:solidFill>
                  <a:srgbClr val="FFFFFF"/>
                </a:solidFill>
                <a:latin typeface="Arial Narrow" pitchFamily="34" charset="0"/>
                <a:ea typeface="DFKai-SB" pitchFamily="65" charset="-120"/>
                <a:cs typeface="Arial" charset="0"/>
              </a:rPr>
              <a:t>Of the greatness of his government and peace</a:t>
            </a:r>
          </a:p>
          <a:p>
            <a:pPr defTabSz="914400" eaLnBrk="1" fontAlgn="base" hangingPunct="1">
              <a:spcBef>
                <a:spcPct val="0"/>
              </a:spcBef>
              <a:spcAft>
                <a:spcPct val="0"/>
              </a:spcAft>
              <a:buFontTx/>
              <a:buNone/>
            </a:pPr>
            <a:r>
              <a:rPr lang="en-US" altLang="zh-TW" i="1" dirty="0">
                <a:solidFill>
                  <a:srgbClr val="FFFFFF"/>
                </a:solidFill>
                <a:latin typeface="Arial Narrow" pitchFamily="34" charset="0"/>
                <a:ea typeface="DFKai-SB" pitchFamily="65" charset="-120"/>
                <a:cs typeface="Arial" charset="0"/>
              </a:rPr>
              <a:t>    there will be no end.</a:t>
            </a:r>
            <a:endParaRPr lang="en-US" altLang="zh-TW" sz="3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7565456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39700" y="1290493"/>
            <a:ext cx="8610600" cy="386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a:solidFill>
                  <a:srgbClr val="FFFFFF"/>
                </a:solidFill>
                <a:latin typeface="DFKai-SB" pitchFamily="65" charset="-120"/>
                <a:ea typeface="DFKai-SB" pitchFamily="65" charset="-120"/>
                <a:cs typeface="Arial" charset="0"/>
              </a:rPr>
              <a:t>及至時候滿足，</a:t>
            </a:r>
            <a:r>
              <a:rPr lang="zh-TW" altLang="en-US" sz="2000" dirty="0">
                <a:solidFill>
                  <a:srgbClr val="FFFFFF"/>
                </a:solidFill>
                <a:latin typeface="DFKai-SB" pitchFamily="65" charset="-120"/>
                <a:ea typeface="DFKai-SB" pitchFamily="65" charset="-120"/>
                <a:cs typeface="Arial" charset="0"/>
              </a:rPr>
              <a:t>　</a:t>
            </a:r>
            <a:r>
              <a:rPr lang="zh-TW" altLang="en-US" sz="3600" dirty="0">
                <a:solidFill>
                  <a:srgbClr val="FFFFFF"/>
                </a:solidFill>
                <a:latin typeface="DFKai-SB" pitchFamily="65" charset="-120"/>
                <a:ea typeface="DFKai-SB" pitchFamily="65" charset="-120"/>
                <a:cs typeface="Arial" charset="0"/>
              </a:rPr>
              <a:t>神就差遣他的兒子，為女子所生，且生在律法以下</a:t>
            </a:r>
            <a:r>
              <a:rPr lang="zh-TW" altLang="en-US" sz="3600" dirty="0" smtClean="0">
                <a:solidFill>
                  <a:srgbClr val="FFFFFF"/>
                </a:solidFill>
                <a:latin typeface="DFKai-SB" pitchFamily="65" charset="-120"/>
                <a:ea typeface="DFKai-SB" pitchFamily="65" charset="-120"/>
                <a:cs typeface="Arial" charset="0"/>
              </a:rPr>
              <a:t>，要</a:t>
            </a:r>
            <a:r>
              <a:rPr lang="zh-TW" altLang="en-US" sz="3600" dirty="0">
                <a:solidFill>
                  <a:srgbClr val="FFFFFF"/>
                </a:solidFill>
                <a:latin typeface="DFKai-SB" pitchFamily="65" charset="-120"/>
                <a:ea typeface="DFKai-SB" pitchFamily="65" charset="-120"/>
                <a:cs typeface="Arial" charset="0"/>
              </a:rPr>
              <a:t>把律法以下的人贖出來，叫我們得著兒子的名分</a:t>
            </a:r>
            <a:r>
              <a:rPr lang="zh-TW" altLang="en-US" sz="3600" dirty="0" smtClean="0">
                <a:solidFill>
                  <a:srgbClr val="FFFFFF"/>
                </a:solidFill>
                <a:latin typeface="DFKai-SB" pitchFamily="65" charset="-120"/>
                <a:ea typeface="DFKai-SB" pitchFamily="65" charset="-120"/>
                <a:cs typeface="Arial" charset="0"/>
              </a:rPr>
              <a:t>。</a:t>
            </a:r>
            <a:r>
              <a:rPr lang="zh-TW" altLang="en-US" sz="1600" dirty="0" smtClean="0">
                <a:solidFill>
                  <a:srgbClr val="FFFFFF"/>
                </a:solidFill>
                <a:latin typeface="DFKai-SB" pitchFamily="65" charset="-120"/>
                <a:ea typeface="DFKai-SB" pitchFamily="65" charset="-120"/>
                <a:cs typeface="Arial" charset="0"/>
              </a:rPr>
              <a:t> </a:t>
            </a:r>
            <a:r>
              <a:rPr lang="zh-TW" altLang="en-US" dirty="0">
                <a:solidFill>
                  <a:srgbClr val="FFFFFF"/>
                </a:solidFill>
                <a:latin typeface="DFKai-SB" pitchFamily="65" charset="-120"/>
                <a:ea typeface="DFKai-SB" pitchFamily="65" charset="-120"/>
                <a:cs typeface="Arial" charset="0"/>
              </a:rPr>
              <a:t>（加拉太</a:t>
            </a:r>
            <a:r>
              <a:rPr lang="zh-TW" altLang="en-US" dirty="0" smtClean="0">
                <a:solidFill>
                  <a:srgbClr val="FFFFFF"/>
                </a:solidFill>
                <a:latin typeface="DFKai-SB" pitchFamily="65" charset="-120"/>
                <a:ea typeface="DFKai-SB" pitchFamily="65" charset="-120"/>
                <a:cs typeface="Arial" charset="0"/>
              </a:rPr>
              <a:t>書 </a:t>
            </a:r>
            <a:r>
              <a:rPr lang="en-US" altLang="zh-TW" dirty="0" smtClean="0">
                <a:solidFill>
                  <a:srgbClr val="FFFFFF"/>
                </a:solidFill>
                <a:latin typeface="Arial Narrow" pitchFamily="34" charset="0"/>
                <a:ea typeface="DFKai-SB" pitchFamily="65" charset="-120"/>
                <a:cs typeface="Arial" charset="0"/>
              </a:rPr>
              <a:t>Galatians 4:4</a:t>
            </a:r>
            <a:r>
              <a:rPr lang="en-US" altLang="zh-TW" dirty="0" smtClean="0">
                <a:solidFill>
                  <a:srgbClr val="FFFFFF"/>
                </a:solidFill>
                <a:latin typeface="DFKai-SB" pitchFamily="65" charset="-120"/>
                <a:ea typeface="DFKai-SB" pitchFamily="65" charset="-120"/>
                <a:cs typeface="Arial" charset="0"/>
              </a:rPr>
              <a:t>) </a:t>
            </a:r>
          </a:p>
          <a:p>
            <a:pPr defTabSz="914400" eaLnBrk="1" fontAlgn="base" hangingPunct="1">
              <a:spcBef>
                <a:spcPct val="0"/>
              </a:spcBef>
              <a:spcAft>
                <a:spcPct val="0"/>
              </a:spcAft>
              <a:buFontTx/>
              <a:buNone/>
            </a:pPr>
            <a:endParaRPr lang="en-US" altLang="zh-TW" sz="2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4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i="1" dirty="0">
                <a:solidFill>
                  <a:srgbClr val="FFFFFF"/>
                </a:solidFill>
                <a:latin typeface="Arial Narrow" pitchFamily="34" charset="0"/>
                <a:ea typeface="DFKai-SB" pitchFamily="65" charset="-120"/>
                <a:cs typeface="Arial" charset="0"/>
              </a:rPr>
              <a:t>But when the set time had fully come, God sent his Son, born of a woman, born under the law, to redeem those under the law, that we might receive adoption to </a:t>
            </a:r>
            <a:r>
              <a:rPr lang="en-US" altLang="zh-TW" i="1" dirty="0" err="1">
                <a:solidFill>
                  <a:srgbClr val="FFFFFF"/>
                </a:solidFill>
                <a:latin typeface="Arial Narrow" pitchFamily="34" charset="0"/>
                <a:ea typeface="DFKai-SB" pitchFamily="65" charset="-120"/>
                <a:cs typeface="Arial" charset="0"/>
              </a:rPr>
              <a:t>sonship</a:t>
            </a:r>
            <a:r>
              <a:rPr lang="en-US" altLang="zh-TW" i="1" dirty="0">
                <a:solidFill>
                  <a:srgbClr val="FFFFFF"/>
                </a:solidFill>
                <a:latin typeface="Arial Narrow" pitchFamily="34" charset="0"/>
                <a:ea typeface="DFKai-SB" pitchFamily="65" charset="-120"/>
                <a:cs typeface="Arial" charset="0"/>
              </a:rPr>
              <a:t>.</a:t>
            </a:r>
            <a:endParaRPr lang="en-US" altLang="zh-TW" sz="3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364128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263" y="660400"/>
            <a:ext cx="8646938" cy="4518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27263" y="5346700"/>
            <a:ext cx="8646938" cy="1077218"/>
          </a:xfrm>
          <a:prstGeom prst="rect">
            <a:avLst/>
          </a:prstGeom>
          <a:noFill/>
        </p:spPr>
        <p:txBody>
          <a:bodyPr wrap="square" rtlCol="0">
            <a:spAutoFit/>
          </a:bodyPr>
          <a:lstStyle/>
          <a:p>
            <a:pPr algn="ctr"/>
            <a:r>
              <a:rPr lang="en-US" altLang="zh-TW" sz="3200" b="1" dirty="0" smtClean="0">
                <a:solidFill>
                  <a:schemeClr val="bg1"/>
                </a:solidFill>
                <a:latin typeface="Mongolian Baiti" panose="03000500000000000000" pitchFamily="66" charset="0"/>
                <a:cs typeface="Mongolian Baiti" panose="03000500000000000000" pitchFamily="66" charset="0"/>
              </a:rPr>
              <a:t>President Trump praying with Pence and Gorsuch families in White House </a:t>
            </a:r>
            <a:endParaRPr lang="zh-TW" altLang="en-US" sz="3200" b="1" dirty="0">
              <a:solidFill>
                <a:schemeClr val="bg1"/>
              </a:solidFill>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17399439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279400" y="2074474"/>
            <a:ext cx="8420100" cy="2708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r>
              <a:rPr lang="zh-TW" altLang="en-US" dirty="0">
                <a:solidFill>
                  <a:srgbClr val="FFFFFF"/>
                </a:solidFill>
                <a:latin typeface="DFKai-SB" pitchFamily="65" charset="-120"/>
                <a:ea typeface="DFKai-SB" pitchFamily="65" charset="-120"/>
                <a:cs typeface="Arial" charset="0"/>
              </a:rPr>
              <a:t> </a:t>
            </a:r>
            <a:r>
              <a:rPr lang="en-US" altLang="zh-TW" sz="3600" dirty="0" smtClean="0">
                <a:solidFill>
                  <a:srgbClr val="FFFFFF"/>
                </a:solidFill>
                <a:latin typeface="DFKai-SB" pitchFamily="65" charset="-120"/>
                <a:ea typeface="DFKai-SB" pitchFamily="65" charset="-120"/>
                <a:cs typeface="Arial" charset="0"/>
              </a:rPr>
              <a:t>Play Video</a:t>
            </a:r>
          </a:p>
          <a:p>
            <a:pPr algn="ctr" defTabSz="914400" eaLnBrk="1" fontAlgn="base" hangingPunct="1">
              <a:spcBef>
                <a:spcPct val="0"/>
              </a:spcBef>
              <a:spcAft>
                <a:spcPct val="0"/>
              </a:spcAft>
              <a:buFontTx/>
              <a:buNone/>
            </a:pPr>
            <a:endParaRPr lang="en-US" altLang="zh-TW" sz="3600" dirty="0">
              <a:solidFill>
                <a:srgbClr val="FFFFFF"/>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r>
              <a:rPr lang="en-US" altLang="zh-TW" sz="4800" dirty="0">
                <a:solidFill>
                  <a:srgbClr val="FFFFFF"/>
                </a:solidFill>
                <a:latin typeface="DFKai-SB" pitchFamily="65" charset="-120"/>
                <a:ea typeface="DFKai-SB" pitchFamily="65" charset="-120"/>
                <a:cs typeface="Arial" charset="0"/>
              </a:rPr>
              <a:t>“</a:t>
            </a:r>
            <a:r>
              <a:rPr lang="en-US" altLang="zh-TW" sz="4400" dirty="0" smtClean="0">
                <a:solidFill>
                  <a:srgbClr val="FFFFFF"/>
                </a:solidFill>
                <a:latin typeface="Mongolian Baiti" panose="03000500000000000000" pitchFamily="66" charset="0"/>
                <a:ea typeface="DFKai-SB" pitchFamily="65" charset="-120"/>
                <a:cs typeface="Mongolian Baiti" panose="03000500000000000000" pitchFamily="66" charset="0"/>
              </a:rPr>
              <a:t>Trump – I will </a:t>
            </a:r>
            <a:r>
              <a:rPr lang="en-US" altLang="zh-TW" sz="4400" dirty="0">
                <a:solidFill>
                  <a:srgbClr val="FFFFFF"/>
                </a:solidFill>
                <a:latin typeface="Mongolian Baiti" panose="03000500000000000000" pitchFamily="66" charset="0"/>
                <a:ea typeface="DFKai-SB" pitchFamily="65" charset="-120"/>
                <a:cs typeface="Mongolian Baiti" panose="03000500000000000000" pitchFamily="66" charset="0"/>
              </a:rPr>
              <a:t>destroy </a:t>
            </a:r>
            <a:r>
              <a:rPr lang="en-US" altLang="zh-TW" sz="4400" dirty="0">
                <a:solidFill>
                  <a:srgbClr val="FFFF00"/>
                </a:solidFill>
                <a:latin typeface="Mongolian Baiti" panose="03000500000000000000" pitchFamily="66" charset="0"/>
                <a:ea typeface="DFKai-SB" pitchFamily="65" charset="-120"/>
                <a:cs typeface="Mongolian Baiti" panose="03000500000000000000" pitchFamily="66" charset="0"/>
              </a:rPr>
              <a:t>Johnson amendment</a:t>
            </a:r>
            <a:r>
              <a:rPr lang="en-US" altLang="zh-TW" sz="4800" dirty="0">
                <a:solidFill>
                  <a:srgbClr val="FFFFFF"/>
                </a:solidFill>
                <a:latin typeface="DFKai-SB" pitchFamily="65" charset="-120"/>
                <a:ea typeface="DFKai-SB" pitchFamily="65" charset="-120"/>
                <a:cs typeface="Arial" charset="0"/>
              </a:rPr>
              <a:t>”</a:t>
            </a:r>
            <a:endParaRPr lang="en-US" altLang="zh-TW" sz="500" b="1" i="1" dirty="0" smtClean="0">
              <a:solidFill>
                <a:srgbClr val="FFFFFF"/>
              </a:solidFill>
              <a:latin typeface="Arial Narrow" pitchFamily="34" charset="0"/>
              <a:ea typeface="DFKai-SB" pitchFamily="65" charset="-120"/>
              <a:cs typeface="Arial" charset="0"/>
            </a:endParaRPr>
          </a:p>
          <a:p>
            <a:pPr algn="ctr" defTabSz="914400" eaLnBrk="1" fontAlgn="base" hangingPunct="1">
              <a:spcBef>
                <a:spcPct val="0"/>
              </a:spcBef>
              <a:spcAft>
                <a:spcPct val="0"/>
              </a:spcAft>
              <a:buFontTx/>
              <a:buNone/>
            </a:pPr>
            <a:endParaRPr lang="en-US" altLang="zh-TW" sz="100" b="1" i="1" dirty="0" smtClean="0">
              <a:solidFill>
                <a:srgbClr val="FFFFFF"/>
              </a:solidFill>
              <a:latin typeface="Arial Narrow" pitchFamily="34" charset="0"/>
              <a:ea typeface="DFKai-SB" pitchFamily="65" charset="-120"/>
              <a:cs typeface="Arial" charset="0"/>
            </a:endParaRPr>
          </a:p>
          <a:p>
            <a:pPr algn="ctr" defTabSz="914400" eaLnBrk="1" fontAlgn="base" hangingPunct="1">
              <a:spcBef>
                <a:spcPct val="0"/>
              </a:spcBef>
              <a:spcAft>
                <a:spcPct val="0"/>
              </a:spcAft>
              <a:buFontTx/>
              <a:buNone/>
            </a:pPr>
            <a:endParaRPr lang="en-US" altLang="zh-TW" sz="100" b="1"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3417116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AutoShape 2" descr="Inline im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6445"/>
            <a:endParaRPr lang="zh-TW" altLang="en-US">
              <a:solidFill>
                <a:srgbClr val="000000"/>
              </a:solidFill>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900" y="973138"/>
            <a:ext cx="7378450" cy="4703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00357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52400" y="299893"/>
            <a:ext cx="8851900" cy="644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a:solidFill>
                  <a:srgbClr val="FFFFFF"/>
                </a:solidFill>
                <a:latin typeface="DFKai-SB" pitchFamily="65" charset="-120"/>
                <a:ea typeface="DFKai-SB" pitchFamily="65" charset="-120"/>
                <a:cs typeface="Arial" charset="0"/>
              </a:rPr>
              <a:t>你們是世上的光</a:t>
            </a:r>
            <a:r>
              <a:rPr lang="zh-TW" altLang="en-US" sz="3600" dirty="0" smtClean="0">
                <a:solidFill>
                  <a:srgbClr val="FFFFFF"/>
                </a:solidFill>
                <a:latin typeface="DFKai-SB" pitchFamily="65" charset="-120"/>
                <a:ea typeface="DFKai-SB" pitchFamily="65" charset="-120"/>
                <a:cs typeface="Arial" charset="0"/>
              </a:rPr>
              <a:t>。</a:t>
            </a:r>
            <a:r>
              <a:rPr lang="zh-TW" altLang="en-US" sz="2800" dirty="0" smtClean="0">
                <a:solidFill>
                  <a:srgbClr val="FFFFFF"/>
                </a:solidFill>
                <a:latin typeface="DFKai-SB" pitchFamily="65" charset="-120"/>
                <a:ea typeface="DFKai-SB" pitchFamily="65" charset="-120"/>
                <a:cs typeface="Arial" charset="0"/>
              </a:rPr>
              <a:t> </a:t>
            </a:r>
            <a:r>
              <a:rPr lang="zh-TW" altLang="en-US" sz="3600" dirty="0" smtClean="0">
                <a:solidFill>
                  <a:srgbClr val="FFFFFF"/>
                </a:solidFill>
                <a:latin typeface="DFKai-SB" pitchFamily="65" charset="-120"/>
                <a:ea typeface="DFKai-SB" pitchFamily="65" charset="-120"/>
                <a:cs typeface="Arial" charset="0"/>
              </a:rPr>
              <a:t>城</a:t>
            </a:r>
            <a:r>
              <a:rPr lang="zh-TW" altLang="en-US" sz="3600" dirty="0">
                <a:solidFill>
                  <a:srgbClr val="FFFFFF"/>
                </a:solidFill>
                <a:latin typeface="DFKai-SB" pitchFamily="65" charset="-120"/>
                <a:ea typeface="DFKai-SB" pitchFamily="65" charset="-120"/>
                <a:cs typeface="Arial" charset="0"/>
              </a:rPr>
              <a:t>造在山上是不能隱藏的</a:t>
            </a:r>
            <a:r>
              <a:rPr lang="zh-TW" altLang="en-US" sz="3600" dirty="0" smtClean="0">
                <a:solidFill>
                  <a:srgbClr val="FFFFFF"/>
                </a:solidFill>
                <a:latin typeface="DFKai-SB" pitchFamily="65" charset="-120"/>
                <a:ea typeface="DFKai-SB" pitchFamily="65" charset="-120"/>
                <a:cs typeface="Arial" charset="0"/>
              </a:rPr>
              <a:t>。 人</a:t>
            </a:r>
            <a:r>
              <a:rPr lang="zh-TW" altLang="en-US" sz="3600" dirty="0">
                <a:solidFill>
                  <a:srgbClr val="FFFFFF"/>
                </a:solidFill>
                <a:latin typeface="DFKai-SB" pitchFamily="65" charset="-120"/>
                <a:ea typeface="DFKai-SB" pitchFamily="65" charset="-120"/>
                <a:cs typeface="Arial" charset="0"/>
              </a:rPr>
              <a:t>點燈，不放在斗底下，是放在燈臺上，就照亮一家的人。 </a:t>
            </a:r>
            <a:r>
              <a:rPr lang="zh-TW" altLang="en-US" sz="3600" dirty="0" smtClean="0">
                <a:solidFill>
                  <a:srgbClr val="FFFFFF"/>
                </a:solidFill>
                <a:latin typeface="DFKai-SB" pitchFamily="65" charset="-120"/>
                <a:ea typeface="DFKai-SB" pitchFamily="65" charset="-120"/>
                <a:cs typeface="Arial" charset="0"/>
              </a:rPr>
              <a:t>你</a:t>
            </a:r>
            <a:r>
              <a:rPr lang="zh-TW" altLang="en-US" sz="3600" dirty="0">
                <a:solidFill>
                  <a:srgbClr val="FFFFFF"/>
                </a:solidFill>
                <a:latin typeface="DFKai-SB" pitchFamily="65" charset="-120"/>
                <a:ea typeface="DFKai-SB" pitchFamily="65" charset="-120"/>
                <a:cs typeface="Arial" charset="0"/>
              </a:rPr>
              <a:t>們的光也當這樣照在人前，叫他們看見你們的好行為，便將榮耀歸給你們在天上的父</a:t>
            </a:r>
            <a:r>
              <a:rPr lang="zh-TW" altLang="en-US" sz="3600" dirty="0" smtClean="0">
                <a:solidFill>
                  <a:srgbClr val="FFFFFF"/>
                </a:solidFill>
                <a:latin typeface="DFKai-SB" pitchFamily="65" charset="-120"/>
                <a:ea typeface="DFKai-SB" pitchFamily="65" charset="-120"/>
                <a:cs typeface="Arial" charset="0"/>
              </a:rPr>
              <a:t>。</a:t>
            </a:r>
            <a:endParaRPr lang="en-US" altLang="zh-TW" sz="36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dirty="0" smtClean="0">
                <a:solidFill>
                  <a:srgbClr val="FFFFFF"/>
                </a:solidFill>
                <a:latin typeface="DFKai-SB" pitchFamily="65" charset="-120"/>
                <a:ea typeface="DFKai-SB" pitchFamily="65" charset="-120"/>
                <a:cs typeface="Arial" charset="0"/>
              </a:rPr>
              <a:t>（馬</a:t>
            </a:r>
            <a:r>
              <a:rPr lang="zh-TW" altLang="en-US" dirty="0">
                <a:solidFill>
                  <a:srgbClr val="FFFFFF"/>
                </a:solidFill>
                <a:latin typeface="DFKai-SB" pitchFamily="65" charset="-120"/>
                <a:ea typeface="DFKai-SB" pitchFamily="65" charset="-120"/>
                <a:cs typeface="Arial" charset="0"/>
              </a:rPr>
              <a:t>太福</a:t>
            </a:r>
            <a:r>
              <a:rPr lang="zh-TW" altLang="en-US" dirty="0" smtClean="0">
                <a:solidFill>
                  <a:srgbClr val="FFFFFF"/>
                </a:solidFill>
                <a:latin typeface="DFKai-SB" pitchFamily="65" charset="-120"/>
                <a:ea typeface="DFKai-SB" pitchFamily="65" charset="-120"/>
                <a:cs typeface="Arial" charset="0"/>
              </a:rPr>
              <a:t>音 </a:t>
            </a:r>
            <a:r>
              <a:rPr lang="en-US" altLang="zh-TW" dirty="0" smtClean="0">
                <a:solidFill>
                  <a:srgbClr val="FFFFFF"/>
                </a:solidFill>
                <a:latin typeface="Arial Narrow" pitchFamily="34" charset="0"/>
                <a:ea typeface="DFKai-SB" pitchFamily="65" charset="-120"/>
                <a:cs typeface="Arial" charset="0"/>
              </a:rPr>
              <a:t>Matthew 5:14-15</a:t>
            </a:r>
            <a:r>
              <a:rPr lang="en-US" altLang="zh-TW" dirty="0" smtClean="0">
                <a:solidFill>
                  <a:srgbClr val="FFFFFF"/>
                </a:solidFill>
                <a:latin typeface="DFKai-SB" pitchFamily="65" charset="-120"/>
                <a:ea typeface="DFKai-SB" pitchFamily="65" charset="-120"/>
                <a:cs typeface="Arial" charset="0"/>
              </a:rPr>
              <a:t>) </a:t>
            </a:r>
          </a:p>
          <a:p>
            <a:pPr defTabSz="914400" eaLnBrk="1" fontAlgn="base" hangingPunct="1">
              <a:spcBef>
                <a:spcPct val="0"/>
              </a:spcBef>
              <a:spcAft>
                <a:spcPct val="0"/>
              </a:spcAft>
              <a:buFontTx/>
              <a:buNone/>
            </a:pPr>
            <a:endParaRPr lang="en-US" altLang="zh-TW" sz="2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i="1" dirty="0">
                <a:solidFill>
                  <a:srgbClr val="FFFFFF"/>
                </a:solidFill>
                <a:latin typeface="Arial Narrow" pitchFamily="34" charset="0"/>
                <a:ea typeface="DFKai-SB" pitchFamily="65" charset="-120"/>
                <a:cs typeface="Arial" charset="0"/>
              </a:rPr>
              <a:t>You are the light of the world. A town built on a hill cannot be hidden. </a:t>
            </a:r>
            <a:r>
              <a:rPr lang="en-US" altLang="zh-TW" i="1" dirty="0" smtClean="0">
                <a:solidFill>
                  <a:srgbClr val="FFFFFF"/>
                </a:solidFill>
                <a:latin typeface="Arial Narrow" pitchFamily="34" charset="0"/>
                <a:ea typeface="DFKai-SB" pitchFamily="65" charset="-120"/>
                <a:cs typeface="Arial" charset="0"/>
              </a:rPr>
              <a:t>Neither </a:t>
            </a:r>
            <a:r>
              <a:rPr lang="en-US" altLang="zh-TW" i="1" dirty="0">
                <a:solidFill>
                  <a:srgbClr val="FFFFFF"/>
                </a:solidFill>
                <a:latin typeface="Arial Narrow" pitchFamily="34" charset="0"/>
                <a:ea typeface="DFKai-SB" pitchFamily="65" charset="-120"/>
                <a:cs typeface="Arial" charset="0"/>
              </a:rPr>
              <a:t>do people light a lamp and put it under a bowl. Instead they put it on its stand, and it gives light to everyone in the house. In the same way, let your light shine before others, that they may see your good deeds and glorify your Father in heaven.</a:t>
            </a:r>
            <a:endParaRPr lang="en-US" altLang="zh-TW" sz="3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12090708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254000" y="1290493"/>
            <a:ext cx="8851900" cy="3385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smtClean="0">
                <a:solidFill>
                  <a:srgbClr val="FFFFFF"/>
                </a:solidFill>
                <a:latin typeface="DFKai-SB" pitchFamily="65" charset="-120"/>
                <a:ea typeface="DFKai-SB" pitchFamily="65" charset="-120"/>
                <a:cs typeface="Arial" charset="0"/>
              </a:rPr>
              <a:t>天</a:t>
            </a:r>
            <a:r>
              <a:rPr lang="zh-TW" altLang="en-US" sz="3600" dirty="0">
                <a:solidFill>
                  <a:srgbClr val="FFFFFF"/>
                </a:solidFill>
                <a:latin typeface="DFKai-SB" pitchFamily="65" charset="-120"/>
                <a:ea typeface="DFKai-SB" pitchFamily="65" charset="-120"/>
                <a:cs typeface="Arial" charset="0"/>
              </a:rPr>
              <a:t>國好像寶貝藏在地裡，人遇見了就把它藏起來，歡歡喜喜地去變賣一切所有的，買這塊地。</a:t>
            </a:r>
            <a:r>
              <a:rPr lang="zh-TW" altLang="en-US" sz="1600" dirty="0">
                <a:solidFill>
                  <a:srgbClr val="FFFFFF"/>
                </a:solidFill>
                <a:latin typeface="DFKai-SB" pitchFamily="65" charset="-120"/>
                <a:ea typeface="DFKai-SB" pitchFamily="65" charset="-120"/>
                <a:cs typeface="Arial" charset="0"/>
              </a:rPr>
              <a:t> </a:t>
            </a:r>
            <a:r>
              <a:rPr lang="zh-TW" altLang="en-US" dirty="0" smtClean="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馬太福</a:t>
            </a:r>
            <a:r>
              <a:rPr lang="zh-TW" altLang="en-US" dirty="0" smtClean="0">
                <a:solidFill>
                  <a:srgbClr val="FFFFFF"/>
                </a:solidFill>
                <a:latin typeface="DFKai-SB" pitchFamily="65" charset="-120"/>
                <a:ea typeface="DFKai-SB" pitchFamily="65" charset="-120"/>
                <a:cs typeface="Arial" charset="0"/>
              </a:rPr>
              <a:t>音 </a:t>
            </a:r>
            <a:r>
              <a:rPr lang="en-US" altLang="zh-TW" dirty="0" smtClean="0">
                <a:solidFill>
                  <a:srgbClr val="FFFFFF"/>
                </a:solidFill>
                <a:latin typeface="Arial Narrow" pitchFamily="34" charset="0"/>
                <a:ea typeface="DFKai-SB" pitchFamily="65" charset="-120"/>
                <a:cs typeface="Arial" charset="0"/>
              </a:rPr>
              <a:t>Matt 13:44-46</a:t>
            </a:r>
            <a:r>
              <a:rPr lang="en-US" altLang="zh-TW" dirty="0" smtClean="0">
                <a:solidFill>
                  <a:srgbClr val="FFFFFF"/>
                </a:solidFill>
                <a:latin typeface="DFKai-SB" pitchFamily="65" charset="-120"/>
                <a:ea typeface="DFKai-SB" pitchFamily="65" charset="-120"/>
                <a:cs typeface="Arial" charset="0"/>
              </a:rPr>
              <a:t>) </a:t>
            </a:r>
          </a:p>
          <a:p>
            <a:pPr defTabSz="914400" eaLnBrk="1" fontAlgn="base" hangingPunct="1">
              <a:spcBef>
                <a:spcPct val="0"/>
              </a:spcBef>
              <a:spcAft>
                <a:spcPct val="0"/>
              </a:spcAft>
              <a:buFontTx/>
              <a:buNone/>
            </a:pPr>
            <a:endParaRPr lang="en-US" altLang="zh-TW" sz="2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4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i="1" dirty="0">
                <a:solidFill>
                  <a:srgbClr val="FFFFFF"/>
                </a:solidFill>
                <a:latin typeface="Arial Narrow" pitchFamily="34" charset="0"/>
                <a:ea typeface="DFKai-SB" pitchFamily="65" charset="-120"/>
                <a:cs typeface="Arial" charset="0"/>
              </a:rPr>
              <a:t>The kingdom of heaven is like treasure hidden in a field. When a man found it, he hid it again, and then in his joy went and sold all he had and bought that field.</a:t>
            </a:r>
            <a:endParaRPr lang="en-US" altLang="zh-TW" sz="3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2898401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39700" y="1290493"/>
            <a:ext cx="8851900" cy="2323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a:solidFill>
                  <a:srgbClr val="FFFFFF"/>
                </a:solidFill>
                <a:latin typeface="DFKai-SB" pitchFamily="65" charset="-120"/>
                <a:ea typeface="DFKai-SB" pitchFamily="65" charset="-120"/>
                <a:cs typeface="Arial" charset="0"/>
              </a:rPr>
              <a:t>你們要先求他的國和他的義，這些東西都要加給你們</a:t>
            </a:r>
            <a:r>
              <a:rPr lang="zh-TW" altLang="en-US" sz="3600" dirty="0" smtClean="0">
                <a:solidFill>
                  <a:srgbClr val="FFFFFF"/>
                </a:solidFill>
                <a:latin typeface="DFKai-SB" pitchFamily="65" charset="-120"/>
                <a:ea typeface="DFKai-SB" pitchFamily="65" charset="-120"/>
                <a:cs typeface="Arial" charset="0"/>
              </a:rPr>
              <a:t>了。</a:t>
            </a:r>
            <a:r>
              <a:rPr lang="zh-TW" altLang="en-US" sz="1600" dirty="0" smtClean="0">
                <a:solidFill>
                  <a:srgbClr val="FFFFFF"/>
                </a:solidFill>
                <a:latin typeface="DFKai-SB" pitchFamily="65" charset="-120"/>
                <a:ea typeface="DFKai-SB" pitchFamily="65" charset="-120"/>
                <a:cs typeface="Arial" charset="0"/>
              </a:rPr>
              <a:t> </a:t>
            </a:r>
            <a:r>
              <a:rPr lang="zh-TW" altLang="en-US" dirty="0" smtClean="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馬太福</a:t>
            </a:r>
            <a:r>
              <a:rPr lang="zh-TW" altLang="en-US" dirty="0" smtClean="0">
                <a:solidFill>
                  <a:srgbClr val="FFFFFF"/>
                </a:solidFill>
                <a:latin typeface="DFKai-SB" pitchFamily="65" charset="-120"/>
                <a:ea typeface="DFKai-SB" pitchFamily="65" charset="-120"/>
                <a:cs typeface="Arial" charset="0"/>
              </a:rPr>
              <a:t>音 </a:t>
            </a:r>
            <a:r>
              <a:rPr lang="en-US" altLang="zh-TW" dirty="0" smtClean="0">
                <a:solidFill>
                  <a:srgbClr val="FFFFFF"/>
                </a:solidFill>
                <a:latin typeface="Arial Narrow" pitchFamily="34" charset="0"/>
                <a:ea typeface="DFKai-SB" pitchFamily="65" charset="-120"/>
                <a:cs typeface="Arial" charset="0"/>
              </a:rPr>
              <a:t>Matthew 6:33</a:t>
            </a:r>
            <a:r>
              <a:rPr lang="en-US" altLang="zh-TW" dirty="0" smtClean="0">
                <a:solidFill>
                  <a:srgbClr val="FFFFFF"/>
                </a:solidFill>
                <a:latin typeface="DFKai-SB" pitchFamily="65" charset="-120"/>
                <a:ea typeface="DFKai-SB" pitchFamily="65" charset="-120"/>
                <a:cs typeface="Arial" charset="0"/>
              </a:rPr>
              <a:t>) </a:t>
            </a:r>
          </a:p>
          <a:p>
            <a:pPr defTabSz="914400" eaLnBrk="1" fontAlgn="base" hangingPunct="1">
              <a:spcBef>
                <a:spcPct val="0"/>
              </a:spcBef>
              <a:spcAft>
                <a:spcPct val="0"/>
              </a:spcAft>
              <a:buFontTx/>
              <a:buNone/>
            </a:pPr>
            <a:endParaRPr lang="en-US" altLang="zh-TW" sz="2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4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i="1" dirty="0">
                <a:solidFill>
                  <a:srgbClr val="FFFFFF"/>
                </a:solidFill>
                <a:latin typeface="Arial Narrow" pitchFamily="34" charset="0"/>
                <a:ea typeface="DFKai-SB" pitchFamily="65" charset="-120"/>
                <a:cs typeface="Arial" charset="0"/>
              </a:rPr>
              <a:t>But seek first his kingdom and his righteousness, and all these things will be given to you as well.</a:t>
            </a:r>
            <a:endParaRPr lang="en-US" altLang="zh-TW" sz="3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42617981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39700" y="1290493"/>
            <a:ext cx="8610600" cy="4355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a:solidFill>
                  <a:srgbClr val="FFFFFF"/>
                </a:solidFill>
                <a:latin typeface="DFKai-SB" pitchFamily="65" charset="-120"/>
                <a:ea typeface="DFKai-SB" pitchFamily="65" charset="-120"/>
                <a:cs typeface="Arial" charset="0"/>
              </a:rPr>
              <a:t>第七位天使吹號，天上就有大聲音說：世上的國成了我主和主基督的國；他要作王，直到永永遠</a:t>
            </a:r>
            <a:r>
              <a:rPr lang="zh-TW" altLang="en-US" sz="3600" dirty="0" smtClean="0">
                <a:solidFill>
                  <a:srgbClr val="FFFFFF"/>
                </a:solidFill>
                <a:latin typeface="DFKai-SB" pitchFamily="65" charset="-120"/>
                <a:ea typeface="DFKai-SB" pitchFamily="65" charset="-120"/>
                <a:cs typeface="Arial" charset="0"/>
              </a:rPr>
              <a:t>遠。</a:t>
            </a:r>
            <a:r>
              <a:rPr lang="zh-TW" altLang="en-US" sz="1600" dirty="0" smtClean="0">
                <a:solidFill>
                  <a:srgbClr val="FFFFFF"/>
                </a:solidFill>
                <a:latin typeface="DFKai-SB" pitchFamily="65" charset="-120"/>
                <a:ea typeface="DFKai-SB" pitchFamily="65" charset="-120"/>
                <a:cs typeface="Arial" charset="0"/>
              </a:rPr>
              <a:t> </a:t>
            </a:r>
            <a:r>
              <a:rPr lang="zh-TW" altLang="en-US" dirty="0">
                <a:solidFill>
                  <a:srgbClr val="FFFFFF"/>
                </a:solidFill>
                <a:latin typeface="DFKai-SB" pitchFamily="65" charset="-120"/>
                <a:ea typeface="DFKai-SB" pitchFamily="65" charset="-120"/>
                <a:cs typeface="Arial" charset="0"/>
              </a:rPr>
              <a:t>（啟示</a:t>
            </a:r>
            <a:r>
              <a:rPr lang="zh-TW" altLang="en-US" dirty="0" smtClean="0">
                <a:solidFill>
                  <a:srgbClr val="FFFFFF"/>
                </a:solidFill>
                <a:latin typeface="DFKai-SB" pitchFamily="65" charset="-120"/>
                <a:ea typeface="DFKai-SB" pitchFamily="65" charset="-120"/>
                <a:cs typeface="Arial" charset="0"/>
              </a:rPr>
              <a:t>錄 </a:t>
            </a:r>
            <a:r>
              <a:rPr lang="en-US" altLang="zh-TW" dirty="0" smtClean="0">
                <a:solidFill>
                  <a:srgbClr val="FFFFFF"/>
                </a:solidFill>
                <a:latin typeface="Arial Narrow" pitchFamily="34" charset="0"/>
                <a:ea typeface="DFKai-SB" pitchFamily="65" charset="-120"/>
                <a:cs typeface="Arial" charset="0"/>
              </a:rPr>
              <a:t>Revelation 11:15</a:t>
            </a:r>
            <a:r>
              <a:rPr lang="en-US" altLang="zh-TW" dirty="0" smtClean="0">
                <a:solidFill>
                  <a:srgbClr val="FFFFFF"/>
                </a:solidFill>
                <a:latin typeface="DFKai-SB" pitchFamily="65" charset="-120"/>
                <a:ea typeface="DFKai-SB" pitchFamily="65" charset="-120"/>
                <a:cs typeface="Arial" charset="0"/>
              </a:rPr>
              <a:t>) </a:t>
            </a:r>
          </a:p>
          <a:p>
            <a:pPr defTabSz="914400" eaLnBrk="1" fontAlgn="base" hangingPunct="1">
              <a:spcBef>
                <a:spcPct val="0"/>
              </a:spcBef>
              <a:spcAft>
                <a:spcPct val="0"/>
              </a:spcAft>
              <a:buFontTx/>
              <a:buNone/>
            </a:pPr>
            <a:endParaRPr lang="en-US" altLang="zh-TW" sz="2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4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i="1" dirty="0">
                <a:solidFill>
                  <a:srgbClr val="FFFFFF"/>
                </a:solidFill>
                <a:latin typeface="Arial Narrow" pitchFamily="34" charset="0"/>
                <a:ea typeface="DFKai-SB" pitchFamily="65" charset="-120"/>
                <a:cs typeface="Arial" charset="0"/>
              </a:rPr>
              <a:t>The seventh angel sounded his trumpet, and there were loud voices in heaven, which said:</a:t>
            </a:r>
          </a:p>
          <a:p>
            <a:pPr defTabSz="914400" eaLnBrk="1" fontAlgn="base" hangingPunct="1">
              <a:spcBef>
                <a:spcPct val="0"/>
              </a:spcBef>
              <a:spcAft>
                <a:spcPct val="0"/>
              </a:spcAft>
              <a:buFontTx/>
              <a:buNone/>
            </a:pPr>
            <a:r>
              <a:rPr lang="en-US" altLang="zh-TW" i="1" dirty="0" smtClean="0">
                <a:solidFill>
                  <a:srgbClr val="FFFFFF"/>
                </a:solidFill>
                <a:latin typeface="Arial Narrow" pitchFamily="34" charset="0"/>
                <a:ea typeface="DFKai-SB" pitchFamily="65" charset="-120"/>
                <a:cs typeface="Arial" charset="0"/>
              </a:rPr>
              <a:t>“</a:t>
            </a:r>
            <a:r>
              <a:rPr lang="en-US" altLang="zh-TW" i="1" dirty="0">
                <a:solidFill>
                  <a:srgbClr val="FFFFFF"/>
                </a:solidFill>
                <a:latin typeface="Arial Narrow" pitchFamily="34" charset="0"/>
                <a:ea typeface="DFKai-SB" pitchFamily="65" charset="-120"/>
                <a:cs typeface="Arial" charset="0"/>
              </a:rPr>
              <a:t>The kingdom of the world has become</a:t>
            </a:r>
          </a:p>
          <a:p>
            <a:pPr defTabSz="914400" eaLnBrk="1" fontAlgn="base" hangingPunct="1">
              <a:spcBef>
                <a:spcPct val="0"/>
              </a:spcBef>
              <a:spcAft>
                <a:spcPct val="0"/>
              </a:spcAft>
              <a:buFontTx/>
              <a:buNone/>
            </a:pPr>
            <a:r>
              <a:rPr lang="en-US" altLang="zh-TW" i="1" dirty="0">
                <a:solidFill>
                  <a:srgbClr val="FFFFFF"/>
                </a:solidFill>
                <a:latin typeface="Arial Narrow" pitchFamily="34" charset="0"/>
                <a:ea typeface="DFKai-SB" pitchFamily="65" charset="-120"/>
                <a:cs typeface="Arial" charset="0"/>
              </a:rPr>
              <a:t>    the kingdom of our Lord and of his Messiah,</a:t>
            </a:r>
          </a:p>
          <a:p>
            <a:pPr defTabSz="914400" eaLnBrk="1" fontAlgn="base" hangingPunct="1">
              <a:spcBef>
                <a:spcPct val="0"/>
              </a:spcBef>
              <a:spcAft>
                <a:spcPct val="0"/>
              </a:spcAft>
              <a:buFontTx/>
              <a:buNone/>
            </a:pPr>
            <a:r>
              <a:rPr lang="en-US" altLang="zh-TW" i="1" dirty="0">
                <a:solidFill>
                  <a:srgbClr val="FFFFFF"/>
                </a:solidFill>
                <a:latin typeface="Arial Narrow" pitchFamily="34" charset="0"/>
                <a:ea typeface="DFKai-SB" pitchFamily="65" charset="-120"/>
                <a:cs typeface="Arial" charset="0"/>
              </a:rPr>
              <a:t>    and he will reign for ever and ever.”</a:t>
            </a:r>
            <a:endParaRPr lang="en-US" altLang="zh-TW" sz="3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32682161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170" name="Text Box 1"/>
          <p:cNvSpPr txBox="1">
            <a:spLocks noChangeArrowheads="1"/>
          </p:cNvSpPr>
          <p:nvPr/>
        </p:nvSpPr>
        <p:spPr bwMode="auto">
          <a:xfrm>
            <a:off x="0" y="6213475"/>
            <a:ext cx="9144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buFont typeface="Times New Roman" pitchFamily="18" charset="0"/>
              <a:buNone/>
            </a:pPr>
            <a:endParaRPr lang="en-US" altLang="zh-TW" sz="2400" smtClean="0">
              <a:solidFill>
                <a:srgbClr val="FFFFFF"/>
              </a:solidFill>
            </a:endParaRPr>
          </a:p>
        </p:txBody>
      </p:sp>
      <p:sp>
        <p:nvSpPr>
          <p:cNvPr id="7171" name="Rectangle 1"/>
          <p:cNvSpPr>
            <a:spLocks noChangeArrowheads="1"/>
          </p:cNvSpPr>
          <p:nvPr/>
        </p:nvSpPr>
        <p:spPr bwMode="auto">
          <a:xfrm>
            <a:off x="1497013" y="2743200"/>
            <a:ext cx="6149975" cy="197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457200" fontAlgn="base">
              <a:spcBef>
                <a:spcPct val="0"/>
              </a:spcBef>
              <a:spcAft>
                <a:spcPct val="0"/>
              </a:spcAft>
              <a:buClr>
                <a:srgbClr val="000000"/>
              </a:buClr>
              <a:buSzPct val="100000"/>
              <a:buFont typeface="Times New Roman" pitchFamily="18" charset="0"/>
              <a:buNone/>
            </a:pPr>
            <a:r>
              <a:rPr lang="zh-TW" altLang="en-US" sz="4800" b="1" smtClean="0">
                <a:solidFill>
                  <a:srgbClr val="FFFFFF"/>
                </a:solidFill>
              </a:rPr>
              <a:t>願祢榮耀降臨 </a:t>
            </a:r>
            <a:endParaRPr lang="en-US" altLang="zh-TW" sz="4800" b="1" smtClean="0">
              <a:solidFill>
                <a:srgbClr val="FFFFFF"/>
              </a:solidFill>
            </a:endParaRPr>
          </a:p>
          <a:p>
            <a:pPr algn="ctr" defTabSz="457200" fontAlgn="base">
              <a:spcBef>
                <a:spcPct val="0"/>
              </a:spcBef>
              <a:spcAft>
                <a:spcPct val="0"/>
              </a:spcAft>
              <a:buClr>
                <a:srgbClr val="000000"/>
              </a:buClr>
              <a:buSzPct val="100000"/>
              <a:buFont typeface="Times New Roman" pitchFamily="18" charset="0"/>
              <a:buNone/>
            </a:pPr>
            <a:r>
              <a:rPr lang="en-US" altLang="zh-TW" sz="3200" b="1" smtClean="0">
                <a:solidFill>
                  <a:srgbClr val="FFFFFF"/>
                </a:solidFill>
              </a:rPr>
              <a:t>Let Your Glory Fall In This Room</a:t>
            </a:r>
          </a:p>
          <a:p>
            <a:pPr algn="ctr" defTabSz="457200" fontAlgn="base">
              <a:spcBef>
                <a:spcPct val="0"/>
              </a:spcBef>
              <a:spcAft>
                <a:spcPct val="0"/>
              </a:spcAft>
              <a:buClr>
                <a:srgbClr val="000000"/>
              </a:buClr>
              <a:buSzPct val="100000"/>
              <a:buFont typeface="Times New Roman" pitchFamily="18" charset="0"/>
              <a:buNone/>
            </a:pPr>
            <a:endParaRPr lang="en-US" altLang="zh-TW" sz="2400" b="1" smtClean="0">
              <a:solidFill>
                <a:srgbClr val="FFFFFF"/>
              </a:solidFill>
            </a:endParaRPr>
          </a:p>
          <a:p>
            <a:pPr algn="ctr" defTabSz="457200" fontAlgn="base">
              <a:spcBef>
                <a:spcPct val="0"/>
              </a:spcBef>
              <a:spcAft>
                <a:spcPct val="0"/>
              </a:spcAft>
              <a:buClr>
                <a:srgbClr val="000000"/>
              </a:buClr>
              <a:buSzPct val="100000"/>
              <a:buFont typeface="Times New Roman" pitchFamily="18" charset="0"/>
              <a:buNone/>
            </a:pPr>
            <a:r>
              <a:rPr lang="en-US" altLang="zh-TW" smtClean="0">
                <a:solidFill>
                  <a:srgbClr val="FFFFFF"/>
                </a:solidFill>
              </a:rPr>
              <a:t>-David Ruis-</a:t>
            </a:r>
          </a:p>
        </p:txBody>
      </p:sp>
      <p:sp>
        <p:nvSpPr>
          <p:cNvPr id="7172" name="TextBox 4"/>
          <p:cNvSpPr txBox="1">
            <a:spLocks noChangeArrowheads="1"/>
          </p:cNvSpPr>
          <p:nvPr/>
        </p:nvSpPr>
        <p:spPr bwMode="auto">
          <a:xfrm>
            <a:off x="7620000" y="6442075"/>
            <a:ext cx="1676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457200" fontAlgn="base">
              <a:spcBef>
                <a:spcPct val="0"/>
              </a:spcBef>
              <a:spcAft>
                <a:spcPct val="0"/>
              </a:spcAft>
              <a:buClr>
                <a:srgbClr val="000000"/>
              </a:buClr>
              <a:buSzPct val="100000"/>
              <a:buFont typeface="Times New Roman" pitchFamily="18" charset="0"/>
              <a:buNone/>
            </a:pPr>
            <a:r>
              <a:rPr lang="en-US" altLang="zh-TW" sz="1400" smtClean="0">
                <a:solidFill>
                  <a:srgbClr val="FFFFFF"/>
                </a:solidFill>
              </a:rPr>
              <a:t>CCLI 11089041</a:t>
            </a:r>
          </a:p>
        </p:txBody>
      </p:sp>
    </p:spTree>
    <p:extLst>
      <p:ext uri="{BB962C8B-B14F-4D97-AF65-F5344CB8AC3E}">
        <p14:creationId xmlns:p14="http://schemas.microsoft.com/office/powerpoint/2010/main" val="4139396517"/>
      </p:ext>
    </p:extLst>
  </p:cSld>
  <p:clrMapOvr>
    <a:masterClrMapping/>
  </p:clrMapOvr>
  <p:transition>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218" name="Text Box 1"/>
          <p:cNvSpPr txBox="1">
            <a:spLocks noChangeArrowheads="1"/>
          </p:cNvSpPr>
          <p:nvPr/>
        </p:nvSpPr>
        <p:spPr bwMode="auto">
          <a:xfrm>
            <a:off x="0" y="6213475"/>
            <a:ext cx="9144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buFont typeface="Times New Roman" pitchFamily="18" charset="0"/>
              <a:buNone/>
            </a:pPr>
            <a:endParaRPr lang="en-US" altLang="zh-TW" sz="2400" smtClean="0">
              <a:solidFill>
                <a:srgbClr val="FFFFFF"/>
              </a:solidFill>
            </a:endParaRPr>
          </a:p>
        </p:txBody>
      </p:sp>
      <p:sp>
        <p:nvSpPr>
          <p:cNvPr id="2" name="Rectangle 1"/>
          <p:cNvSpPr/>
          <p:nvPr/>
        </p:nvSpPr>
        <p:spPr>
          <a:xfrm>
            <a:off x="114300" y="587375"/>
            <a:ext cx="8915400" cy="5965825"/>
          </a:xfrm>
          <a:prstGeom prst="rect">
            <a:avLst/>
          </a:prstGeom>
        </p:spPr>
        <p:txBody>
          <a:bodyPr>
            <a:spAutoFit/>
          </a:bodyPr>
          <a:lstStyle/>
          <a:p>
            <a:pPr algn="ctr" defTabSz="457200" fontAlgn="base">
              <a:lnSpc>
                <a:spcPct val="90000"/>
              </a:lnSpc>
              <a:spcBef>
                <a:spcPct val="0"/>
              </a:spcBef>
              <a:spcAft>
                <a:spcPct val="0"/>
              </a:spcAft>
              <a:buClr>
                <a:srgbClr val="000000"/>
              </a:buClr>
              <a:buSzPct val="100000"/>
            </a:pPr>
            <a:r>
              <a:rPr lang="zh-TW" altLang="en-US" sz="3200" smtClean="0">
                <a:solidFill>
                  <a:srgbClr val="FFFFFF"/>
                </a:solidFill>
                <a:effectLst>
                  <a:outerShdw blurRad="38100" dist="38100" dir="2700000" algn="tl">
                    <a:srgbClr val="C0C0C0"/>
                  </a:outerShdw>
                </a:effectLst>
                <a:latin typeface="DFKai-SB" pitchFamily="65" charset="-120"/>
                <a:ea typeface="DFKai-SB" pitchFamily="65" charset="-120"/>
              </a:rPr>
              <a:t>1.</a:t>
            </a:r>
            <a:r>
              <a:rPr lang="zh-TW" altLang="en-US" sz="4000" b="1" smtClean="0">
                <a:solidFill>
                  <a:srgbClr val="FFFFFF"/>
                </a:solidFill>
                <a:effectLst>
                  <a:outerShdw blurRad="38100" dist="38100" dir="2700000" algn="tl">
                    <a:srgbClr val="C0C0C0"/>
                  </a:outerShdw>
                </a:effectLst>
                <a:latin typeface="DFKai-SB" pitchFamily="65" charset="-120"/>
                <a:ea typeface="DFKai-SB" pitchFamily="65" charset="-120"/>
              </a:rPr>
              <a:t>父神創造的主 顯明祢創造心意</a:t>
            </a:r>
            <a:endParaRPr lang="en-US" altLang="zh-TW" sz="4000" b="1" smtClean="0">
              <a:solidFill>
                <a:srgbClr val="FFFFFF"/>
              </a:solidFill>
              <a:effectLst>
                <a:outerShdw blurRad="38100" dist="38100" dir="2700000" algn="tl">
                  <a:srgbClr val="C0C0C0"/>
                </a:outerShdw>
              </a:effectLst>
              <a:ea typeface="DFKai-SB" pitchFamily="65" charset="-120"/>
            </a:endParaRPr>
          </a:p>
          <a:p>
            <a:pPr algn="ctr" defTabSz="457200" fontAlgn="base">
              <a:lnSpc>
                <a:spcPct val="90000"/>
              </a:lnSpc>
              <a:spcBef>
                <a:spcPct val="0"/>
              </a:spcBef>
              <a:spcAft>
                <a:spcPct val="0"/>
              </a:spcAft>
              <a:buClr>
                <a:srgbClr val="000000"/>
              </a:buClr>
              <a:buSzPct val="100000"/>
            </a:pPr>
            <a:r>
              <a:rPr lang="zh-TW" altLang="en-US" sz="4000" b="1" smtClean="0">
                <a:solidFill>
                  <a:srgbClr val="FFFFFF"/>
                </a:solidFill>
                <a:effectLst>
                  <a:outerShdw blurRad="38100" dist="38100" dir="2700000" algn="tl">
                    <a:srgbClr val="C0C0C0"/>
                  </a:outerShdw>
                </a:effectLst>
                <a:ea typeface="DFKai-SB" pitchFamily="65" charset="-120"/>
              </a:rPr>
              <a:t>興起祢所揀選的百姓 在這地同心前進</a:t>
            </a:r>
            <a:endParaRPr lang="en-US" altLang="zh-TW" sz="4000" b="1" smtClean="0">
              <a:solidFill>
                <a:srgbClr val="FFFFFF"/>
              </a:solidFill>
              <a:effectLst>
                <a:outerShdw blurRad="38100" dist="38100" dir="2700000" algn="tl">
                  <a:srgbClr val="C0C0C0"/>
                </a:outerShdw>
              </a:effectLst>
              <a:ea typeface="DFKai-SB" pitchFamily="65" charset="-120"/>
            </a:endParaRPr>
          </a:p>
          <a:p>
            <a:pPr algn="ctr" defTabSz="457200" fontAlgn="base">
              <a:lnSpc>
                <a:spcPct val="90000"/>
              </a:lnSpc>
              <a:spcBef>
                <a:spcPct val="0"/>
              </a:spcBef>
              <a:spcAft>
                <a:spcPct val="0"/>
              </a:spcAft>
              <a:buClr>
                <a:srgbClr val="000000"/>
              </a:buClr>
              <a:buSzPct val="100000"/>
            </a:pPr>
            <a:r>
              <a:rPr lang="zh-TW" altLang="en-US" sz="4000" b="1" smtClean="0">
                <a:solidFill>
                  <a:srgbClr val="FFFFFF"/>
                </a:solidFill>
                <a:effectLst>
                  <a:outerShdw blurRad="38100" dist="38100" dir="2700000" algn="tl">
                    <a:srgbClr val="C0C0C0"/>
                  </a:outerShdw>
                </a:effectLst>
                <a:ea typeface="DFKai-SB" pitchFamily="65" charset="-120"/>
              </a:rPr>
              <a:t>宇宙萬物都在嘆息 等候祢能力彰顯</a:t>
            </a:r>
            <a:endParaRPr lang="en-US" altLang="zh-TW" sz="4000" b="1" smtClean="0">
              <a:solidFill>
                <a:srgbClr val="FFFFFF"/>
              </a:solidFill>
              <a:effectLst>
                <a:outerShdw blurRad="38100" dist="38100" dir="2700000" algn="tl">
                  <a:srgbClr val="C0C0C0"/>
                </a:outerShdw>
              </a:effectLst>
              <a:ea typeface="DFKai-SB" pitchFamily="65" charset="-120"/>
            </a:endParaRPr>
          </a:p>
          <a:p>
            <a:pPr algn="ctr" defTabSz="457200" fontAlgn="base">
              <a:lnSpc>
                <a:spcPct val="90000"/>
              </a:lnSpc>
              <a:spcBef>
                <a:spcPct val="0"/>
              </a:spcBef>
              <a:spcAft>
                <a:spcPct val="0"/>
              </a:spcAft>
              <a:buClr>
                <a:srgbClr val="000000"/>
              </a:buClr>
              <a:buSzPct val="100000"/>
            </a:pPr>
            <a:r>
              <a:rPr lang="zh-TW" altLang="en-US" sz="4000" b="1" smtClean="0">
                <a:solidFill>
                  <a:srgbClr val="FFFFFF"/>
                </a:solidFill>
                <a:effectLst>
                  <a:outerShdw blurRad="38100" dist="38100" dir="2700000" algn="tl">
                    <a:srgbClr val="C0C0C0"/>
                  </a:outerShdw>
                </a:effectLst>
                <a:ea typeface="DFKai-SB" pitchFamily="65" charset="-120"/>
              </a:rPr>
              <a:t>求主釋放祢的恩膏 哦 神就在這時刻</a:t>
            </a:r>
            <a:endParaRPr lang="en-US" altLang="zh-TW" sz="4000" b="1" smtClean="0">
              <a:solidFill>
                <a:srgbClr val="FFFFFF"/>
              </a:solidFill>
              <a:effectLst>
                <a:outerShdw blurRad="38100" dist="38100" dir="2700000" algn="tl">
                  <a:srgbClr val="C0C0C0"/>
                </a:outerShdw>
              </a:effectLst>
              <a:ea typeface="DFKai-SB" pitchFamily="65" charset="-120"/>
            </a:endParaRPr>
          </a:p>
          <a:p>
            <a:pPr algn="ctr" defTabSz="457200" fontAlgn="base">
              <a:lnSpc>
                <a:spcPct val="90000"/>
              </a:lnSpc>
              <a:spcBef>
                <a:spcPct val="0"/>
              </a:spcBef>
              <a:spcAft>
                <a:spcPct val="0"/>
              </a:spcAft>
              <a:buClr>
                <a:srgbClr val="000000"/>
              </a:buClr>
              <a:buSzPct val="100000"/>
            </a:pPr>
            <a:r>
              <a:rPr lang="zh-TW" altLang="en-US" sz="3200" smtClean="0">
                <a:solidFill>
                  <a:srgbClr val="FFFFFF"/>
                </a:solidFill>
                <a:ea typeface="MingLiU" pitchFamily="49" charset="-120"/>
              </a:rPr>
              <a:t/>
            </a:r>
            <a:br>
              <a:rPr lang="zh-TW" altLang="en-US" sz="3200" smtClean="0">
                <a:solidFill>
                  <a:srgbClr val="FFFFFF"/>
                </a:solidFill>
                <a:ea typeface="MingLiU" pitchFamily="49" charset="-120"/>
              </a:rPr>
            </a:br>
            <a:r>
              <a:rPr lang="zh-TW" altLang="en-US" sz="3200" smtClean="0">
                <a:solidFill>
                  <a:srgbClr val="FFFFFF"/>
                </a:solidFill>
                <a:ea typeface="MingLiU" pitchFamily="49" charset="-120"/>
              </a:rPr>
              <a:t> </a:t>
            </a:r>
            <a:r>
              <a:rPr lang="en-US" altLang="zh-TW" sz="3200" b="1" smtClean="0">
                <a:solidFill>
                  <a:srgbClr val="FFFFFF"/>
                </a:solidFill>
                <a:ea typeface="MingLiU" pitchFamily="49" charset="-120"/>
              </a:rPr>
              <a:t>Father of creation, unfold Your sovereign plan</a:t>
            </a:r>
          </a:p>
          <a:p>
            <a:pPr algn="ctr" defTabSz="457200" fontAlgn="base">
              <a:lnSpc>
                <a:spcPct val="90000"/>
              </a:lnSpc>
              <a:spcBef>
                <a:spcPct val="0"/>
              </a:spcBef>
              <a:spcAft>
                <a:spcPct val="0"/>
              </a:spcAft>
              <a:buClr>
                <a:srgbClr val="000000"/>
              </a:buClr>
              <a:buSzPct val="100000"/>
            </a:pPr>
            <a:r>
              <a:rPr lang="en-US" altLang="zh-TW" sz="3200" b="1" smtClean="0">
                <a:solidFill>
                  <a:srgbClr val="FFFFFF"/>
                </a:solidFill>
                <a:ea typeface="MingLiU" pitchFamily="49" charset="-120"/>
              </a:rPr>
              <a:t>Raise up a chosen generation </a:t>
            </a:r>
            <a:br>
              <a:rPr lang="en-US" altLang="zh-TW" sz="3200" b="1" smtClean="0">
                <a:solidFill>
                  <a:srgbClr val="FFFFFF"/>
                </a:solidFill>
                <a:ea typeface="MingLiU" pitchFamily="49" charset="-120"/>
              </a:rPr>
            </a:br>
            <a:r>
              <a:rPr lang="en-US" altLang="zh-TW" sz="3200" b="1" smtClean="0">
                <a:solidFill>
                  <a:srgbClr val="FFFFFF"/>
                </a:solidFill>
                <a:ea typeface="MingLiU" pitchFamily="49" charset="-120"/>
              </a:rPr>
              <a:t>That will march through the land </a:t>
            </a:r>
          </a:p>
          <a:p>
            <a:pPr algn="ctr" defTabSz="457200" fontAlgn="base">
              <a:lnSpc>
                <a:spcPct val="90000"/>
              </a:lnSpc>
              <a:spcBef>
                <a:spcPct val="0"/>
              </a:spcBef>
              <a:spcAft>
                <a:spcPct val="0"/>
              </a:spcAft>
              <a:buClr>
                <a:srgbClr val="000000"/>
              </a:buClr>
              <a:buSzPct val="100000"/>
            </a:pPr>
            <a:r>
              <a:rPr lang="en-US" altLang="zh-TW" sz="3200" b="1" smtClean="0">
                <a:solidFill>
                  <a:srgbClr val="FFFFFF"/>
                </a:solidFill>
                <a:ea typeface="MingLiU" pitchFamily="49" charset="-120"/>
              </a:rPr>
              <a:t>All of creation is longing </a:t>
            </a:r>
            <a:br>
              <a:rPr lang="en-US" altLang="zh-TW" sz="3200" b="1" smtClean="0">
                <a:solidFill>
                  <a:srgbClr val="FFFFFF"/>
                </a:solidFill>
                <a:ea typeface="MingLiU" pitchFamily="49" charset="-120"/>
              </a:rPr>
            </a:br>
            <a:r>
              <a:rPr lang="en-US" altLang="zh-TW" sz="3200" b="1" smtClean="0">
                <a:solidFill>
                  <a:srgbClr val="FFFFFF"/>
                </a:solidFill>
                <a:ea typeface="MingLiU" pitchFamily="49" charset="-120"/>
              </a:rPr>
              <a:t>For Your unveiling of power </a:t>
            </a:r>
          </a:p>
          <a:p>
            <a:pPr algn="ctr" defTabSz="457200" fontAlgn="base">
              <a:lnSpc>
                <a:spcPct val="90000"/>
              </a:lnSpc>
              <a:spcBef>
                <a:spcPct val="0"/>
              </a:spcBef>
              <a:spcAft>
                <a:spcPct val="0"/>
              </a:spcAft>
              <a:buClr>
                <a:srgbClr val="000000"/>
              </a:buClr>
              <a:buSzPct val="100000"/>
            </a:pPr>
            <a:r>
              <a:rPr lang="en-US" altLang="zh-TW" sz="3200" b="1" smtClean="0">
                <a:solidFill>
                  <a:srgbClr val="FFFFFF"/>
                </a:solidFill>
                <a:ea typeface="MingLiU" pitchFamily="49" charset="-120"/>
              </a:rPr>
              <a:t>Would You release Your anointing </a:t>
            </a:r>
            <a:br>
              <a:rPr lang="en-US" altLang="zh-TW" sz="3200" b="1" smtClean="0">
                <a:solidFill>
                  <a:srgbClr val="FFFFFF"/>
                </a:solidFill>
                <a:ea typeface="MingLiU" pitchFamily="49" charset="-120"/>
              </a:rPr>
            </a:br>
            <a:r>
              <a:rPr lang="en-US" altLang="zh-TW" sz="3200" b="1" smtClean="0">
                <a:solidFill>
                  <a:srgbClr val="FFFFFF"/>
                </a:solidFill>
                <a:ea typeface="MingLiU" pitchFamily="49" charset="-120"/>
              </a:rPr>
              <a:t>Oh God let this be the hour</a:t>
            </a:r>
            <a:r>
              <a:rPr lang="en-US" altLang="zh-TW" sz="3200" b="1" smtClean="0">
                <a:solidFill>
                  <a:srgbClr val="FFFFFF"/>
                </a:solidFill>
                <a:latin typeface="MingLiU" pitchFamily="49" charset="-120"/>
                <a:ea typeface="MingLiU" pitchFamily="49" charset="-120"/>
              </a:rPr>
              <a:t> </a:t>
            </a:r>
          </a:p>
        </p:txBody>
      </p:sp>
    </p:spTree>
    <p:extLst>
      <p:ext uri="{BB962C8B-B14F-4D97-AF65-F5344CB8AC3E}">
        <p14:creationId xmlns:p14="http://schemas.microsoft.com/office/powerpoint/2010/main" val="1188617030"/>
      </p:ext>
    </p:extLst>
  </p:cSld>
  <p:clrMapOvr>
    <a:masterClrMapping/>
  </p:clrMapOvr>
  <p:transition>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1266" name="Text Box 1"/>
          <p:cNvSpPr txBox="1">
            <a:spLocks noChangeArrowheads="1"/>
          </p:cNvSpPr>
          <p:nvPr/>
        </p:nvSpPr>
        <p:spPr bwMode="auto">
          <a:xfrm>
            <a:off x="0" y="6213475"/>
            <a:ext cx="9144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buFont typeface="Times New Roman" pitchFamily="18" charset="0"/>
              <a:buNone/>
            </a:pPr>
            <a:endParaRPr lang="en-US" altLang="zh-TW" sz="2400" smtClean="0">
              <a:solidFill>
                <a:srgbClr val="FFFFFF"/>
              </a:solidFill>
            </a:endParaRPr>
          </a:p>
        </p:txBody>
      </p:sp>
      <p:sp>
        <p:nvSpPr>
          <p:cNvPr id="3" name="Rectangle 2"/>
          <p:cNvSpPr/>
          <p:nvPr/>
        </p:nvSpPr>
        <p:spPr>
          <a:xfrm>
            <a:off x="0" y="990600"/>
            <a:ext cx="9144000" cy="4746625"/>
          </a:xfrm>
          <a:prstGeom prst="rect">
            <a:avLst/>
          </a:prstGeom>
        </p:spPr>
        <p:txBody>
          <a:bodyPr>
            <a:spAutoFit/>
          </a:bodyPr>
          <a:lstStyle/>
          <a:p>
            <a:pPr algn="ctr" defTabSz="457200" fontAlgn="base">
              <a:lnSpc>
                <a:spcPct val="90000"/>
              </a:lnSpc>
              <a:spcBef>
                <a:spcPct val="0"/>
              </a:spcBef>
              <a:spcAft>
                <a:spcPct val="0"/>
              </a:spcAft>
              <a:buClr>
                <a:srgbClr val="000000"/>
              </a:buClr>
              <a:buSzPct val="100000"/>
            </a:pPr>
            <a:r>
              <a:rPr lang="zh-TW" altLang="en-US" sz="4000" b="1" smtClean="0">
                <a:solidFill>
                  <a:srgbClr val="FFFFFF"/>
                </a:solidFill>
                <a:effectLst>
                  <a:outerShdw blurRad="38100" dist="38100" dir="2700000" algn="tl">
                    <a:srgbClr val="C0C0C0"/>
                  </a:outerShdw>
                </a:effectLst>
                <a:ea typeface="DFKai-SB" pitchFamily="65" charset="-120"/>
              </a:rPr>
              <a:t>願祢榮耀降臨此地</a:t>
            </a:r>
            <a:endParaRPr lang="en-US" altLang="zh-TW" sz="4000" b="1" smtClean="0">
              <a:solidFill>
                <a:srgbClr val="FFFFFF"/>
              </a:solidFill>
              <a:effectLst>
                <a:outerShdw blurRad="38100" dist="38100" dir="2700000" algn="tl">
                  <a:srgbClr val="C0C0C0"/>
                </a:outerShdw>
              </a:effectLst>
              <a:ea typeface="Arial Unicode MS" pitchFamily="34" charset="-122"/>
              <a:cs typeface="Arial Unicode MS" pitchFamily="34" charset="-122"/>
            </a:endParaRPr>
          </a:p>
          <a:p>
            <a:pPr algn="ctr" defTabSz="457200" fontAlgn="base">
              <a:lnSpc>
                <a:spcPct val="90000"/>
              </a:lnSpc>
              <a:spcBef>
                <a:spcPct val="0"/>
              </a:spcBef>
              <a:spcAft>
                <a:spcPct val="0"/>
              </a:spcAft>
              <a:buClr>
                <a:srgbClr val="000000"/>
              </a:buClr>
              <a:buSzPct val="100000"/>
            </a:pPr>
            <a:r>
              <a:rPr lang="zh-TW" altLang="en-US" sz="4000" b="1" smtClean="0">
                <a:solidFill>
                  <a:srgbClr val="FFFFFF"/>
                </a:solidFill>
                <a:effectLst>
                  <a:outerShdw blurRad="38100" dist="38100" dir="2700000" algn="tl">
                    <a:srgbClr val="C0C0C0"/>
                  </a:outerShdw>
                </a:effectLst>
                <a:ea typeface="DFKai-SB" pitchFamily="65" charset="-120"/>
              </a:rPr>
              <a:t>讓它從我們中間流到萬邦</a:t>
            </a:r>
            <a:endParaRPr lang="en-US" altLang="zh-TW" sz="4000" b="1" smtClean="0">
              <a:solidFill>
                <a:srgbClr val="FFFFFF"/>
              </a:solidFill>
              <a:effectLst>
                <a:outerShdw blurRad="38100" dist="38100" dir="2700000" algn="tl">
                  <a:srgbClr val="C0C0C0"/>
                </a:outerShdw>
              </a:effectLst>
              <a:ea typeface="Arial Unicode MS" pitchFamily="34" charset="-122"/>
              <a:cs typeface="Arial Unicode MS" pitchFamily="34" charset="-122"/>
            </a:endParaRPr>
          </a:p>
          <a:p>
            <a:pPr algn="ctr" defTabSz="457200" fontAlgn="base">
              <a:lnSpc>
                <a:spcPct val="90000"/>
              </a:lnSpc>
              <a:spcBef>
                <a:spcPct val="0"/>
              </a:spcBef>
              <a:spcAft>
                <a:spcPct val="0"/>
              </a:spcAft>
              <a:buClr>
                <a:srgbClr val="000000"/>
              </a:buClr>
              <a:buSzPct val="100000"/>
            </a:pPr>
            <a:r>
              <a:rPr lang="zh-TW" altLang="en-US" sz="4000" b="1" smtClean="0">
                <a:solidFill>
                  <a:srgbClr val="FFFFFF"/>
                </a:solidFill>
                <a:effectLst>
                  <a:outerShdw blurRad="38100" dist="38100" dir="2700000" algn="tl">
                    <a:srgbClr val="C0C0C0"/>
                  </a:outerShdw>
                </a:effectLst>
                <a:ea typeface="DFKai-SB" pitchFamily="65" charset="-120"/>
              </a:rPr>
              <a:t>願祢恩膏充滿此地</a:t>
            </a:r>
            <a:endParaRPr lang="en-US" altLang="zh-TW" sz="4000" b="1" smtClean="0">
              <a:solidFill>
                <a:srgbClr val="FFFFFF"/>
              </a:solidFill>
              <a:effectLst>
                <a:outerShdw blurRad="38100" dist="38100" dir="2700000" algn="tl">
                  <a:srgbClr val="C0C0C0"/>
                </a:outerShdw>
              </a:effectLst>
              <a:ea typeface="Arial Unicode MS" pitchFamily="34" charset="-122"/>
              <a:cs typeface="Arial Unicode MS" pitchFamily="34" charset="-122"/>
            </a:endParaRPr>
          </a:p>
          <a:p>
            <a:pPr algn="ctr" defTabSz="457200" fontAlgn="base">
              <a:lnSpc>
                <a:spcPct val="90000"/>
              </a:lnSpc>
              <a:spcBef>
                <a:spcPct val="0"/>
              </a:spcBef>
              <a:spcAft>
                <a:spcPct val="0"/>
              </a:spcAft>
              <a:buClr>
                <a:srgbClr val="000000"/>
              </a:buClr>
              <a:buSzPct val="100000"/>
            </a:pPr>
            <a:r>
              <a:rPr lang="zh-TW" altLang="en-US" sz="4000" b="1" smtClean="0">
                <a:solidFill>
                  <a:srgbClr val="FFFFFF"/>
                </a:solidFill>
                <a:effectLst>
                  <a:outerShdw blurRad="38100" dist="38100" dir="2700000" algn="tl">
                    <a:srgbClr val="C0C0C0"/>
                  </a:outerShdw>
                </a:effectLst>
                <a:ea typeface="DFKai-SB" pitchFamily="65" charset="-120"/>
              </a:rPr>
              <a:t>我們同心尋求祢面</a:t>
            </a:r>
            <a:endParaRPr lang="en-US" altLang="zh-TW" sz="4000" b="1" smtClean="0">
              <a:solidFill>
                <a:srgbClr val="FFFFFF"/>
              </a:solidFill>
              <a:effectLst>
                <a:outerShdw blurRad="38100" dist="38100" dir="2700000" algn="tl">
                  <a:srgbClr val="C0C0C0"/>
                </a:outerShdw>
              </a:effectLst>
              <a:ea typeface="DFKai-SB" pitchFamily="65" charset="-120"/>
            </a:endParaRPr>
          </a:p>
          <a:p>
            <a:pPr algn="ctr" defTabSz="457200" fontAlgn="base">
              <a:lnSpc>
                <a:spcPct val="90000"/>
              </a:lnSpc>
              <a:spcBef>
                <a:spcPct val="0"/>
              </a:spcBef>
              <a:spcAft>
                <a:spcPct val="0"/>
              </a:spcAft>
              <a:buClr>
                <a:srgbClr val="000000"/>
              </a:buClr>
              <a:buSzPct val="100000"/>
            </a:pPr>
            <a:endParaRPr lang="en-US" altLang="zh-TW" sz="2400" smtClean="0">
              <a:solidFill>
                <a:srgbClr val="FFFFFF"/>
              </a:solidFill>
              <a:ea typeface="DFKai-SB" pitchFamily="65" charset="-120"/>
            </a:endParaRPr>
          </a:p>
          <a:p>
            <a:pPr algn="ctr" defTabSz="457200" fontAlgn="base">
              <a:lnSpc>
                <a:spcPct val="90000"/>
              </a:lnSpc>
              <a:spcBef>
                <a:spcPct val="0"/>
              </a:spcBef>
              <a:spcAft>
                <a:spcPct val="0"/>
              </a:spcAft>
              <a:buClr>
                <a:srgbClr val="000000"/>
              </a:buClr>
              <a:buSzPct val="100000"/>
            </a:pPr>
            <a:r>
              <a:rPr lang="zh-TW" altLang="en-US" sz="2400" smtClean="0">
                <a:solidFill>
                  <a:srgbClr val="FFFFFF"/>
                </a:solidFill>
                <a:ea typeface="Arial Unicode MS" pitchFamily="34" charset="-122"/>
                <a:cs typeface="Arial Unicode MS" pitchFamily="34" charset="-122"/>
              </a:rPr>
              <a:t/>
            </a:r>
            <a:br>
              <a:rPr lang="zh-TW" altLang="en-US" sz="2400" smtClean="0">
                <a:solidFill>
                  <a:srgbClr val="FFFFFF"/>
                </a:solidFill>
                <a:ea typeface="Arial Unicode MS" pitchFamily="34" charset="-122"/>
                <a:cs typeface="Arial Unicode MS" pitchFamily="34" charset="-122"/>
              </a:rPr>
            </a:br>
            <a:r>
              <a:rPr lang="zh-TW" altLang="en-US" sz="2400" b="1" smtClean="0">
                <a:solidFill>
                  <a:srgbClr val="FFFFFF"/>
                </a:solidFill>
                <a:ea typeface="Arial Unicode MS" pitchFamily="34" charset="-122"/>
                <a:cs typeface="Arial Unicode MS" pitchFamily="34" charset="-122"/>
              </a:rPr>
              <a:t> </a:t>
            </a:r>
            <a:r>
              <a:rPr lang="en-US" altLang="zh-TW" sz="3200" b="1" smtClean="0">
                <a:solidFill>
                  <a:srgbClr val="FFFFFF"/>
                </a:solidFill>
                <a:ea typeface="Arial Unicode MS" pitchFamily="34" charset="-122"/>
                <a:cs typeface="Arial Unicode MS" pitchFamily="34" charset="-122"/>
              </a:rPr>
              <a:t>Let Your glory fall in this room</a:t>
            </a:r>
          </a:p>
          <a:p>
            <a:pPr algn="ctr" defTabSz="457200" fontAlgn="base">
              <a:lnSpc>
                <a:spcPct val="90000"/>
              </a:lnSpc>
              <a:spcBef>
                <a:spcPct val="0"/>
              </a:spcBef>
              <a:spcAft>
                <a:spcPct val="0"/>
              </a:spcAft>
              <a:buClr>
                <a:srgbClr val="000000"/>
              </a:buClr>
              <a:buSzPct val="100000"/>
            </a:pPr>
            <a:r>
              <a:rPr lang="en-US" altLang="zh-TW" sz="3200" b="1" smtClean="0">
                <a:solidFill>
                  <a:srgbClr val="FFFFFF"/>
                </a:solidFill>
                <a:ea typeface="Arial Unicode MS" pitchFamily="34" charset="-122"/>
                <a:cs typeface="Arial Unicode MS" pitchFamily="34" charset="-122"/>
              </a:rPr>
              <a:t>Let it go forth from here to the nations</a:t>
            </a:r>
          </a:p>
          <a:p>
            <a:pPr algn="ctr" defTabSz="457200" fontAlgn="base">
              <a:lnSpc>
                <a:spcPct val="90000"/>
              </a:lnSpc>
              <a:spcBef>
                <a:spcPct val="0"/>
              </a:spcBef>
              <a:spcAft>
                <a:spcPct val="0"/>
              </a:spcAft>
              <a:buClr>
                <a:srgbClr val="000000"/>
              </a:buClr>
              <a:buSzPct val="100000"/>
            </a:pPr>
            <a:r>
              <a:rPr lang="en-US" altLang="zh-TW" sz="3200" b="1" smtClean="0">
                <a:solidFill>
                  <a:srgbClr val="FFFFFF"/>
                </a:solidFill>
                <a:ea typeface="Arial Unicode MS" pitchFamily="34" charset="-122"/>
                <a:cs typeface="Arial Unicode MS" pitchFamily="34" charset="-122"/>
              </a:rPr>
              <a:t>Let Your fragrance rest in this place</a:t>
            </a:r>
            <a:r>
              <a:rPr lang="zh-TW" altLang="en-US" sz="3200" b="1" smtClean="0">
                <a:solidFill>
                  <a:srgbClr val="FFFFFF"/>
                </a:solidFill>
                <a:ea typeface="Arial Unicode MS" pitchFamily="34" charset="-122"/>
                <a:cs typeface="Arial Unicode MS" pitchFamily="34" charset="-122"/>
              </a:rPr>
              <a:t> </a:t>
            </a:r>
          </a:p>
          <a:p>
            <a:pPr algn="ctr" defTabSz="457200" fontAlgn="base">
              <a:lnSpc>
                <a:spcPct val="90000"/>
              </a:lnSpc>
              <a:spcBef>
                <a:spcPct val="0"/>
              </a:spcBef>
              <a:spcAft>
                <a:spcPct val="0"/>
              </a:spcAft>
              <a:buClr>
                <a:srgbClr val="000000"/>
              </a:buClr>
              <a:buSzPct val="100000"/>
            </a:pPr>
            <a:r>
              <a:rPr lang="en-US" altLang="zh-TW" sz="3200" b="1" smtClean="0">
                <a:solidFill>
                  <a:srgbClr val="FFFFFF"/>
                </a:solidFill>
                <a:ea typeface="Arial Unicode MS" pitchFamily="34" charset="-122"/>
                <a:cs typeface="Arial Unicode MS" pitchFamily="34" charset="-122"/>
              </a:rPr>
              <a:t>As we gather to seek Your face</a:t>
            </a:r>
          </a:p>
        </p:txBody>
      </p:sp>
    </p:spTree>
    <p:extLst>
      <p:ext uri="{BB962C8B-B14F-4D97-AF65-F5344CB8AC3E}">
        <p14:creationId xmlns:p14="http://schemas.microsoft.com/office/powerpoint/2010/main" val="420875274"/>
      </p:ext>
    </p:extLst>
  </p:cSld>
  <p:clrMapOvr>
    <a:masterClrMapping/>
  </p:clrMapOvr>
  <p:transition>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3314" name="Text Box 1"/>
          <p:cNvSpPr txBox="1">
            <a:spLocks noChangeArrowheads="1"/>
          </p:cNvSpPr>
          <p:nvPr/>
        </p:nvSpPr>
        <p:spPr bwMode="auto">
          <a:xfrm>
            <a:off x="0" y="6213475"/>
            <a:ext cx="9144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buFont typeface="Times New Roman" pitchFamily="18" charset="0"/>
              <a:buNone/>
            </a:pPr>
            <a:endParaRPr lang="en-US" altLang="zh-TW" sz="2400" smtClean="0">
              <a:solidFill>
                <a:srgbClr val="FFFFFF"/>
              </a:solidFill>
            </a:endParaRPr>
          </a:p>
        </p:txBody>
      </p:sp>
      <p:sp>
        <p:nvSpPr>
          <p:cNvPr id="2" name="Rectangle 1"/>
          <p:cNvSpPr/>
          <p:nvPr/>
        </p:nvSpPr>
        <p:spPr>
          <a:xfrm>
            <a:off x="0" y="484188"/>
            <a:ext cx="9144000" cy="6186487"/>
          </a:xfrm>
          <a:prstGeom prst="rect">
            <a:avLst/>
          </a:prstGeom>
        </p:spPr>
        <p:txBody>
          <a:bodyPr>
            <a:spAutoFit/>
          </a:bodyPr>
          <a:lstStyle/>
          <a:p>
            <a:pPr algn="ctr" defTabSz="457200" fontAlgn="base">
              <a:lnSpc>
                <a:spcPct val="90000"/>
              </a:lnSpc>
              <a:spcBef>
                <a:spcPct val="0"/>
              </a:spcBef>
              <a:spcAft>
                <a:spcPct val="0"/>
              </a:spcAft>
              <a:buClr>
                <a:srgbClr val="000000"/>
              </a:buClr>
              <a:buSzPct val="100000"/>
            </a:pPr>
            <a:r>
              <a:rPr lang="zh-TW" altLang="en-US" sz="2400" smtClean="0">
                <a:solidFill>
                  <a:srgbClr val="FFFFFF"/>
                </a:solidFill>
                <a:effectLst>
                  <a:outerShdw blurRad="38100" dist="38100" dir="2700000" algn="tl">
                    <a:srgbClr val="C0C0C0"/>
                  </a:outerShdw>
                </a:effectLst>
                <a:ea typeface="DFKai-SB" pitchFamily="65" charset="-120"/>
              </a:rPr>
              <a:t>2.</a:t>
            </a:r>
            <a:r>
              <a:rPr lang="zh-TW" altLang="en-US" sz="4000" b="1" smtClean="0">
                <a:solidFill>
                  <a:srgbClr val="FFFFFF"/>
                </a:solidFill>
                <a:effectLst>
                  <a:outerShdw blurRad="38100" dist="38100" dir="2700000" algn="tl">
                    <a:srgbClr val="C0C0C0"/>
                  </a:outerShdw>
                </a:effectLst>
                <a:ea typeface="DFKai-SB" pitchFamily="65" charset="-120"/>
              </a:rPr>
              <a:t>統管萬國的主 這世界仍要看見</a:t>
            </a:r>
            <a:endParaRPr lang="en-US" altLang="zh-TW" sz="4000" b="1" smtClean="0">
              <a:solidFill>
                <a:srgbClr val="FFFFFF"/>
              </a:solidFill>
              <a:effectLst>
                <a:outerShdw blurRad="38100" dist="38100" dir="2700000" algn="tl">
                  <a:srgbClr val="C0C0C0"/>
                </a:outerShdw>
              </a:effectLst>
              <a:ea typeface="DFKai-SB" pitchFamily="65" charset="-120"/>
            </a:endParaRPr>
          </a:p>
          <a:p>
            <a:pPr algn="ctr" defTabSz="457200" fontAlgn="base">
              <a:lnSpc>
                <a:spcPct val="90000"/>
              </a:lnSpc>
              <a:spcBef>
                <a:spcPct val="0"/>
              </a:spcBef>
              <a:spcAft>
                <a:spcPct val="0"/>
              </a:spcAft>
              <a:buClr>
                <a:srgbClr val="000000"/>
              </a:buClr>
              <a:buSzPct val="100000"/>
            </a:pPr>
            <a:r>
              <a:rPr lang="zh-TW" altLang="en-US" sz="4000" b="1" smtClean="0">
                <a:solidFill>
                  <a:srgbClr val="FFFFFF"/>
                </a:solidFill>
                <a:effectLst>
                  <a:outerShdw blurRad="38100" dist="38100" dir="2700000" algn="tl">
                    <a:srgbClr val="C0C0C0"/>
                  </a:outerShdw>
                </a:effectLst>
                <a:ea typeface="DFKai-SB" pitchFamily="65" charset="-120"/>
              </a:rPr>
              <a:t>祢的應許完全彰顯 教會要全然得勝</a:t>
            </a:r>
            <a:endParaRPr lang="en-US" altLang="zh-TW" sz="4000" b="1" smtClean="0">
              <a:solidFill>
                <a:srgbClr val="FFFFFF"/>
              </a:solidFill>
              <a:effectLst>
                <a:outerShdw blurRad="38100" dist="38100" dir="2700000" algn="tl">
                  <a:srgbClr val="C0C0C0"/>
                </a:outerShdw>
              </a:effectLst>
              <a:ea typeface="DFKai-SB" pitchFamily="65" charset="-120"/>
            </a:endParaRPr>
          </a:p>
          <a:p>
            <a:pPr algn="ctr" defTabSz="457200" fontAlgn="base">
              <a:lnSpc>
                <a:spcPct val="90000"/>
              </a:lnSpc>
              <a:spcBef>
                <a:spcPct val="0"/>
              </a:spcBef>
              <a:spcAft>
                <a:spcPct val="0"/>
              </a:spcAft>
              <a:buClr>
                <a:srgbClr val="000000"/>
              </a:buClr>
              <a:buSzPct val="100000"/>
            </a:pPr>
            <a:r>
              <a:rPr lang="zh-TW" altLang="en-US" sz="4000" b="1" smtClean="0">
                <a:solidFill>
                  <a:srgbClr val="FFFFFF"/>
                </a:solidFill>
                <a:effectLst>
                  <a:outerShdw blurRad="38100" dist="38100" dir="2700000" algn="tl">
                    <a:srgbClr val="C0C0C0"/>
                  </a:outerShdw>
                </a:effectLst>
                <a:ea typeface="DFKai-SB" pitchFamily="65" charset="-120"/>
              </a:rPr>
              <a:t>求祢憐憫觸摸我們 使我們靠祢剛強</a:t>
            </a:r>
            <a:endParaRPr lang="en-US" altLang="zh-TW" sz="4000" b="1" smtClean="0">
              <a:solidFill>
                <a:srgbClr val="FFFFFF"/>
              </a:solidFill>
              <a:effectLst>
                <a:outerShdw blurRad="38100" dist="38100" dir="2700000" algn="tl">
                  <a:srgbClr val="C0C0C0"/>
                </a:outerShdw>
              </a:effectLst>
              <a:ea typeface="DFKai-SB" pitchFamily="65" charset="-120"/>
            </a:endParaRPr>
          </a:p>
          <a:p>
            <a:pPr algn="ctr" defTabSz="457200" fontAlgn="base">
              <a:lnSpc>
                <a:spcPct val="90000"/>
              </a:lnSpc>
              <a:spcBef>
                <a:spcPct val="0"/>
              </a:spcBef>
              <a:spcAft>
                <a:spcPct val="0"/>
              </a:spcAft>
              <a:buClr>
                <a:srgbClr val="000000"/>
              </a:buClr>
              <a:buSzPct val="100000"/>
            </a:pPr>
            <a:r>
              <a:rPr lang="zh-TW" altLang="en-US" sz="4000" b="1" smtClean="0">
                <a:solidFill>
                  <a:srgbClr val="FFFFFF"/>
                </a:solidFill>
                <a:effectLst>
                  <a:outerShdw blurRad="38100" dist="38100" dir="2700000" algn="tl">
                    <a:srgbClr val="C0C0C0"/>
                  </a:outerShdw>
                </a:effectLst>
                <a:ea typeface="DFKai-SB" pitchFamily="65" charset="-120"/>
              </a:rPr>
              <a:t>勝過我們一切軟弱 使我們奮勇爭戰</a:t>
            </a:r>
            <a:endParaRPr lang="en-US" altLang="zh-TW" sz="4000" b="1" smtClean="0">
              <a:solidFill>
                <a:srgbClr val="FFFFFF"/>
              </a:solidFill>
              <a:effectLst>
                <a:outerShdw blurRad="38100" dist="38100" dir="2700000" algn="tl">
                  <a:srgbClr val="C0C0C0"/>
                </a:outerShdw>
              </a:effectLst>
              <a:ea typeface="DFKai-SB" pitchFamily="65" charset="-120"/>
            </a:endParaRPr>
          </a:p>
          <a:p>
            <a:pPr algn="ctr" defTabSz="457200" fontAlgn="base">
              <a:lnSpc>
                <a:spcPct val="90000"/>
              </a:lnSpc>
              <a:spcBef>
                <a:spcPct val="0"/>
              </a:spcBef>
              <a:spcAft>
                <a:spcPct val="0"/>
              </a:spcAft>
              <a:buClr>
                <a:srgbClr val="000000"/>
              </a:buClr>
              <a:buSzPct val="100000"/>
            </a:pPr>
            <a:endParaRPr lang="en-US" altLang="zh-TW" sz="2800" smtClean="0">
              <a:solidFill>
                <a:srgbClr val="FFFFFF"/>
              </a:solidFill>
              <a:ea typeface="DFKai-SB" pitchFamily="65" charset="-120"/>
            </a:endParaRPr>
          </a:p>
          <a:p>
            <a:pPr algn="ctr" defTabSz="457200" fontAlgn="base">
              <a:lnSpc>
                <a:spcPct val="90000"/>
              </a:lnSpc>
              <a:spcBef>
                <a:spcPct val="0"/>
              </a:spcBef>
              <a:spcAft>
                <a:spcPct val="0"/>
              </a:spcAft>
              <a:buClr>
                <a:srgbClr val="000000"/>
              </a:buClr>
              <a:buSzPct val="100000"/>
            </a:pPr>
            <a:endParaRPr lang="zh-TW" altLang="en-US" sz="2800" smtClean="0">
              <a:solidFill>
                <a:srgbClr val="FFFFFF"/>
              </a:solidFill>
              <a:ea typeface="DFKai-SB" pitchFamily="65" charset="-120"/>
            </a:endParaRPr>
          </a:p>
          <a:p>
            <a:pPr algn="ctr" defTabSz="457200" fontAlgn="base">
              <a:lnSpc>
                <a:spcPct val="90000"/>
              </a:lnSpc>
              <a:spcBef>
                <a:spcPct val="0"/>
              </a:spcBef>
              <a:spcAft>
                <a:spcPct val="0"/>
              </a:spcAft>
              <a:buClr>
                <a:srgbClr val="000000"/>
              </a:buClr>
              <a:buSzPct val="100000"/>
            </a:pPr>
            <a:r>
              <a:rPr lang="en-US" altLang="zh-TW" sz="3200" b="1" smtClean="0">
                <a:solidFill>
                  <a:srgbClr val="FFFFFF"/>
                </a:solidFill>
                <a:ea typeface="Arial Unicode MS" pitchFamily="34" charset="-122"/>
                <a:cs typeface="Arial Unicode MS" pitchFamily="34" charset="-122"/>
              </a:rPr>
              <a:t>Ruler of the nations the world has yet to see</a:t>
            </a:r>
          </a:p>
          <a:p>
            <a:pPr algn="ctr" defTabSz="457200" fontAlgn="base">
              <a:lnSpc>
                <a:spcPct val="90000"/>
              </a:lnSpc>
              <a:spcBef>
                <a:spcPct val="0"/>
              </a:spcBef>
              <a:spcAft>
                <a:spcPct val="0"/>
              </a:spcAft>
              <a:buClr>
                <a:srgbClr val="000000"/>
              </a:buClr>
              <a:buSzPct val="100000"/>
            </a:pPr>
            <a:r>
              <a:rPr lang="en-US" altLang="zh-TW" sz="3200" b="1" smtClean="0">
                <a:solidFill>
                  <a:srgbClr val="FFFFFF"/>
                </a:solidFill>
                <a:ea typeface="Arial Unicode MS" pitchFamily="34" charset="-122"/>
                <a:cs typeface="Arial Unicode MS" pitchFamily="34" charset="-122"/>
              </a:rPr>
              <a:t>The full release of Your promise </a:t>
            </a:r>
            <a:br>
              <a:rPr lang="en-US" altLang="zh-TW" sz="3200" b="1" smtClean="0">
                <a:solidFill>
                  <a:srgbClr val="FFFFFF"/>
                </a:solidFill>
                <a:ea typeface="Arial Unicode MS" pitchFamily="34" charset="-122"/>
                <a:cs typeface="Arial Unicode MS" pitchFamily="34" charset="-122"/>
              </a:rPr>
            </a:br>
            <a:r>
              <a:rPr lang="en-US" altLang="zh-TW" sz="3200" b="1" smtClean="0">
                <a:solidFill>
                  <a:srgbClr val="FFFFFF"/>
                </a:solidFill>
                <a:ea typeface="Arial Unicode MS" pitchFamily="34" charset="-122"/>
                <a:cs typeface="Arial Unicode MS" pitchFamily="34" charset="-122"/>
              </a:rPr>
              <a:t>The church in victory</a:t>
            </a:r>
          </a:p>
          <a:p>
            <a:pPr algn="ctr" defTabSz="457200" fontAlgn="base">
              <a:lnSpc>
                <a:spcPct val="90000"/>
              </a:lnSpc>
              <a:spcBef>
                <a:spcPct val="0"/>
              </a:spcBef>
              <a:spcAft>
                <a:spcPct val="0"/>
              </a:spcAft>
              <a:buClr>
                <a:srgbClr val="000000"/>
              </a:buClr>
              <a:buSzPct val="100000"/>
            </a:pPr>
            <a:r>
              <a:rPr lang="en-US" altLang="zh-TW" sz="3200" b="1" smtClean="0">
                <a:solidFill>
                  <a:srgbClr val="FFFFFF"/>
                </a:solidFill>
                <a:ea typeface="Arial Unicode MS" pitchFamily="34" charset="-122"/>
                <a:cs typeface="Arial Unicode MS" pitchFamily="34" charset="-122"/>
              </a:rPr>
              <a:t>Turn to us Lord and touch us </a:t>
            </a:r>
            <a:br>
              <a:rPr lang="en-US" altLang="zh-TW" sz="3200" b="1" smtClean="0">
                <a:solidFill>
                  <a:srgbClr val="FFFFFF"/>
                </a:solidFill>
                <a:ea typeface="Arial Unicode MS" pitchFamily="34" charset="-122"/>
                <a:cs typeface="Arial Unicode MS" pitchFamily="34" charset="-122"/>
              </a:rPr>
            </a:br>
            <a:r>
              <a:rPr lang="en-US" altLang="zh-TW" sz="3200" b="1" smtClean="0">
                <a:solidFill>
                  <a:srgbClr val="FFFFFF"/>
                </a:solidFill>
                <a:ea typeface="Arial Unicode MS" pitchFamily="34" charset="-122"/>
                <a:cs typeface="Arial Unicode MS" pitchFamily="34" charset="-122"/>
              </a:rPr>
              <a:t>Make us strong in your might</a:t>
            </a:r>
          </a:p>
          <a:p>
            <a:pPr algn="ctr" defTabSz="457200" fontAlgn="base">
              <a:lnSpc>
                <a:spcPct val="90000"/>
              </a:lnSpc>
              <a:spcBef>
                <a:spcPct val="0"/>
              </a:spcBef>
              <a:spcAft>
                <a:spcPct val="0"/>
              </a:spcAft>
              <a:buClr>
                <a:srgbClr val="000000"/>
              </a:buClr>
              <a:buSzPct val="100000"/>
            </a:pPr>
            <a:r>
              <a:rPr lang="en-US" altLang="zh-TW" sz="3200" b="1" smtClean="0">
                <a:solidFill>
                  <a:srgbClr val="FFFFFF"/>
                </a:solidFill>
                <a:ea typeface="Arial Unicode MS" pitchFamily="34" charset="-122"/>
                <a:cs typeface="Arial Unicode MS" pitchFamily="34" charset="-122"/>
              </a:rPr>
              <a:t>Overcome our weakness </a:t>
            </a:r>
            <a:br>
              <a:rPr lang="en-US" altLang="zh-TW" sz="3200" b="1" smtClean="0">
                <a:solidFill>
                  <a:srgbClr val="FFFFFF"/>
                </a:solidFill>
                <a:ea typeface="Arial Unicode MS" pitchFamily="34" charset="-122"/>
                <a:cs typeface="Arial Unicode MS" pitchFamily="34" charset="-122"/>
              </a:rPr>
            </a:br>
            <a:r>
              <a:rPr lang="en-US" altLang="zh-TW" sz="3200" b="1" smtClean="0">
                <a:solidFill>
                  <a:srgbClr val="FFFFFF"/>
                </a:solidFill>
                <a:ea typeface="Arial Unicode MS" pitchFamily="34" charset="-122"/>
                <a:cs typeface="Arial Unicode MS" pitchFamily="34" charset="-122"/>
              </a:rPr>
              <a:t>That we could stand up and fight</a:t>
            </a:r>
            <a:r>
              <a:rPr lang="en-US" altLang="zh-TW" sz="3200" b="1" smtClean="0">
                <a:solidFill>
                  <a:srgbClr val="FFFFFF"/>
                </a:solidFill>
                <a:latin typeface="MingLiU" pitchFamily="49" charset="-120"/>
                <a:ea typeface="Arial Unicode MS" pitchFamily="34" charset="-122"/>
                <a:cs typeface="Arial Unicode MS" pitchFamily="34" charset="-122"/>
              </a:rPr>
              <a:t> </a:t>
            </a:r>
          </a:p>
        </p:txBody>
      </p:sp>
    </p:spTree>
    <p:extLst>
      <p:ext uri="{BB962C8B-B14F-4D97-AF65-F5344CB8AC3E}">
        <p14:creationId xmlns:p14="http://schemas.microsoft.com/office/powerpoint/2010/main" val="3890701478"/>
      </p:ext>
    </p:extLst>
  </p:cSld>
  <p:clrMapOvr>
    <a:masterClrMapping/>
  </p:clrMapOvr>
  <p:transition>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5362" name="Text Box 1"/>
          <p:cNvSpPr txBox="1">
            <a:spLocks noChangeArrowheads="1"/>
          </p:cNvSpPr>
          <p:nvPr/>
        </p:nvSpPr>
        <p:spPr bwMode="auto">
          <a:xfrm>
            <a:off x="0" y="6213475"/>
            <a:ext cx="9144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buFont typeface="Times New Roman" pitchFamily="18" charset="0"/>
              <a:buNone/>
            </a:pPr>
            <a:endParaRPr lang="en-US" altLang="zh-TW" sz="2400" smtClean="0">
              <a:solidFill>
                <a:srgbClr val="FFFFFF"/>
              </a:solidFill>
            </a:endParaRPr>
          </a:p>
        </p:txBody>
      </p:sp>
      <p:sp>
        <p:nvSpPr>
          <p:cNvPr id="3" name="Rectangle 2"/>
          <p:cNvSpPr/>
          <p:nvPr/>
        </p:nvSpPr>
        <p:spPr>
          <a:xfrm>
            <a:off x="0" y="990600"/>
            <a:ext cx="9144000" cy="4746625"/>
          </a:xfrm>
          <a:prstGeom prst="rect">
            <a:avLst/>
          </a:prstGeom>
        </p:spPr>
        <p:txBody>
          <a:bodyPr>
            <a:spAutoFit/>
          </a:bodyPr>
          <a:lstStyle/>
          <a:p>
            <a:pPr algn="ctr" defTabSz="457200" fontAlgn="base">
              <a:lnSpc>
                <a:spcPct val="90000"/>
              </a:lnSpc>
              <a:spcBef>
                <a:spcPct val="0"/>
              </a:spcBef>
              <a:spcAft>
                <a:spcPct val="0"/>
              </a:spcAft>
              <a:buClr>
                <a:srgbClr val="000000"/>
              </a:buClr>
              <a:buSzPct val="100000"/>
              <a:buFont typeface="Times New Roman" pitchFamily="18" charset="0"/>
              <a:buNone/>
            </a:pPr>
            <a:r>
              <a:rPr lang="zh-TW" altLang="en-US" sz="4000" b="1" smtClean="0">
                <a:solidFill>
                  <a:srgbClr val="FFFFFF"/>
                </a:solidFill>
                <a:effectLst>
                  <a:outerShdw blurRad="38100" dist="38100" dir="2700000" algn="tl">
                    <a:srgbClr val="C0C0C0"/>
                  </a:outerShdw>
                </a:effectLst>
                <a:ea typeface="DFKai-SB" pitchFamily="65" charset="-120"/>
              </a:rPr>
              <a:t>願祢榮耀降臨此地</a:t>
            </a:r>
            <a:endParaRPr lang="en-US" altLang="zh-TW" sz="4000" b="1" smtClean="0">
              <a:solidFill>
                <a:srgbClr val="FFFFFF"/>
              </a:solidFill>
              <a:effectLst>
                <a:outerShdw blurRad="38100" dist="38100" dir="2700000" algn="tl">
                  <a:srgbClr val="C0C0C0"/>
                </a:outerShdw>
              </a:effectLst>
              <a:ea typeface="Arial Unicode MS" pitchFamily="34" charset="-122"/>
              <a:cs typeface="Arial Unicode MS" pitchFamily="34" charset="-122"/>
            </a:endParaRPr>
          </a:p>
          <a:p>
            <a:pPr algn="ctr" defTabSz="457200" fontAlgn="base">
              <a:lnSpc>
                <a:spcPct val="90000"/>
              </a:lnSpc>
              <a:spcBef>
                <a:spcPct val="0"/>
              </a:spcBef>
              <a:spcAft>
                <a:spcPct val="0"/>
              </a:spcAft>
              <a:buClr>
                <a:srgbClr val="000000"/>
              </a:buClr>
              <a:buSzPct val="100000"/>
            </a:pPr>
            <a:r>
              <a:rPr lang="zh-TW" altLang="en-US" sz="4000" b="1" smtClean="0">
                <a:solidFill>
                  <a:srgbClr val="FFFFFF"/>
                </a:solidFill>
                <a:effectLst>
                  <a:outerShdw blurRad="38100" dist="38100" dir="2700000" algn="tl">
                    <a:srgbClr val="C0C0C0"/>
                  </a:outerShdw>
                </a:effectLst>
                <a:ea typeface="DFKai-SB" pitchFamily="65" charset="-120"/>
              </a:rPr>
              <a:t>讓它從我們中間流到萬邦</a:t>
            </a:r>
            <a:endParaRPr lang="en-US" altLang="zh-TW" sz="4000" b="1" smtClean="0">
              <a:solidFill>
                <a:srgbClr val="FFFFFF"/>
              </a:solidFill>
              <a:effectLst>
                <a:outerShdw blurRad="38100" dist="38100" dir="2700000" algn="tl">
                  <a:srgbClr val="C0C0C0"/>
                </a:outerShdw>
              </a:effectLst>
              <a:ea typeface="Arial Unicode MS" pitchFamily="34" charset="-122"/>
              <a:cs typeface="Arial Unicode MS" pitchFamily="34" charset="-122"/>
            </a:endParaRPr>
          </a:p>
          <a:p>
            <a:pPr algn="ctr" defTabSz="457200" fontAlgn="base">
              <a:lnSpc>
                <a:spcPct val="90000"/>
              </a:lnSpc>
              <a:spcBef>
                <a:spcPct val="0"/>
              </a:spcBef>
              <a:spcAft>
                <a:spcPct val="0"/>
              </a:spcAft>
              <a:buClr>
                <a:srgbClr val="000000"/>
              </a:buClr>
              <a:buSzPct val="100000"/>
              <a:buFont typeface="Times New Roman" pitchFamily="18" charset="0"/>
              <a:buNone/>
            </a:pPr>
            <a:r>
              <a:rPr lang="zh-TW" altLang="en-US" sz="4000" b="1" smtClean="0">
                <a:solidFill>
                  <a:srgbClr val="FFFFFF"/>
                </a:solidFill>
                <a:effectLst>
                  <a:outerShdw blurRad="38100" dist="38100" dir="2700000" algn="tl">
                    <a:srgbClr val="C0C0C0"/>
                  </a:outerShdw>
                </a:effectLst>
                <a:ea typeface="DFKai-SB" pitchFamily="65" charset="-120"/>
              </a:rPr>
              <a:t>願祢恩膏充滿此地</a:t>
            </a:r>
            <a:endParaRPr lang="en-US" altLang="zh-TW" sz="4000" b="1" smtClean="0">
              <a:solidFill>
                <a:srgbClr val="FFFFFF"/>
              </a:solidFill>
              <a:effectLst>
                <a:outerShdw blurRad="38100" dist="38100" dir="2700000" algn="tl">
                  <a:srgbClr val="C0C0C0"/>
                </a:outerShdw>
              </a:effectLst>
              <a:ea typeface="Arial Unicode MS" pitchFamily="34" charset="-122"/>
              <a:cs typeface="Arial Unicode MS" pitchFamily="34" charset="-122"/>
            </a:endParaRPr>
          </a:p>
          <a:p>
            <a:pPr algn="ctr" defTabSz="457200" fontAlgn="base">
              <a:lnSpc>
                <a:spcPct val="90000"/>
              </a:lnSpc>
              <a:spcBef>
                <a:spcPct val="0"/>
              </a:spcBef>
              <a:spcAft>
                <a:spcPct val="0"/>
              </a:spcAft>
              <a:buClr>
                <a:srgbClr val="000000"/>
              </a:buClr>
              <a:buSzPct val="100000"/>
            </a:pPr>
            <a:r>
              <a:rPr lang="zh-TW" altLang="en-US" sz="4000" b="1" smtClean="0">
                <a:solidFill>
                  <a:srgbClr val="FFFFFF"/>
                </a:solidFill>
                <a:effectLst>
                  <a:outerShdw blurRad="38100" dist="38100" dir="2700000" algn="tl">
                    <a:srgbClr val="C0C0C0"/>
                  </a:outerShdw>
                </a:effectLst>
                <a:ea typeface="DFKai-SB" pitchFamily="65" charset="-120"/>
              </a:rPr>
              <a:t>我們同心尋求祢面</a:t>
            </a:r>
            <a:endParaRPr lang="en-US" altLang="zh-TW" sz="4000" b="1" smtClean="0">
              <a:solidFill>
                <a:srgbClr val="FFFFFF"/>
              </a:solidFill>
              <a:effectLst>
                <a:outerShdw blurRad="38100" dist="38100" dir="2700000" algn="tl">
                  <a:srgbClr val="C0C0C0"/>
                </a:outerShdw>
              </a:effectLst>
              <a:ea typeface="DFKai-SB" pitchFamily="65" charset="-120"/>
            </a:endParaRPr>
          </a:p>
          <a:p>
            <a:pPr algn="ctr" defTabSz="457200" fontAlgn="base">
              <a:lnSpc>
                <a:spcPct val="90000"/>
              </a:lnSpc>
              <a:spcBef>
                <a:spcPct val="0"/>
              </a:spcBef>
              <a:spcAft>
                <a:spcPct val="0"/>
              </a:spcAft>
              <a:buClr>
                <a:srgbClr val="000000"/>
              </a:buClr>
              <a:buSzPct val="100000"/>
            </a:pPr>
            <a:endParaRPr lang="en-US" altLang="zh-TW" sz="2400" smtClean="0">
              <a:solidFill>
                <a:srgbClr val="FFFFFF"/>
              </a:solidFill>
              <a:ea typeface="DFKai-SB" pitchFamily="65" charset="-120"/>
            </a:endParaRPr>
          </a:p>
          <a:p>
            <a:pPr algn="ctr" defTabSz="457200" fontAlgn="base">
              <a:lnSpc>
                <a:spcPct val="90000"/>
              </a:lnSpc>
              <a:spcBef>
                <a:spcPct val="0"/>
              </a:spcBef>
              <a:spcAft>
                <a:spcPct val="0"/>
              </a:spcAft>
              <a:buClr>
                <a:srgbClr val="000000"/>
              </a:buClr>
              <a:buSzPct val="100000"/>
            </a:pPr>
            <a:r>
              <a:rPr lang="zh-TW" altLang="en-US" sz="2400" smtClean="0">
                <a:solidFill>
                  <a:srgbClr val="FFFFFF"/>
                </a:solidFill>
                <a:ea typeface="Arial Unicode MS" pitchFamily="34" charset="-122"/>
                <a:cs typeface="Arial Unicode MS" pitchFamily="34" charset="-122"/>
              </a:rPr>
              <a:t/>
            </a:r>
            <a:br>
              <a:rPr lang="zh-TW" altLang="en-US" sz="2400" smtClean="0">
                <a:solidFill>
                  <a:srgbClr val="FFFFFF"/>
                </a:solidFill>
                <a:ea typeface="Arial Unicode MS" pitchFamily="34" charset="-122"/>
                <a:cs typeface="Arial Unicode MS" pitchFamily="34" charset="-122"/>
              </a:rPr>
            </a:br>
            <a:r>
              <a:rPr lang="zh-TW" altLang="en-US" sz="2400" b="1" smtClean="0">
                <a:solidFill>
                  <a:srgbClr val="FFFFFF"/>
                </a:solidFill>
                <a:ea typeface="Arial Unicode MS" pitchFamily="34" charset="-122"/>
                <a:cs typeface="Arial Unicode MS" pitchFamily="34" charset="-122"/>
              </a:rPr>
              <a:t> </a:t>
            </a:r>
            <a:r>
              <a:rPr lang="en-US" altLang="zh-TW" sz="3200" b="1" smtClean="0">
                <a:solidFill>
                  <a:srgbClr val="FFFFFF"/>
                </a:solidFill>
                <a:ea typeface="Arial Unicode MS" pitchFamily="34" charset="-122"/>
                <a:cs typeface="Arial Unicode MS" pitchFamily="34" charset="-122"/>
              </a:rPr>
              <a:t>Let Your glory fall in this room</a:t>
            </a:r>
          </a:p>
          <a:p>
            <a:pPr algn="ctr" defTabSz="457200" fontAlgn="base">
              <a:lnSpc>
                <a:spcPct val="90000"/>
              </a:lnSpc>
              <a:spcBef>
                <a:spcPct val="0"/>
              </a:spcBef>
              <a:spcAft>
                <a:spcPct val="0"/>
              </a:spcAft>
              <a:buClr>
                <a:srgbClr val="000000"/>
              </a:buClr>
              <a:buSzPct val="100000"/>
            </a:pPr>
            <a:r>
              <a:rPr lang="en-US" altLang="zh-TW" sz="3200" b="1" smtClean="0">
                <a:solidFill>
                  <a:srgbClr val="FFFFFF"/>
                </a:solidFill>
                <a:ea typeface="Arial Unicode MS" pitchFamily="34" charset="-122"/>
                <a:cs typeface="Arial Unicode MS" pitchFamily="34" charset="-122"/>
              </a:rPr>
              <a:t>Let it go forth from here to the nations</a:t>
            </a:r>
          </a:p>
          <a:p>
            <a:pPr algn="ctr" defTabSz="457200" fontAlgn="base">
              <a:lnSpc>
                <a:spcPct val="90000"/>
              </a:lnSpc>
              <a:spcBef>
                <a:spcPct val="0"/>
              </a:spcBef>
              <a:spcAft>
                <a:spcPct val="0"/>
              </a:spcAft>
              <a:buClr>
                <a:srgbClr val="000000"/>
              </a:buClr>
              <a:buSzPct val="100000"/>
            </a:pPr>
            <a:r>
              <a:rPr lang="en-US" altLang="zh-TW" sz="3200" b="1" smtClean="0">
                <a:solidFill>
                  <a:srgbClr val="FFFFFF"/>
                </a:solidFill>
                <a:ea typeface="Arial Unicode MS" pitchFamily="34" charset="-122"/>
                <a:cs typeface="Arial Unicode MS" pitchFamily="34" charset="-122"/>
              </a:rPr>
              <a:t>Let Your fragrance rest in this place</a:t>
            </a:r>
            <a:r>
              <a:rPr lang="zh-TW" altLang="en-US" sz="3200" b="1" smtClean="0">
                <a:solidFill>
                  <a:srgbClr val="FFFFFF"/>
                </a:solidFill>
                <a:ea typeface="Arial Unicode MS" pitchFamily="34" charset="-122"/>
                <a:cs typeface="Arial Unicode MS" pitchFamily="34" charset="-122"/>
              </a:rPr>
              <a:t> </a:t>
            </a:r>
          </a:p>
          <a:p>
            <a:pPr algn="ctr" defTabSz="457200" fontAlgn="base">
              <a:lnSpc>
                <a:spcPct val="90000"/>
              </a:lnSpc>
              <a:spcBef>
                <a:spcPct val="0"/>
              </a:spcBef>
              <a:spcAft>
                <a:spcPct val="0"/>
              </a:spcAft>
              <a:buClr>
                <a:srgbClr val="000000"/>
              </a:buClr>
              <a:buSzPct val="100000"/>
            </a:pPr>
            <a:r>
              <a:rPr lang="en-US" altLang="zh-TW" sz="3200" b="1" smtClean="0">
                <a:solidFill>
                  <a:srgbClr val="FFFFFF"/>
                </a:solidFill>
                <a:ea typeface="Arial Unicode MS" pitchFamily="34" charset="-122"/>
                <a:cs typeface="Arial Unicode MS" pitchFamily="34" charset="-122"/>
              </a:rPr>
              <a:t>As we gather to seek Your face</a:t>
            </a:r>
          </a:p>
        </p:txBody>
      </p:sp>
    </p:spTree>
    <p:extLst>
      <p:ext uri="{BB962C8B-B14F-4D97-AF65-F5344CB8AC3E}">
        <p14:creationId xmlns:p14="http://schemas.microsoft.com/office/powerpoint/2010/main" val="134870179"/>
      </p:ext>
    </p:extLst>
  </p:cSld>
  <p:clrMapOvr>
    <a:masterClrMapping/>
  </p:clrMapOvr>
  <p:transition>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7410" name="Text Box 1"/>
          <p:cNvSpPr txBox="1">
            <a:spLocks noChangeArrowheads="1"/>
          </p:cNvSpPr>
          <p:nvPr/>
        </p:nvSpPr>
        <p:spPr bwMode="auto">
          <a:xfrm>
            <a:off x="0" y="6213475"/>
            <a:ext cx="9144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buFont typeface="Times New Roman" pitchFamily="18" charset="0"/>
              <a:buNone/>
            </a:pPr>
            <a:endParaRPr lang="en-US" altLang="zh-TW" sz="2400" smtClean="0">
              <a:solidFill>
                <a:srgbClr val="FFFFFF"/>
              </a:solidFill>
            </a:endParaRPr>
          </a:p>
        </p:txBody>
      </p:sp>
      <p:sp>
        <p:nvSpPr>
          <p:cNvPr id="3" name="Rectangle 2"/>
          <p:cNvSpPr/>
          <p:nvPr/>
        </p:nvSpPr>
        <p:spPr>
          <a:xfrm>
            <a:off x="0" y="1295400"/>
            <a:ext cx="9144000" cy="4327525"/>
          </a:xfrm>
          <a:prstGeom prst="rect">
            <a:avLst/>
          </a:prstGeom>
        </p:spPr>
        <p:txBody>
          <a:bodyPr>
            <a:spAutoFit/>
          </a:bodyPr>
          <a:lstStyle/>
          <a:p>
            <a:pPr algn="ctr" defTabSz="457200" fontAlgn="base">
              <a:lnSpc>
                <a:spcPct val="80000"/>
              </a:lnSpc>
              <a:spcBef>
                <a:spcPct val="50000"/>
              </a:spcBef>
              <a:spcAft>
                <a:spcPct val="0"/>
              </a:spcAft>
              <a:buClr>
                <a:srgbClr val="000000"/>
              </a:buClr>
              <a:buSzPct val="100000"/>
            </a:pPr>
            <a:r>
              <a:rPr lang="zh-TW" altLang="en-US" sz="4000" b="1" smtClean="0">
                <a:solidFill>
                  <a:srgbClr val="FFFFFF"/>
                </a:solidFill>
                <a:effectLst>
                  <a:outerShdw blurRad="38100" dist="38100" dir="2700000" algn="tl">
                    <a:srgbClr val="C0C0C0"/>
                  </a:outerShdw>
                </a:effectLst>
                <a:ea typeface="DFKai-SB" pitchFamily="65" charset="-120"/>
              </a:rPr>
              <a:t>願祢國度降臨</a:t>
            </a:r>
            <a:r>
              <a:rPr lang="zh-TW" altLang="en-US" sz="4000" b="1" baseline="30000" smtClean="0">
                <a:solidFill>
                  <a:srgbClr val="FFFFFF"/>
                </a:solidFill>
                <a:effectLst>
                  <a:outerShdw blurRad="38100" dist="38100" dir="2700000" algn="tl">
                    <a:srgbClr val="C0C0C0"/>
                  </a:outerShdw>
                </a:effectLst>
                <a:ea typeface="DFKai-SB" pitchFamily="65" charset="-120"/>
              </a:rPr>
              <a:t>(願祢國度降臨) </a:t>
            </a:r>
            <a:r>
              <a:rPr lang="en-US" altLang="zh-TW" sz="4000" b="1" smtClean="0">
                <a:solidFill>
                  <a:srgbClr val="FFFFFF"/>
                </a:solidFill>
                <a:effectLst>
                  <a:outerShdw blurRad="38100" dist="38100" dir="2700000" algn="tl">
                    <a:srgbClr val="C0C0C0"/>
                  </a:outerShdw>
                </a:effectLst>
                <a:ea typeface="DFKai-SB" pitchFamily="65" charset="-120"/>
              </a:rPr>
              <a:t>　</a:t>
            </a:r>
          </a:p>
          <a:p>
            <a:pPr algn="ctr" defTabSz="457200" fontAlgn="base">
              <a:lnSpc>
                <a:spcPct val="80000"/>
              </a:lnSpc>
              <a:spcBef>
                <a:spcPct val="0"/>
              </a:spcBef>
              <a:spcAft>
                <a:spcPct val="0"/>
              </a:spcAft>
              <a:buClr>
                <a:srgbClr val="000000"/>
              </a:buClr>
              <a:buSzPct val="100000"/>
            </a:pPr>
            <a:r>
              <a:rPr lang="zh-TW" altLang="en-US" sz="4000" b="1" smtClean="0">
                <a:solidFill>
                  <a:srgbClr val="FFFFFF"/>
                </a:solidFill>
                <a:effectLst>
                  <a:outerShdw blurRad="38100" dist="38100" dir="2700000" algn="tl">
                    <a:srgbClr val="C0C0C0"/>
                  </a:outerShdw>
                </a:effectLst>
                <a:ea typeface="DFKai-SB" pitchFamily="65" charset="-120"/>
              </a:rPr>
              <a:t>願你旨意成全</a:t>
            </a:r>
            <a:r>
              <a:rPr lang="zh-TW" altLang="en-US" sz="4000" b="1" baseline="30000" smtClean="0">
                <a:solidFill>
                  <a:srgbClr val="FFFFFF"/>
                </a:solidFill>
                <a:effectLst>
                  <a:outerShdw blurRad="38100" dist="38100" dir="2700000" algn="tl">
                    <a:srgbClr val="C0C0C0"/>
                  </a:outerShdw>
                </a:effectLst>
                <a:ea typeface="DFKai-SB" pitchFamily="65" charset="-120"/>
              </a:rPr>
              <a:t>(願你旨意成全) </a:t>
            </a:r>
            <a:endParaRPr lang="en-US" altLang="zh-TW" sz="4000" b="1" baseline="30000" smtClean="0">
              <a:solidFill>
                <a:srgbClr val="FFFFFF"/>
              </a:solidFill>
              <a:effectLst>
                <a:outerShdw blurRad="38100" dist="38100" dir="2700000" algn="tl">
                  <a:srgbClr val="C0C0C0"/>
                </a:outerShdw>
              </a:effectLst>
              <a:ea typeface="DFKai-SB" pitchFamily="65" charset="-120"/>
            </a:endParaRPr>
          </a:p>
          <a:p>
            <a:pPr algn="ctr" defTabSz="457200" fontAlgn="base">
              <a:lnSpc>
                <a:spcPct val="80000"/>
              </a:lnSpc>
              <a:spcBef>
                <a:spcPct val="0"/>
              </a:spcBef>
              <a:spcAft>
                <a:spcPct val="0"/>
              </a:spcAft>
              <a:buClr>
                <a:srgbClr val="000000"/>
              </a:buClr>
              <a:buSzPct val="100000"/>
            </a:pPr>
            <a:r>
              <a:rPr lang="zh-TW" altLang="en-US" sz="4000" b="1" smtClean="0">
                <a:solidFill>
                  <a:srgbClr val="FFFFFF"/>
                </a:solidFill>
                <a:effectLst>
                  <a:outerShdw blurRad="38100" dist="38100" dir="2700000" algn="tl">
                    <a:srgbClr val="C0C0C0"/>
                  </a:outerShdw>
                </a:effectLst>
                <a:ea typeface="DFKai-SB" pitchFamily="65" charset="-120"/>
              </a:rPr>
              <a:t>讓全地看見</a:t>
            </a:r>
            <a:r>
              <a:rPr lang="zh-TW" altLang="en-US" sz="4000" b="1" baseline="30000" smtClean="0">
                <a:solidFill>
                  <a:srgbClr val="FFFFFF"/>
                </a:solidFill>
                <a:effectLst>
                  <a:outerShdw blurRad="38100" dist="38100" dir="2700000" algn="tl">
                    <a:srgbClr val="C0C0C0"/>
                  </a:outerShdw>
                </a:effectLst>
                <a:ea typeface="DFKai-SB" pitchFamily="65" charset="-120"/>
              </a:rPr>
              <a:t>(讓全地看見)</a:t>
            </a:r>
          </a:p>
          <a:p>
            <a:pPr algn="ctr" defTabSz="457200" fontAlgn="base">
              <a:lnSpc>
                <a:spcPct val="80000"/>
              </a:lnSpc>
              <a:spcBef>
                <a:spcPct val="0"/>
              </a:spcBef>
              <a:spcAft>
                <a:spcPct val="0"/>
              </a:spcAft>
              <a:buClr>
                <a:srgbClr val="000000"/>
              </a:buClr>
              <a:buSzPct val="100000"/>
            </a:pPr>
            <a:r>
              <a:rPr lang="zh-TW" altLang="en-US" sz="4000" b="1" smtClean="0">
                <a:solidFill>
                  <a:srgbClr val="FFFFFF"/>
                </a:solidFill>
                <a:effectLst>
                  <a:outerShdw blurRad="38100" dist="38100" dir="2700000" algn="tl">
                    <a:srgbClr val="C0C0C0"/>
                  </a:outerShdw>
                </a:effectLst>
                <a:ea typeface="DFKai-SB" pitchFamily="65" charset="-120"/>
              </a:rPr>
              <a:t>神兒子的榮耀 </a:t>
            </a:r>
            <a:r>
              <a:rPr lang="zh-TW" altLang="en-US" sz="4000" b="1" smtClean="0">
                <a:solidFill>
                  <a:srgbClr val="FFFFFF"/>
                </a:solidFill>
                <a:effectLst>
                  <a:outerShdw blurRad="38100" dist="38100" dir="2700000" algn="tl">
                    <a:srgbClr val="C0C0C0"/>
                  </a:outerShdw>
                </a:effectLst>
                <a:ea typeface="Arial Unicode MS" pitchFamily="34" charset="-122"/>
                <a:cs typeface="Arial Unicode MS" pitchFamily="34" charset="-122"/>
              </a:rPr>
              <a:t>(2次) </a:t>
            </a:r>
            <a:endParaRPr lang="en-US" altLang="zh-TW" sz="4000" b="1" smtClean="0">
              <a:solidFill>
                <a:srgbClr val="FFFFFF"/>
              </a:solidFill>
              <a:effectLst>
                <a:outerShdw blurRad="38100" dist="38100" dir="2700000" algn="tl">
                  <a:srgbClr val="C0C0C0"/>
                </a:outerShdw>
              </a:effectLst>
              <a:ea typeface="Arial Unicode MS" pitchFamily="34" charset="-122"/>
              <a:cs typeface="Arial Unicode MS" pitchFamily="34" charset="-122"/>
            </a:endParaRPr>
          </a:p>
          <a:p>
            <a:pPr algn="ctr" defTabSz="457200" fontAlgn="base">
              <a:lnSpc>
                <a:spcPct val="80000"/>
              </a:lnSpc>
              <a:spcBef>
                <a:spcPct val="0"/>
              </a:spcBef>
              <a:spcAft>
                <a:spcPct val="0"/>
              </a:spcAft>
              <a:buClr>
                <a:srgbClr val="000000"/>
              </a:buClr>
              <a:buSzPct val="100000"/>
            </a:pPr>
            <a:endParaRPr lang="en-US" altLang="zh-TW" sz="2800" smtClean="0">
              <a:solidFill>
                <a:srgbClr val="FFFFFF"/>
              </a:solidFill>
              <a:ea typeface="Arial Unicode MS" pitchFamily="34" charset="-122"/>
              <a:cs typeface="Arial Unicode MS" pitchFamily="34" charset="-122"/>
            </a:endParaRPr>
          </a:p>
          <a:p>
            <a:pPr algn="ctr" defTabSz="457200" fontAlgn="base">
              <a:lnSpc>
                <a:spcPct val="80000"/>
              </a:lnSpc>
              <a:spcBef>
                <a:spcPct val="0"/>
              </a:spcBef>
              <a:spcAft>
                <a:spcPct val="0"/>
              </a:spcAft>
              <a:buClr>
                <a:srgbClr val="000000"/>
              </a:buClr>
              <a:buSzPct val="100000"/>
            </a:pPr>
            <a:endParaRPr lang="zh-TW" altLang="en-US" sz="2800" smtClean="0">
              <a:solidFill>
                <a:srgbClr val="FFFFFF"/>
              </a:solidFill>
              <a:ea typeface="Arial Unicode MS" pitchFamily="34" charset="-122"/>
              <a:cs typeface="Arial Unicode MS" pitchFamily="34" charset="-122"/>
            </a:endParaRPr>
          </a:p>
          <a:p>
            <a:pPr algn="ctr" defTabSz="457200" fontAlgn="base">
              <a:lnSpc>
                <a:spcPct val="80000"/>
              </a:lnSpc>
              <a:spcBef>
                <a:spcPct val="0"/>
              </a:spcBef>
              <a:spcAft>
                <a:spcPct val="0"/>
              </a:spcAft>
              <a:buClr>
                <a:srgbClr val="000000"/>
              </a:buClr>
              <a:buSzPct val="100000"/>
            </a:pPr>
            <a:r>
              <a:rPr lang="en-US" altLang="zh-TW" sz="3200" b="1" smtClean="0">
                <a:solidFill>
                  <a:srgbClr val="FFFFFF"/>
                </a:solidFill>
                <a:ea typeface="Arial Unicode MS" pitchFamily="34" charset="-122"/>
                <a:cs typeface="Arial Unicode MS" pitchFamily="34" charset="-122"/>
              </a:rPr>
              <a:t>Let Your kingdom come</a:t>
            </a:r>
          </a:p>
          <a:p>
            <a:pPr algn="ctr" defTabSz="457200" fontAlgn="base">
              <a:lnSpc>
                <a:spcPct val="80000"/>
              </a:lnSpc>
              <a:spcBef>
                <a:spcPct val="0"/>
              </a:spcBef>
              <a:spcAft>
                <a:spcPct val="0"/>
              </a:spcAft>
              <a:buClr>
                <a:srgbClr val="000000"/>
              </a:buClr>
              <a:buSzPct val="100000"/>
            </a:pPr>
            <a:r>
              <a:rPr lang="en-US" altLang="zh-TW" sz="3200" b="1" smtClean="0">
                <a:solidFill>
                  <a:srgbClr val="FFFFFF"/>
                </a:solidFill>
                <a:ea typeface="Arial Unicode MS" pitchFamily="34" charset="-122"/>
                <a:cs typeface="Arial Unicode MS" pitchFamily="34" charset="-122"/>
              </a:rPr>
              <a:t>Let Your will be done</a:t>
            </a:r>
          </a:p>
          <a:p>
            <a:pPr algn="ctr" defTabSz="457200" fontAlgn="base">
              <a:lnSpc>
                <a:spcPct val="80000"/>
              </a:lnSpc>
              <a:spcBef>
                <a:spcPct val="0"/>
              </a:spcBef>
              <a:spcAft>
                <a:spcPct val="0"/>
              </a:spcAft>
              <a:buClr>
                <a:srgbClr val="000000"/>
              </a:buClr>
              <a:buSzPct val="100000"/>
            </a:pPr>
            <a:r>
              <a:rPr lang="en-US" altLang="zh-TW" sz="3200" b="1" smtClean="0">
                <a:solidFill>
                  <a:srgbClr val="FFFFFF"/>
                </a:solidFill>
                <a:ea typeface="Arial Unicode MS" pitchFamily="34" charset="-122"/>
                <a:cs typeface="Arial Unicode MS" pitchFamily="34" charset="-122"/>
              </a:rPr>
              <a:t>Let us see on earth</a:t>
            </a:r>
          </a:p>
          <a:p>
            <a:pPr algn="ctr" defTabSz="457200" fontAlgn="base">
              <a:lnSpc>
                <a:spcPct val="80000"/>
              </a:lnSpc>
              <a:spcBef>
                <a:spcPct val="0"/>
              </a:spcBef>
              <a:spcAft>
                <a:spcPct val="0"/>
              </a:spcAft>
              <a:buClr>
                <a:srgbClr val="000000"/>
              </a:buClr>
              <a:buSzPct val="100000"/>
            </a:pPr>
            <a:r>
              <a:rPr lang="en-US" altLang="zh-TW" sz="3200" b="1" smtClean="0">
                <a:solidFill>
                  <a:srgbClr val="FFFFFF"/>
                </a:solidFill>
                <a:ea typeface="Arial Unicode MS" pitchFamily="34" charset="-122"/>
                <a:cs typeface="Arial Unicode MS" pitchFamily="34" charset="-122"/>
              </a:rPr>
              <a:t>The glory of Your Son (2x)</a:t>
            </a:r>
          </a:p>
        </p:txBody>
      </p:sp>
    </p:spTree>
    <p:extLst>
      <p:ext uri="{BB962C8B-B14F-4D97-AF65-F5344CB8AC3E}">
        <p14:creationId xmlns:p14="http://schemas.microsoft.com/office/powerpoint/2010/main" val="1286955832"/>
      </p:ext>
    </p:extLst>
  </p:cSld>
  <p:clrMapOvr>
    <a:masterClrMapping/>
  </p:clrMapOvr>
  <p:transition>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9458" name="Text Box 1"/>
          <p:cNvSpPr txBox="1">
            <a:spLocks noChangeArrowheads="1"/>
          </p:cNvSpPr>
          <p:nvPr/>
        </p:nvSpPr>
        <p:spPr bwMode="auto">
          <a:xfrm>
            <a:off x="0" y="6213475"/>
            <a:ext cx="9144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buFont typeface="Times New Roman" pitchFamily="18" charset="0"/>
              <a:buNone/>
            </a:pPr>
            <a:endParaRPr lang="en-US" altLang="zh-TW" sz="2400" smtClean="0">
              <a:solidFill>
                <a:srgbClr val="FFFFFF"/>
              </a:solidFill>
            </a:endParaRPr>
          </a:p>
        </p:txBody>
      </p:sp>
      <p:sp>
        <p:nvSpPr>
          <p:cNvPr id="3" name="Rectangle 2"/>
          <p:cNvSpPr/>
          <p:nvPr/>
        </p:nvSpPr>
        <p:spPr>
          <a:xfrm>
            <a:off x="0" y="990600"/>
            <a:ext cx="9144000" cy="4746625"/>
          </a:xfrm>
          <a:prstGeom prst="rect">
            <a:avLst/>
          </a:prstGeom>
        </p:spPr>
        <p:txBody>
          <a:bodyPr>
            <a:spAutoFit/>
          </a:bodyPr>
          <a:lstStyle/>
          <a:p>
            <a:pPr algn="ctr" defTabSz="457200" fontAlgn="base">
              <a:lnSpc>
                <a:spcPct val="90000"/>
              </a:lnSpc>
              <a:spcBef>
                <a:spcPct val="0"/>
              </a:spcBef>
              <a:spcAft>
                <a:spcPct val="0"/>
              </a:spcAft>
              <a:buClr>
                <a:srgbClr val="000000"/>
              </a:buClr>
              <a:buSzPct val="100000"/>
              <a:buFont typeface="Times New Roman" pitchFamily="18" charset="0"/>
              <a:buNone/>
            </a:pPr>
            <a:r>
              <a:rPr lang="zh-TW" altLang="en-US" sz="4000" b="1" smtClean="0">
                <a:solidFill>
                  <a:srgbClr val="FFFFFF"/>
                </a:solidFill>
                <a:effectLst>
                  <a:outerShdw blurRad="38100" dist="38100" dir="2700000" algn="tl">
                    <a:srgbClr val="C0C0C0"/>
                  </a:outerShdw>
                </a:effectLst>
                <a:ea typeface="DFKai-SB" pitchFamily="65" charset="-120"/>
              </a:rPr>
              <a:t>願祢榮耀降臨此地</a:t>
            </a:r>
            <a:endParaRPr lang="en-US" altLang="zh-TW" sz="4000" b="1" smtClean="0">
              <a:solidFill>
                <a:srgbClr val="FFFFFF"/>
              </a:solidFill>
              <a:effectLst>
                <a:outerShdw blurRad="38100" dist="38100" dir="2700000" algn="tl">
                  <a:srgbClr val="C0C0C0"/>
                </a:outerShdw>
              </a:effectLst>
              <a:ea typeface="Arial Unicode MS" pitchFamily="34" charset="-122"/>
              <a:cs typeface="Arial Unicode MS" pitchFamily="34" charset="-122"/>
            </a:endParaRPr>
          </a:p>
          <a:p>
            <a:pPr algn="ctr" defTabSz="457200" fontAlgn="base">
              <a:lnSpc>
                <a:spcPct val="90000"/>
              </a:lnSpc>
              <a:spcBef>
                <a:spcPct val="0"/>
              </a:spcBef>
              <a:spcAft>
                <a:spcPct val="0"/>
              </a:spcAft>
              <a:buClr>
                <a:srgbClr val="000000"/>
              </a:buClr>
              <a:buSzPct val="100000"/>
            </a:pPr>
            <a:r>
              <a:rPr lang="zh-TW" altLang="en-US" sz="4000" b="1" smtClean="0">
                <a:solidFill>
                  <a:srgbClr val="FFFFFF"/>
                </a:solidFill>
                <a:effectLst>
                  <a:outerShdw blurRad="38100" dist="38100" dir="2700000" algn="tl">
                    <a:srgbClr val="C0C0C0"/>
                  </a:outerShdw>
                </a:effectLst>
                <a:ea typeface="DFKai-SB" pitchFamily="65" charset="-120"/>
              </a:rPr>
              <a:t>讓它從我們中間流到萬邦</a:t>
            </a:r>
            <a:endParaRPr lang="en-US" altLang="zh-TW" sz="4000" b="1" smtClean="0">
              <a:solidFill>
                <a:srgbClr val="FFFFFF"/>
              </a:solidFill>
              <a:effectLst>
                <a:outerShdw blurRad="38100" dist="38100" dir="2700000" algn="tl">
                  <a:srgbClr val="C0C0C0"/>
                </a:outerShdw>
              </a:effectLst>
              <a:ea typeface="Arial Unicode MS" pitchFamily="34" charset="-122"/>
              <a:cs typeface="Arial Unicode MS" pitchFamily="34" charset="-122"/>
            </a:endParaRPr>
          </a:p>
          <a:p>
            <a:pPr algn="ctr" defTabSz="457200" fontAlgn="base">
              <a:lnSpc>
                <a:spcPct val="90000"/>
              </a:lnSpc>
              <a:spcBef>
                <a:spcPct val="0"/>
              </a:spcBef>
              <a:spcAft>
                <a:spcPct val="0"/>
              </a:spcAft>
              <a:buClr>
                <a:srgbClr val="000000"/>
              </a:buClr>
              <a:buSzPct val="100000"/>
              <a:buFont typeface="Times New Roman" pitchFamily="18" charset="0"/>
              <a:buNone/>
            </a:pPr>
            <a:r>
              <a:rPr lang="zh-TW" altLang="en-US" sz="4000" b="1" smtClean="0">
                <a:solidFill>
                  <a:srgbClr val="FFFFFF"/>
                </a:solidFill>
                <a:effectLst>
                  <a:outerShdw blurRad="38100" dist="38100" dir="2700000" algn="tl">
                    <a:srgbClr val="C0C0C0"/>
                  </a:outerShdw>
                </a:effectLst>
                <a:ea typeface="DFKai-SB" pitchFamily="65" charset="-120"/>
              </a:rPr>
              <a:t>願祢恩膏充滿此地</a:t>
            </a:r>
            <a:endParaRPr lang="en-US" altLang="zh-TW" sz="4000" b="1" smtClean="0">
              <a:solidFill>
                <a:srgbClr val="FFFFFF"/>
              </a:solidFill>
              <a:effectLst>
                <a:outerShdw blurRad="38100" dist="38100" dir="2700000" algn="tl">
                  <a:srgbClr val="C0C0C0"/>
                </a:outerShdw>
              </a:effectLst>
              <a:ea typeface="Arial Unicode MS" pitchFamily="34" charset="-122"/>
              <a:cs typeface="Arial Unicode MS" pitchFamily="34" charset="-122"/>
            </a:endParaRPr>
          </a:p>
          <a:p>
            <a:pPr algn="ctr" defTabSz="457200" fontAlgn="base">
              <a:lnSpc>
                <a:spcPct val="90000"/>
              </a:lnSpc>
              <a:spcBef>
                <a:spcPct val="0"/>
              </a:spcBef>
              <a:spcAft>
                <a:spcPct val="0"/>
              </a:spcAft>
              <a:buClr>
                <a:srgbClr val="000000"/>
              </a:buClr>
              <a:buSzPct val="100000"/>
            </a:pPr>
            <a:r>
              <a:rPr lang="zh-TW" altLang="en-US" sz="4000" b="1" smtClean="0">
                <a:solidFill>
                  <a:srgbClr val="FFFFFF"/>
                </a:solidFill>
                <a:effectLst>
                  <a:outerShdw blurRad="38100" dist="38100" dir="2700000" algn="tl">
                    <a:srgbClr val="C0C0C0"/>
                  </a:outerShdw>
                </a:effectLst>
                <a:ea typeface="DFKai-SB" pitchFamily="65" charset="-120"/>
              </a:rPr>
              <a:t>我們同心尋求祢面</a:t>
            </a:r>
            <a:endParaRPr lang="en-US" altLang="zh-TW" sz="4000" b="1" smtClean="0">
              <a:solidFill>
                <a:srgbClr val="FFFFFF"/>
              </a:solidFill>
              <a:effectLst>
                <a:outerShdw blurRad="38100" dist="38100" dir="2700000" algn="tl">
                  <a:srgbClr val="C0C0C0"/>
                </a:outerShdw>
              </a:effectLst>
              <a:ea typeface="DFKai-SB" pitchFamily="65" charset="-120"/>
            </a:endParaRPr>
          </a:p>
          <a:p>
            <a:pPr algn="ctr" defTabSz="457200" fontAlgn="base">
              <a:lnSpc>
                <a:spcPct val="90000"/>
              </a:lnSpc>
              <a:spcBef>
                <a:spcPct val="0"/>
              </a:spcBef>
              <a:spcAft>
                <a:spcPct val="0"/>
              </a:spcAft>
              <a:buClr>
                <a:srgbClr val="000000"/>
              </a:buClr>
              <a:buSzPct val="100000"/>
            </a:pPr>
            <a:endParaRPr lang="en-US" altLang="zh-TW" sz="2400" smtClean="0">
              <a:solidFill>
                <a:srgbClr val="FFFFFF"/>
              </a:solidFill>
              <a:ea typeface="DFKai-SB" pitchFamily="65" charset="-120"/>
            </a:endParaRPr>
          </a:p>
          <a:p>
            <a:pPr algn="ctr" defTabSz="457200" fontAlgn="base">
              <a:lnSpc>
                <a:spcPct val="90000"/>
              </a:lnSpc>
              <a:spcBef>
                <a:spcPct val="0"/>
              </a:spcBef>
              <a:spcAft>
                <a:spcPct val="0"/>
              </a:spcAft>
              <a:buClr>
                <a:srgbClr val="000000"/>
              </a:buClr>
              <a:buSzPct val="100000"/>
            </a:pPr>
            <a:r>
              <a:rPr lang="zh-TW" altLang="en-US" sz="2400" smtClean="0">
                <a:solidFill>
                  <a:srgbClr val="FFFFFF"/>
                </a:solidFill>
                <a:ea typeface="Arial Unicode MS" pitchFamily="34" charset="-122"/>
                <a:cs typeface="Arial Unicode MS" pitchFamily="34" charset="-122"/>
              </a:rPr>
              <a:t/>
            </a:r>
            <a:br>
              <a:rPr lang="zh-TW" altLang="en-US" sz="2400" smtClean="0">
                <a:solidFill>
                  <a:srgbClr val="FFFFFF"/>
                </a:solidFill>
                <a:ea typeface="Arial Unicode MS" pitchFamily="34" charset="-122"/>
                <a:cs typeface="Arial Unicode MS" pitchFamily="34" charset="-122"/>
              </a:rPr>
            </a:br>
            <a:r>
              <a:rPr lang="zh-TW" altLang="en-US" sz="2400" b="1" smtClean="0">
                <a:solidFill>
                  <a:srgbClr val="FFFFFF"/>
                </a:solidFill>
                <a:ea typeface="Arial Unicode MS" pitchFamily="34" charset="-122"/>
                <a:cs typeface="Arial Unicode MS" pitchFamily="34" charset="-122"/>
              </a:rPr>
              <a:t> </a:t>
            </a:r>
            <a:r>
              <a:rPr lang="en-US" altLang="zh-TW" sz="3200" b="1" smtClean="0">
                <a:solidFill>
                  <a:srgbClr val="FFFFFF"/>
                </a:solidFill>
                <a:ea typeface="Arial Unicode MS" pitchFamily="34" charset="-122"/>
                <a:cs typeface="Arial Unicode MS" pitchFamily="34" charset="-122"/>
              </a:rPr>
              <a:t>Let Your glory fall in this room</a:t>
            </a:r>
          </a:p>
          <a:p>
            <a:pPr algn="ctr" defTabSz="457200" fontAlgn="base">
              <a:lnSpc>
                <a:spcPct val="90000"/>
              </a:lnSpc>
              <a:spcBef>
                <a:spcPct val="0"/>
              </a:spcBef>
              <a:spcAft>
                <a:spcPct val="0"/>
              </a:spcAft>
              <a:buClr>
                <a:srgbClr val="000000"/>
              </a:buClr>
              <a:buSzPct val="100000"/>
            </a:pPr>
            <a:r>
              <a:rPr lang="en-US" altLang="zh-TW" sz="3200" b="1" smtClean="0">
                <a:solidFill>
                  <a:srgbClr val="FFFFFF"/>
                </a:solidFill>
                <a:ea typeface="Arial Unicode MS" pitchFamily="34" charset="-122"/>
                <a:cs typeface="Arial Unicode MS" pitchFamily="34" charset="-122"/>
              </a:rPr>
              <a:t>Let it go forth from here to the nations</a:t>
            </a:r>
          </a:p>
          <a:p>
            <a:pPr algn="ctr" defTabSz="457200" fontAlgn="base">
              <a:lnSpc>
                <a:spcPct val="90000"/>
              </a:lnSpc>
              <a:spcBef>
                <a:spcPct val="0"/>
              </a:spcBef>
              <a:spcAft>
                <a:spcPct val="0"/>
              </a:spcAft>
              <a:buClr>
                <a:srgbClr val="000000"/>
              </a:buClr>
              <a:buSzPct val="100000"/>
            </a:pPr>
            <a:r>
              <a:rPr lang="en-US" altLang="zh-TW" sz="3200" b="1" smtClean="0">
                <a:solidFill>
                  <a:srgbClr val="FFFFFF"/>
                </a:solidFill>
                <a:ea typeface="Arial Unicode MS" pitchFamily="34" charset="-122"/>
                <a:cs typeface="Arial Unicode MS" pitchFamily="34" charset="-122"/>
              </a:rPr>
              <a:t>Let Your fragrance rest in this place</a:t>
            </a:r>
            <a:r>
              <a:rPr lang="zh-TW" altLang="en-US" sz="3200" b="1" smtClean="0">
                <a:solidFill>
                  <a:srgbClr val="FFFFFF"/>
                </a:solidFill>
                <a:ea typeface="Arial Unicode MS" pitchFamily="34" charset="-122"/>
                <a:cs typeface="Arial Unicode MS" pitchFamily="34" charset="-122"/>
              </a:rPr>
              <a:t> </a:t>
            </a:r>
          </a:p>
          <a:p>
            <a:pPr algn="ctr" defTabSz="457200" fontAlgn="base">
              <a:lnSpc>
                <a:spcPct val="90000"/>
              </a:lnSpc>
              <a:spcBef>
                <a:spcPct val="0"/>
              </a:spcBef>
              <a:spcAft>
                <a:spcPct val="0"/>
              </a:spcAft>
              <a:buClr>
                <a:srgbClr val="000000"/>
              </a:buClr>
              <a:buSzPct val="100000"/>
            </a:pPr>
            <a:r>
              <a:rPr lang="en-US" altLang="zh-TW" sz="3200" b="1" smtClean="0">
                <a:solidFill>
                  <a:srgbClr val="FFFFFF"/>
                </a:solidFill>
                <a:ea typeface="Arial Unicode MS" pitchFamily="34" charset="-122"/>
                <a:cs typeface="Arial Unicode MS" pitchFamily="34" charset="-122"/>
              </a:rPr>
              <a:t>As we gather to seek Your face</a:t>
            </a:r>
          </a:p>
        </p:txBody>
      </p:sp>
    </p:spTree>
    <p:extLst>
      <p:ext uri="{BB962C8B-B14F-4D97-AF65-F5344CB8AC3E}">
        <p14:creationId xmlns:p14="http://schemas.microsoft.com/office/powerpoint/2010/main" val="54781558"/>
      </p:ext>
    </p:extLst>
  </p:cSld>
  <p:clrMapOvr>
    <a:masterClrMapping/>
  </p:clrMapOvr>
  <p:transition>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0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SimSun"/>
        <a:cs typeface=""/>
      </a:majorFont>
      <a:minorFont>
        <a:latin typeface="Times New Roman"/>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en-US" sz="2400" b="0" i="0" u="none" strike="noStrike" cap="none" normalizeH="0" baseline="0" smtClean="0">
            <a:ln>
              <a:noFill/>
            </a:ln>
            <a:solidFill>
              <a:schemeClr val="bg1"/>
            </a:solidFill>
            <a:effectLst/>
            <a:latin typeface="Times New Roman" panose="02020603050405020304" pitchFamily="18" charset="0"/>
            <a:ea typeface="SimSun" panose="02010600030101010101" pitchFamily="2"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en-US" sz="2400" b="0" i="0" u="none" strike="noStrike" cap="none" normalizeH="0" baseline="0" smtClean="0">
            <a:ln>
              <a:noFill/>
            </a:ln>
            <a:solidFill>
              <a:schemeClr val="bg1"/>
            </a:solidFill>
            <a:effectLst/>
            <a:latin typeface="Times New Roman" panose="02020603050405020304" pitchFamily="18" charset="0"/>
            <a:ea typeface="SimSun" panose="02010600030101010101" pitchFamily="2"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SimSun"/>
        <a:cs typeface=""/>
      </a:majorFont>
      <a:minorFont>
        <a:latin typeface="Times New Roman"/>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en-US" sz="2400" b="0" i="0" u="none" strike="noStrike" cap="none" normalizeH="0" baseline="0" smtClean="0">
            <a:ln>
              <a:noFill/>
            </a:ln>
            <a:solidFill>
              <a:schemeClr val="bg1"/>
            </a:solidFill>
            <a:effectLst/>
            <a:latin typeface="Times New Roman" panose="02020603050405020304" pitchFamily="18" charset="0"/>
            <a:ea typeface="SimSun" panose="02010600030101010101" pitchFamily="2"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en-US" sz="2400" b="0" i="0" u="none" strike="noStrike" cap="none" normalizeH="0" baseline="0" smtClean="0">
            <a:ln>
              <a:noFill/>
            </a:ln>
            <a:solidFill>
              <a:schemeClr val="bg1"/>
            </a:solidFill>
            <a:effectLst/>
            <a:latin typeface="Times New Roman" panose="02020603050405020304" pitchFamily="18" charset="0"/>
            <a:ea typeface="SimSun" panose="02010600030101010101" pitchFamily="2"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21656</TotalTime>
  <Words>790</Words>
  <Application>Microsoft Office PowerPoint</Application>
  <PresentationFormat>On-screen Show (4:3)</PresentationFormat>
  <Paragraphs>154</Paragraphs>
  <Slides>17</Slides>
  <Notes>7</Notes>
  <HiddenSlides>0</HiddenSlides>
  <MMClips>0</MMClips>
  <ScaleCrop>false</ScaleCrop>
  <HeadingPairs>
    <vt:vector size="4" baseType="variant">
      <vt:variant>
        <vt:lpstr>Theme</vt:lpstr>
      </vt:variant>
      <vt:variant>
        <vt:i4>6</vt:i4>
      </vt:variant>
      <vt:variant>
        <vt:lpstr>Slide Titles</vt:lpstr>
      </vt:variant>
      <vt:variant>
        <vt:i4>17</vt:i4>
      </vt:variant>
    </vt:vector>
  </HeadingPairs>
  <TitlesOfParts>
    <vt:vector size="23" baseType="lpstr">
      <vt:lpstr>Template</vt:lpstr>
      <vt:lpstr>默认设计模板</vt:lpstr>
      <vt:lpstr>10_Office 佈景主題</vt:lpstr>
      <vt:lpstr>12_Default Design</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Ray Hwong</cp:lastModifiedBy>
  <cp:revision>1267</cp:revision>
  <dcterms:created xsi:type="dcterms:W3CDTF">2014-11-02T05:55:36Z</dcterms:created>
  <dcterms:modified xsi:type="dcterms:W3CDTF">2017-02-05T16:52:29Z</dcterms:modified>
</cp:coreProperties>
</file>