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15" r:id="rId3"/>
    <p:sldMasterId id="2147485887" r:id="rId4"/>
  </p:sldMasterIdLst>
  <p:notesMasterIdLst>
    <p:notesMasterId r:id="rId21"/>
  </p:notesMasterIdLst>
  <p:sldIdLst>
    <p:sldId id="1933" r:id="rId5"/>
    <p:sldId id="1934" r:id="rId6"/>
    <p:sldId id="1935" r:id="rId7"/>
    <p:sldId id="1936" r:id="rId8"/>
    <p:sldId id="1937" r:id="rId9"/>
    <p:sldId id="1938" r:id="rId10"/>
    <p:sldId id="1939" r:id="rId11"/>
    <p:sldId id="1940" r:id="rId12"/>
    <p:sldId id="1941" r:id="rId13"/>
    <p:sldId id="1942" r:id="rId14"/>
    <p:sldId id="1943" r:id="rId15"/>
    <p:sldId id="1944" r:id="rId16"/>
    <p:sldId id="1945" r:id="rId17"/>
    <p:sldId id="1946" r:id="rId18"/>
    <p:sldId id="1947" r:id="rId19"/>
    <p:sldId id="1948" r:id="rId20"/>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771" autoAdjust="0"/>
  </p:normalViewPr>
  <p:slideViewPr>
    <p:cSldViewPr snapToGrid="0" snapToObjects="1">
      <p:cViewPr varScale="1">
        <p:scale>
          <a:sx n="46" d="100"/>
          <a:sy n="46" d="100"/>
        </p:scale>
        <p:origin x="1206" y="6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2/27/2017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3"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4"/>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2/27/2017</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2/27/2017</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2"/>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0"/>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4" y="1990730"/>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2"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6"/>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2" y="846143"/>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3"/>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9"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9"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49"/>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3"/>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3"/>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42328AF-0F20-4E50-BEE2-D1777062EAD4}" type="slidenum">
              <a:rPr lang="en-US" altLang="zh-TW"/>
              <a:pPr>
                <a:defRPr/>
              </a:pPr>
              <a:t>‹#›</a:t>
            </a:fld>
            <a:endParaRPr lang="en-US" altLang="zh-TW"/>
          </a:p>
        </p:txBody>
      </p:sp>
    </p:spTree>
    <p:extLst>
      <p:ext uri="{BB962C8B-B14F-4D97-AF65-F5344CB8AC3E}">
        <p14:creationId xmlns:p14="http://schemas.microsoft.com/office/powerpoint/2010/main" val="40476397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0238519-D2AD-4B20-A904-7C4CE96A7960}" type="slidenum">
              <a:rPr lang="en-US" altLang="zh-TW"/>
              <a:pPr>
                <a:defRPr/>
              </a:pPr>
              <a:t>‹#›</a:t>
            </a:fld>
            <a:endParaRPr lang="en-US" altLang="zh-TW"/>
          </a:p>
        </p:txBody>
      </p:sp>
    </p:spTree>
    <p:extLst>
      <p:ext uri="{BB962C8B-B14F-4D97-AF65-F5344CB8AC3E}">
        <p14:creationId xmlns:p14="http://schemas.microsoft.com/office/powerpoint/2010/main" val="28630406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9519144F-B5A7-4D9B-ABE3-55B77A499815}" type="slidenum">
              <a:rPr lang="en-US" altLang="zh-TW"/>
              <a:pPr>
                <a:defRPr/>
              </a:pPr>
              <a:t>‹#›</a:t>
            </a:fld>
            <a:endParaRPr lang="en-US" altLang="zh-TW"/>
          </a:p>
        </p:txBody>
      </p:sp>
    </p:spTree>
    <p:extLst>
      <p:ext uri="{BB962C8B-B14F-4D97-AF65-F5344CB8AC3E}">
        <p14:creationId xmlns:p14="http://schemas.microsoft.com/office/powerpoint/2010/main" val="4204729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BB20E8D0-26BC-4355-B1C2-71D44AE15D40}" type="slidenum">
              <a:rPr lang="en-US" altLang="zh-TW"/>
              <a:pPr>
                <a:defRPr/>
              </a:pPr>
              <a:t>‹#›</a:t>
            </a:fld>
            <a:endParaRPr lang="en-US" altLang="zh-TW"/>
          </a:p>
        </p:txBody>
      </p:sp>
    </p:spTree>
    <p:extLst>
      <p:ext uri="{BB962C8B-B14F-4D97-AF65-F5344CB8AC3E}">
        <p14:creationId xmlns:p14="http://schemas.microsoft.com/office/powerpoint/2010/main" val="610672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9"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32A61D9C-E860-495C-AF49-D07BD82F6B88}" type="slidenum">
              <a:rPr lang="en-US" altLang="zh-TW"/>
              <a:pPr>
                <a:defRPr/>
              </a:pPr>
              <a:t>‹#›</a:t>
            </a:fld>
            <a:endParaRPr lang="en-US" altLang="zh-TW"/>
          </a:p>
        </p:txBody>
      </p:sp>
    </p:spTree>
    <p:extLst>
      <p:ext uri="{BB962C8B-B14F-4D97-AF65-F5344CB8AC3E}">
        <p14:creationId xmlns:p14="http://schemas.microsoft.com/office/powerpoint/2010/main" val="5866044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822DFA2F-4419-4AC6-AA40-2C184383BEEB}" type="slidenum">
              <a:rPr lang="en-US" altLang="zh-TW"/>
              <a:pPr>
                <a:defRPr/>
              </a:pPr>
              <a:t>‹#›</a:t>
            </a:fld>
            <a:endParaRPr lang="en-US" altLang="zh-TW"/>
          </a:p>
        </p:txBody>
      </p:sp>
    </p:spTree>
    <p:extLst>
      <p:ext uri="{BB962C8B-B14F-4D97-AF65-F5344CB8AC3E}">
        <p14:creationId xmlns:p14="http://schemas.microsoft.com/office/powerpoint/2010/main" val="28833558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F2011F9D-33CD-4356-9135-7BF35EC8034B}" type="slidenum">
              <a:rPr lang="en-US" altLang="zh-TW"/>
              <a:pPr>
                <a:defRPr/>
              </a:pPr>
              <a:t>‹#›</a:t>
            </a:fld>
            <a:endParaRPr lang="en-US" altLang="zh-TW"/>
          </a:p>
        </p:txBody>
      </p:sp>
    </p:spTree>
    <p:extLst>
      <p:ext uri="{BB962C8B-B14F-4D97-AF65-F5344CB8AC3E}">
        <p14:creationId xmlns:p14="http://schemas.microsoft.com/office/powerpoint/2010/main" val="20982134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49"/>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4"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33D1F17-651C-4A0F-B6B0-8AFA1A57A9B5}" type="slidenum">
              <a:rPr lang="en-US" altLang="zh-TW"/>
              <a:pPr>
                <a:defRPr/>
              </a:pPr>
              <a:t>‹#›</a:t>
            </a:fld>
            <a:endParaRPr lang="en-US" altLang="zh-TW"/>
          </a:p>
        </p:txBody>
      </p:sp>
    </p:spTree>
    <p:extLst>
      <p:ext uri="{BB962C8B-B14F-4D97-AF65-F5344CB8AC3E}">
        <p14:creationId xmlns:p14="http://schemas.microsoft.com/office/powerpoint/2010/main" val="14984489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0DAAE66-1612-42A4-932F-81A31803CB42}" type="slidenum">
              <a:rPr lang="en-US" altLang="zh-TW"/>
              <a:pPr>
                <a:defRPr/>
              </a:pPr>
              <a:t>‹#›</a:t>
            </a:fld>
            <a:endParaRPr lang="en-US" altLang="zh-TW"/>
          </a:p>
        </p:txBody>
      </p:sp>
    </p:spTree>
    <p:extLst>
      <p:ext uri="{BB962C8B-B14F-4D97-AF65-F5344CB8AC3E}">
        <p14:creationId xmlns:p14="http://schemas.microsoft.com/office/powerpoint/2010/main" val="41376771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24B79410-07E7-4581-AF0A-30564A49BA0F}" type="slidenum">
              <a:rPr lang="en-US" altLang="zh-TW"/>
              <a:pPr>
                <a:defRPr/>
              </a:pPr>
              <a:t>‹#›</a:t>
            </a:fld>
            <a:endParaRPr lang="en-US" altLang="zh-TW"/>
          </a:p>
        </p:txBody>
      </p:sp>
    </p:spTree>
    <p:extLst>
      <p:ext uri="{BB962C8B-B14F-4D97-AF65-F5344CB8AC3E}">
        <p14:creationId xmlns:p14="http://schemas.microsoft.com/office/powerpoint/2010/main" val="20196238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4"/>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4"/>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78B4C11-47D9-4086-88D4-DE76A19D4266}" type="slidenum">
              <a:rPr lang="en-US" altLang="zh-TW"/>
              <a:pPr>
                <a:defRPr/>
              </a:pPr>
              <a:t>‹#›</a:t>
            </a:fld>
            <a:endParaRPr lang="en-US" altLang="zh-TW"/>
          </a:p>
        </p:txBody>
      </p:sp>
    </p:spTree>
    <p:extLst>
      <p:ext uri="{BB962C8B-B14F-4D97-AF65-F5344CB8AC3E}">
        <p14:creationId xmlns:p14="http://schemas.microsoft.com/office/powerpoint/2010/main" val="4130655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0"/>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1"/>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1"/>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1"/>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6"/>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6"/>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6"/>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661512773"/>
      </p:ext>
    </p:extLst>
  </p:cSld>
  <p:clrMap bg1="lt1" tx1="dk1" bg2="lt2" tx2="dk2" accent1="accent1" accent2="accent2" accent3="accent3" accent4="accent4" accent5="accent5" accent6="accent6" hlink="hlink" folHlink="folHlink"/>
  <p:sldLayoutIdLst>
    <p:sldLayoutId id="2147485888" r:id="rId1"/>
    <p:sldLayoutId id="2147485889" r:id="rId2"/>
    <p:sldLayoutId id="2147485890" r:id="rId3"/>
    <p:sldLayoutId id="2147485891" r:id="rId4"/>
    <p:sldLayoutId id="2147485892" r:id="rId5"/>
    <p:sldLayoutId id="2147485893" r:id="rId6"/>
    <p:sldLayoutId id="2147485894" r:id="rId7"/>
    <p:sldLayoutId id="2147485895" r:id="rId8"/>
    <p:sldLayoutId id="2147485896" r:id="rId9"/>
    <p:sldLayoutId id="2147485897" r:id="rId10"/>
    <p:sldLayoutId id="21474858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0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得勝</a:t>
            </a:r>
            <a:r>
              <a:rPr lang="zh-TW" altLang="en-US"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的</a:t>
            </a:r>
            <a:r>
              <a:rPr lang="zh-TW" altLang="en-US" sz="60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禱告</a:t>
            </a:r>
            <a:endPar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8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 </a:t>
            </a:r>
            <a:r>
              <a:rPr lang="en-US" altLang="zh-TW" sz="4000" b="1"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Prayer that Overcomes</a:t>
            </a:r>
            <a:endParaRPr lang="en-US" altLang="zh-TW" sz="600" b="1"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914134">
              <a:spcBef>
                <a:spcPct val="0"/>
              </a:spcBef>
              <a:buFontTx/>
              <a:buNone/>
              <a:defRPr/>
            </a:pPr>
            <a:endParaRPr lang="en-US" altLang="zh-TW" sz="105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February 19,  2017</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94456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7762" name="TextBox 1"/>
          <p:cNvSpPr txBox="1">
            <a:spLocks noChangeArrowheads="1"/>
          </p:cNvSpPr>
          <p:nvPr/>
        </p:nvSpPr>
        <p:spPr bwMode="auto">
          <a:xfrm>
            <a:off x="279400" y="2074863"/>
            <a:ext cx="8420100" cy="341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000" dirty="0" smtClean="0">
                <a:solidFill>
                  <a:srgbClr val="FFFFFF"/>
                </a:solidFill>
                <a:latin typeface="DFKai-SB" pitchFamily="65" charset="-120"/>
                <a:ea typeface="DFKai-SB" pitchFamily="65" charset="-120"/>
                <a:cs typeface="Arial" charset="0"/>
              </a:rPr>
              <a:t> 感恩見證分享</a:t>
            </a:r>
            <a:r>
              <a:rPr lang="en-US" altLang="zh-TW" sz="5400" dirty="0">
                <a:solidFill>
                  <a:srgbClr val="FFFFFF"/>
                </a:solidFill>
                <a:latin typeface="DFKai-SB" pitchFamily="65" charset="-120"/>
                <a:ea typeface="DFKai-SB" pitchFamily="65" charset="-120"/>
                <a:cs typeface="Arial" charset="0"/>
              </a:rPr>
              <a:t> </a:t>
            </a:r>
            <a:r>
              <a:rPr lang="en-US" altLang="zh-TW" sz="3600" b="1" dirty="0" smtClean="0">
                <a:solidFill>
                  <a:srgbClr val="FFFFFF"/>
                </a:solidFill>
                <a:latin typeface="Mongolian Baiti" pitchFamily="66" charset="0"/>
                <a:ea typeface="DFKai-SB" pitchFamily="65" charset="-120"/>
                <a:cs typeface="Mongolian Baiti" pitchFamily="66" charset="0"/>
              </a:rPr>
              <a:t>Testimony sharing</a:t>
            </a:r>
          </a:p>
          <a:p>
            <a:pPr algn="ctr" defTabSz="914400" eaLnBrk="1" fontAlgn="base" hangingPunct="1">
              <a:spcBef>
                <a:spcPct val="0"/>
              </a:spcBef>
              <a:spcAft>
                <a:spcPct val="0"/>
              </a:spcAft>
              <a:buFontTx/>
              <a:buNone/>
            </a:pPr>
            <a:endParaRPr lang="en-US" altLang="zh-TW" sz="36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36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zh-TW" altLang="en-US" sz="5400" dirty="0">
                <a:solidFill>
                  <a:srgbClr val="FFFFFF"/>
                </a:solidFill>
                <a:latin typeface="Arial Narrow" pitchFamily="34" charset="0"/>
                <a:ea typeface="DFKai-SB" pitchFamily="65" charset="-120"/>
                <a:cs typeface="Arial" charset="0"/>
              </a:rPr>
              <a:t>聶惠銘</a:t>
            </a:r>
            <a:r>
              <a:rPr lang="zh-TW" altLang="en-US" sz="5400" dirty="0" smtClean="0">
                <a:solidFill>
                  <a:srgbClr val="FFFFFF"/>
                </a:solidFill>
                <a:latin typeface="Arial Narrow" pitchFamily="34" charset="0"/>
                <a:ea typeface="DFKai-SB" pitchFamily="65" charset="-120"/>
                <a:cs typeface="Arial" charset="0"/>
              </a:rPr>
              <a:t> </a:t>
            </a:r>
            <a:r>
              <a:rPr lang="zh-TW" altLang="en-US" sz="4800" dirty="0" smtClean="0">
                <a:solidFill>
                  <a:srgbClr val="FFFFFF"/>
                </a:solidFill>
                <a:latin typeface="Arial Narrow" pitchFamily="34" charset="0"/>
                <a:ea typeface="DFKai-SB" pitchFamily="65" charset="-120"/>
                <a:cs typeface="Arial" charset="0"/>
              </a:rPr>
              <a:t>弟兄</a:t>
            </a:r>
            <a:endParaRPr lang="en-US" altLang="zh-TW" sz="277800"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 </a:t>
            </a:r>
            <a:r>
              <a:rPr lang="en-US" altLang="zh-TW" sz="3600" dirty="0" smtClean="0">
                <a:solidFill>
                  <a:srgbClr val="FFFFFF"/>
                </a:solidFill>
                <a:latin typeface="Mongolian Baiti" pitchFamily="66" charset="0"/>
                <a:ea typeface="DFKai-SB" pitchFamily="65" charset="-120"/>
                <a:cs typeface="Mongolian Baiti" pitchFamily="66" charset="0"/>
              </a:rPr>
              <a:t>Brother Henry </a:t>
            </a:r>
            <a:r>
              <a:rPr lang="en-US" altLang="zh-TW" sz="3600" dirty="0" err="1" smtClean="0">
                <a:solidFill>
                  <a:srgbClr val="FFFFFF"/>
                </a:solidFill>
                <a:latin typeface="Mongolian Baiti" pitchFamily="66" charset="0"/>
                <a:ea typeface="DFKai-SB" pitchFamily="65" charset="-120"/>
                <a:cs typeface="Mongolian Baiti" pitchFamily="66" charset="0"/>
              </a:rPr>
              <a:t>Nie</a:t>
            </a:r>
            <a:endParaRPr lang="en-US" altLang="zh-TW" sz="3600" dirty="0" smtClean="0">
              <a:solidFill>
                <a:srgbClr val="FFFFFF"/>
              </a:solidFill>
              <a:latin typeface="Mongolian Baiti" pitchFamily="66" charset="0"/>
              <a:ea typeface="DFKai-SB" pitchFamily="65" charset="-120"/>
              <a:cs typeface="Mongolian Baiti" pitchFamily="66" charset="0"/>
            </a:endParaRPr>
          </a:p>
        </p:txBody>
      </p:sp>
    </p:spTree>
    <p:extLst>
      <p:ext uri="{BB962C8B-B14F-4D97-AF65-F5344CB8AC3E}">
        <p14:creationId xmlns:p14="http://schemas.microsoft.com/office/powerpoint/2010/main" val="13441240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1" y="208499"/>
            <a:ext cx="8572500" cy="6411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13101" y="5549900"/>
            <a:ext cx="5638800" cy="830997"/>
          </a:xfrm>
          <a:prstGeom prst="rect">
            <a:avLst/>
          </a:prstGeom>
          <a:noFill/>
        </p:spPr>
        <p:txBody>
          <a:bodyPr wrap="square" rtlCol="0">
            <a:spAutoFit/>
          </a:bodyPr>
          <a:lstStyle/>
          <a:p>
            <a:pPr algn="ctr"/>
            <a:r>
              <a:rPr lang="en-US" altLang="zh-TW" sz="3200" dirty="0" smtClean="0">
                <a:solidFill>
                  <a:srgbClr val="FFFF00"/>
                </a:solidFill>
                <a:latin typeface="Adobe Gothic Std B" pitchFamily="34" charset="-128"/>
                <a:ea typeface="Adobe Gothic Std B" pitchFamily="34" charset="-128"/>
              </a:rPr>
              <a:t>4/22 (Sat) </a:t>
            </a:r>
            <a:r>
              <a:rPr lang="zh-TW" altLang="en-US" sz="4800" b="1" dirty="0" smtClean="0">
                <a:solidFill>
                  <a:srgbClr val="FFFF00"/>
                </a:solidFill>
                <a:latin typeface="DFKai-SB" panose="03000509000000000000" pitchFamily="65" charset="-120"/>
                <a:ea typeface="DFKai-SB" panose="03000509000000000000" pitchFamily="65" charset="-120"/>
              </a:rPr>
              <a:t>牽手情深營</a:t>
            </a:r>
            <a:endParaRPr lang="zh-TW" altLang="en-US" sz="4800" b="1"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187723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39700" y="134793"/>
            <a:ext cx="8851900" cy="6601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3600" b="1" dirty="0">
                <a:solidFill>
                  <a:srgbClr val="FFFFFF"/>
                </a:solidFill>
                <a:latin typeface="DFKai-SB" pitchFamily="65" charset="-120"/>
                <a:ea typeface="DFKai-SB" pitchFamily="65" charset="-120"/>
                <a:cs typeface="Arial" charset="0"/>
              </a:rPr>
              <a:t>他對我說：「大蒙眷愛的但以理啊，要明白我與你所說的話，只管站起來，因為我現在奉差遣來到你這裡。」他對我說這話，我便戰戰兢兢地立起來。 </a:t>
            </a:r>
            <a:r>
              <a:rPr lang="zh-TW" altLang="en-US" sz="3600" b="1" dirty="0" smtClean="0">
                <a:solidFill>
                  <a:srgbClr val="FFFFFF"/>
                </a:solidFill>
                <a:latin typeface="DFKai-SB" pitchFamily="65" charset="-120"/>
                <a:ea typeface="DFKai-SB" pitchFamily="65" charset="-120"/>
                <a:cs typeface="Arial" charset="0"/>
              </a:rPr>
              <a:t>他</a:t>
            </a:r>
            <a:r>
              <a:rPr lang="zh-TW" altLang="en-US" sz="3600" b="1" dirty="0">
                <a:solidFill>
                  <a:srgbClr val="FFFFFF"/>
                </a:solidFill>
                <a:latin typeface="DFKai-SB" pitchFamily="65" charset="-120"/>
                <a:ea typeface="DFKai-SB" pitchFamily="65" charset="-120"/>
                <a:cs typeface="Arial" charset="0"/>
              </a:rPr>
              <a:t>就說：「但以理啊，不要懼怕</a:t>
            </a:r>
            <a:r>
              <a:rPr lang="zh-TW" altLang="en-US" sz="3600" b="1" dirty="0" smtClean="0">
                <a:solidFill>
                  <a:srgbClr val="FFFFFF"/>
                </a:solidFill>
                <a:latin typeface="DFKai-SB" pitchFamily="65" charset="-120"/>
                <a:ea typeface="DFKai-SB" pitchFamily="65" charset="-120"/>
                <a:cs typeface="Arial" charset="0"/>
              </a:rPr>
              <a:t>！ 因</a:t>
            </a:r>
            <a:r>
              <a:rPr lang="zh-TW" altLang="en-US" sz="3600" b="1" dirty="0">
                <a:solidFill>
                  <a:srgbClr val="FFFFFF"/>
                </a:solidFill>
                <a:latin typeface="DFKai-SB" pitchFamily="65" charset="-120"/>
                <a:ea typeface="DFKai-SB" pitchFamily="65" charset="-120"/>
                <a:cs typeface="Arial" charset="0"/>
              </a:rPr>
              <a:t>為從你第一日專心求明白將來的事，又在你</a:t>
            </a:r>
            <a:r>
              <a:rPr lang="zh-TW" altLang="en-US" sz="2800" b="1" dirty="0">
                <a:solidFill>
                  <a:srgbClr val="FFFFFF"/>
                </a:solidFill>
                <a:latin typeface="DFKai-SB" pitchFamily="65" charset="-120"/>
                <a:ea typeface="DFKai-SB" pitchFamily="65" charset="-120"/>
                <a:cs typeface="Arial" charset="0"/>
              </a:rPr>
              <a:t>　</a:t>
            </a:r>
            <a:r>
              <a:rPr lang="zh-TW" altLang="en-US" sz="3600" b="1" dirty="0">
                <a:solidFill>
                  <a:srgbClr val="FFFFFF"/>
                </a:solidFill>
                <a:latin typeface="DFKai-SB" pitchFamily="65" charset="-120"/>
                <a:ea typeface="DFKai-SB" pitchFamily="65" charset="-120"/>
                <a:cs typeface="Arial" charset="0"/>
              </a:rPr>
              <a:t>神面前刻苦己心，</a:t>
            </a:r>
            <a:r>
              <a:rPr lang="zh-TW" altLang="en-US" sz="3600" b="1" dirty="0">
                <a:solidFill>
                  <a:srgbClr val="FFFF00"/>
                </a:solidFill>
                <a:latin typeface="DFKai-SB" pitchFamily="65" charset="-120"/>
                <a:ea typeface="DFKai-SB" pitchFamily="65" charset="-120"/>
                <a:cs typeface="Arial" charset="0"/>
              </a:rPr>
              <a:t>你的言語已蒙應允；我是因你的言語而來。</a:t>
            </a:r>
            <a:r>
              <a:rPr lang="zh-TW" altLang="en-US" sz="3600" b="1" dirty="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但</a:t>
            </a:r>
            <a:r>
              <a:rPr lang="zh-TW" altLang="en-US" sz="3600" b="1" dirty="0">
                <a:solidFill>
                  <a:srgbClr val="FFFFFF"/>
                </a:solidFill>
                <a:latin typeface="DFKai-SB" pitchFamily="65" charset="-120"/>
                <a:ea typeface="DFKai-SB" pitchFamily="65" charset="-120"/>
                <a:cs typeface="Arial" charset="0"/>
              </a:rPr>
              <a:t>波斯國的魔君攔阻我二十一日</a:t>
            </a:r>
            <a:r>
              <a:rPr lang="zh-TW" altLang="en-US" sz="3600" b="1" dirty="0" smtClean="0">
                <a:solidFill>
                  <a:srgbClr val="FFFFFF"/>
                </a:solidFill>
                <a:latin typeface="DFKai-SB" pitchFamily="65" charset="-120"/>
                <a:ea typeface="DFKai-SB" pitchFamily="65" charset="-120"/>
                <a:cs typeface="Arial" charset="0"/>
              </a:rPr>
              <a:t>。</a:t>
            </a:r>
            <a:r>
              <a:rPr lang="zh-TW" altLang="en-US" sz="1800" b="1" dirty="0" smtClean="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忽</a:t>
            </a:r>
            <a:r>
              <a:rPr lang="zh-TW" altLang="en-US" sz="3600" b="1" dirty="0">
                <a:solidFill>
                  <a:srgbClr val="FFFFFF"/>
                </a:solidFill>
                <a:latin typeface="DFKai-SB" pitchFamily="65" charset="-120"/>
                <a:ea typeface="DFKai-SB" pitchFamily="65" charset="-120"/>
                <a:cs typeface="Arial" charset="0"/>
              </a:rPr>
              <a:t>然有大君（就是天使</a:t>
            </a:r>
            <a:r>
              <a:rPr lang="zh-TW" altLang="en-US" sz="3600" b="1" dirty="0" smtClean="0">
                <a:solidFill>
                  <a:srgbClr val="FFFFFF"/>
                </a:solidFill>
                <a:latin typeface="DFKai-SB" pitchFamily="65" charset="-120"/>
                <a:ea typeface="DFKai-SB" pitchFamily="65" charset="-120"/>
                <a:cs typeface="Arial" charset="0"/>
              </a:rPr>
              <a:t>長）</a:t>
            </a:r>
            <a:r>
              <a:rPr lang="zh-TW" altLang="en-US" sz="3600" b="1" dirty="0">
                <a:solidFill>
                  <a:srgbClr val="FFFFFF"/>
                </a:solidFill>
                <a:latin typeface="DFKai-SB" pitchFamily="65" charset="-120"/>
                <a:ea typeface="DFKai-SB" pitchFamily="65" charset="-120"/>
                <a:cs typeface="Arial" charset="0"/>
              </a:rPr>
              <a:t>中的一位米迦勒來幫助我，我就停留在波斯諸王那裡</a:t>
            </a:r>
            <a:r>
              <a:rPr lang="zh-TW" altLang="en-US" sz="3600" b="1" dirty="0" smtClean="0">
                <a:solidFill>
                  <a:srgbClr val="FFFFFF"/>
                </a:solidFill>
                <a:latin typeface="DFKai-SB" pitchFamily="65" charset="-120"/>
                <a:ea typeface="DFKai-SB" pitchFamily="65" charset="-120"/>
                <a:cs typeface="Arial" charset="0"/>
              </a:rPr>
              <a:t>。</a:t>
            </a:r>
            <a:endParaRPr lang="en-US" altLang="zh-TW" sz="36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b="1" dirty="0" smtClean="0">
                <a:solidFill>
                  <a:srgbClr val="FFFFFF"/>
                </a:solidFill>
                <a:latin typeface="DFKai-SB" pitchFamily="65" charset="-120"/>
                <a:ea typeface="DFKai-SB" pitchFamily="65" charset="-120"/>
                <a:cs typeface="Arial" charset="0"/>
              </a:rPr>
              <a:t>（</a:t>
            </a:r>
            <a:r>
              <a:rPr lang="zh-TW" altLang="en-US" b="1" dirty="0">
                <a:solidFill>
                  <a:srgbClr val="FFFFFF"/>
                </a:solidFill>
                <a:latin typeface="DFKai-SB" pitchFamily="65" charset="-120"/>
                <a:ea typeface="DFKai-SB" pitchFamily="65" charset="-120"/>
                <a:cs typeface="Arial" charset="0"/>
              </a:rPr>
              <a:t>但以理</a:t>
            </a:r>
            <a:r>
              <a:rPr lang="zh-TW" altLang="en-US" b="1" dirty="0" smtClean="0">
                <a:solidFill>
                  <a:srgbClr val="FFFFFF"/>
                </a:solidFill>
                <a:latin typeface="DFKai-SB" pitchFamily="65" charset="-120"/>
                <a:ea typeface="DFKai-SB" pitchFamily="65" charset="-120"/>
                <a:cs typeface="Arial" charset="0"/>
              </a:rPr>
              <a:t>書 </a:t>
            </a:r>
            <a:r>
              <a:rPr lang="en-US" altLang="zh-TW" b="1" dirty="0" smtClean="0">
                <a:solidFill>
                  <a:srgbClr val="FFFFFF"/>
                </a:solidFill>
                <a:latin typeface="Arial Narrow" pitchFamily="34" charset="0"/>
                <a:ea typeface="DFKai-SB" pitchFamily="65" charset="-120"/>
                <a:cs typeface="Arial" charset="0"/>
              </a:rPr>
              <a:t>Daniel 10:11-13</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2800" b="1" i="1" dirty="0" smtClean="0">
                <a:solidFill>
                  <a:srgbClr val="FFFF00"/>
                </a:solidFill>
                <a:latin typeface="Arial Narrow" pitchFamily="34" charset="0"/>
                <a:ea typeface="DFKai-SB" pitchFamily="65" charset="-120"/>
                <a:cs typeface="Arial" charset="0"/>
              </a:rPr>
              <a:t>..your </a:t>
            </a:r>
            <a:r>
              <a:rPr lang="en-US" altLang="zh-TW" sz="2800" b="1" i="1" dirty="0">
                <a:solidFill>
                  <a:srgbClr val="FFFF00"/>
                </a:solidFill>
                <a:latin typeface="Arial Narrow" pitchFamily="34" charset="0"/>
                <a:ea typeface="DFKai-SB" pitchFamily="65" charset="-120"/>
                <a:cs typeface="Arial" charset="0"/>
              </a:rPr>
              <a:t>words were heard, and I have come in response to them. </a:t>
            </a:r>
            <a:endParaRPr lang="en-US" altLang="zh-TW" sz="200" b="1" i="1" dirty="0" smtClean="0">
              <a:solidFill>
                <a:srgbClr val="FFFF00"/>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620208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749300" y="2522393"/>
            <a:ext cx="79248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defTabSz="914400" eaLnBrk="1" fontAlgn="base" hangingPunct="1">
              <a:spcBef>
                <a:spcPct val="0"/>
              </a:spcBef>
              <a:spcAft>
                <a:spcPct val="0"/>
              </a:spcAft>
              <a:buFont typeface="+mj-lt"/>
              <a:buAutoNum type="arabicPeriod"/>
            </a:pPr>
            <a:r>
              <a:rPr lang="zh-TW" altLang="en-US" sz="4000" b="1" dirty="0">
                <a:solidFill>
                  <a:srgbClr val="FFFFFF"/>
                </a:solidFill>
                <a:latin typeface="DFKai-SB" pitchFamily="65" charset="-120"/>
                <a:ea typeface="DFKai-SB" pitchFamily="65" charset="-120"/>
                <a:cs typeface="Arial" charset="0"/>
              </a:rPr>
              <a:t>常常禱告，不可灰</a:t>
            </a:r>
            <a:r>
              <a:rPr lang="zh-TW" altLang="en-US" sz="4000" b="1" dirty="0" smtClean="0">
                <a:solidFill>
                  <a:srgbClr val="FFFFFF"/>
                </a:solidFill>
                <a:latin typeface="DFKai-SB" pitchFamily="65" charset="-120"/>
                <a:ea typeface="DFKai-SB" pitchFamily="65" charset="-120"/>
                <a:cs typeface="Arial" charset="0"/>
              </a:rPr>
              <a:t>心</a:t>
            </a:r>
            <a:endParaRPr lang="en-US" altLang="zh-TW" sz="4000" b="1" dirty="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000" b="1" dirty="0" smtClean="0">
                <a:solidFill>
                  <a:srgbClr val="000000">
                    <a:lumMod val="85000"/>
                    <a:lumOff val="15000"/>
                  </a:srgbClr>
                </a:solidFill>
                <a:latin typeface="DFKai-SB" pitchFamily="65" charset="-120"/>
                <a:ea typeface="DFKai-SB" pitchFamily="65" charset="-120"/>
                <a:cs typeface="Arial" charset="0"/>
              </a:rPr>
              <a:t>明白</a:t>
            </a:r>
            <a:r>
              <a:rPr lang="zh-TW" altLang="en-US" b="1" dirty="0" smtClean="0">
                <a:solidFill>
                  <a:srgbClr val="000000">
                    <a:lumMod val="85000"/>
                    <a:lumOff val="15000"/>
                  </a:srgbClr>
                </a:solidFill>
                <a:latin typeface="DFKai-SB" pitchFamily="65" charset="-120"/>
                <a:ea typeface="DFKai-SB" pitchFamily="65" charset="-120"/>
                <a:cs typeface="Arial" charset="0"/>
              </a:rPr>
              <a:t>  </a:t>
            </a:r>
            <a:r>
              <a:rPr lang="zh-TW" altLang="en-US" sz="4000" b="1" dirty="0" smtClean="0">
                <a:solidFill>
                  <a:srgbClr val="000000">
                    <a:lumMod val="85000"/>
                    <a:lumOff val="15000"/>
                  </a:srgbClr>
                </a:solidFill>
                <a:latin typeface="DFKai-SB" pitchFamily="65" charset="-120"/>
                <a:ea typeface="DFKai-SB" pitchFamily="65" charset="-120"/>
                <a:cs typeface="Arial" charset="0"/>
              </a:rPr>
              <a:t>神的旨意和應許</a:t>
            </a:r>
            <a:endParaRPr lang="en-US" altLang="zh-TW" sz="1600" b="1" dirty="0" smtClean="0">
              <a:solidFill>
                <a:srgbClr val="000000">
                  <a:lumMod val="85000"/>
                  <a:lumOff val="15000"/>
                </a:srgbClr>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000000">
                  <a:lumMod val="85000"/>
                  <a:lumOff val="15000"/>
                </a:srgbClr>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000" b="1" dirty="0" smtClean="0">
                <a:solidFill>
                  <a:srgbClr val="000000">
                    <a:lumMod val="85000"/>
                    <a:lumOff val="15000"/>
                  </a:srgbClr>
                </a:solidFill>
                <a:latin typeface="DFKai-SB" pitchFamily="65" charset="-120"/>
                <a:ea typeface="DFKai-SB" pitchFamily="65" charset="-120"/>
                <a:cs typeface="Arial" charset="0"/>
              </a:rPr>
              <a:t>內</a:t>
            </a:r>
            <a:r>
              <a:rPr lang="zh-TW" altLang="en-US" sz="4000" b="1" dirty="0">
                <a:solidFill>
                  <a:srgbClr val="000000">
                    <a:lumMod val="85000"/>
                    <a:lumOff val="15000"/>
                  </a:srgbClr>
                </a:solidFill>
                <a:latin typeface="DFKai-SB" pitchFamily="65" charset="-120"/>
                <a:ea typeface="DFKai-SB" pitchFamily="65" charset="-120"/>
                <a:cs typeface="Arial" charset="0"/>
              </a:rPr>
              <a:t>室</a:t>
            </a:r>
            <a:r>
              <a:rPr lang="zh-TW" altLang="en-US" sz="4000" b="1" dirty="0" smtClean="0">
                <a:solidFill>
                  <a:srgbClr val="000000">
                    <a:lumMod val="85000"/>
                    <a:lumOff val="15000"/>
                  </a:srgbClr>
                </a:solidFill>
                <a:latin typeface="DFKai-SB" pitchFamily="65" charset="-120"/>
                <a:ea typeface="DFKai-SB" pitchFamily="65" charset="-120"/>
                <a:cs typeface="Arial" charset="0"/>
              </a:rPr>
              <a:t>的爭戰</a:t>
            </a:r>
            <a:r>
              <a:rPr lang="zh-TW" altLang="en-US" sz="4000" b="1" dirty="0">
                <a:solidFill>
                  <a:srgbClr val="000000">
                    <a:lumMod val="85000"/>
                    <a:lumOff val="15000"/>
                  </a:srgbClr>
                </a:solidFill>
                <a:latin typeface="DFKai-SB" pitchFamily="65" charset="-120"/>
                <a:ea typeface="DFKai-SB" pitchFamily="65" charset="-120"/>
                <a:cs typeface="Arial" charset="0"/>
              </a:rPr>
              <a:t>禱</a:t>
            </a:r>
            <a:r>
              <a:rPr lang="zh-TW" altLang="en-US" sz="4000" b="1" dirty="0" smtClean="0">
                <a:solidFill>
                  <a:srgbClr val="000000">
                    <a:lumMod val="85000"/>
                    <a:lumOff val="15000"/>
                  </a:srgbClr>
                </a:solidFill>
                <a:latin typeface="DFKai-SB" pitchFamily="65" charset="-120"/>
                <a:ea typeface="DFKai-SB" pitchFamily="65" charset="-120"/>
                <a:cs typeface="Arial" charset="0"/>
              </a:rPr>
              <a:t>告與靈界的運作</a:t>
            </a:r>
            <a:endParaRPr lang="en-US" altLang="zh-TW" sz="4000" dirty="0" smtClean="0">
              <a:solidFill>
                <a:srgbClr val="000000">
                  <a:lumMod val="85000"/>
                  <a:lumOff val="15000"/>
                </a:srgbClr>
              </a:solidFill>
              <a:latin typeface="Arial Narrow" pitchFamily="34" charset="0"/>
              <a:ea typeface="DFKai-SB" pitchFamily="65" charset="-120"/>
              <a:cs typeface="Arial" charset="0"/>
            </a:endParaRPr>
          </a:p>
        </p:txBody>
      </p:sp>
      <p:sp>
        <p:nvSpPr>
          <p:cNvPr id="2" name="TextBox 1"/>
          <p:cNvSpPr txBox="1"/>
          <p:nvPr/>
        </p:nvSpPr>
        <p:spPr>
          <a:xfrm>
            <a:off x="596900" y="1106795"/>
            <a:ext cx="7937500" cy="830997"/>
          </a:xfrm>
          <a:prstGeom prst="rect">
            <a:avLst/>
          </a:prstGeom>
          <a:noFill/>
        </p:spPr>
        <p:txBody>
          <a:bodyPr wrap="square" rtlCol="0">
            <a:spAutoFit/>
          </a:bodyPr>
          <a:lstStyle/>
          <a:p>
            <a:r>
              <a:rPr lang="zh-TW" altLang="en-US" sz="4800" b="1" u="sng" dirty="0" smtClean="0">
                <a:solidFill>
                  <a:srgbClr val="FFFF00"/>
                </a:solidFill>
                <a:latin typeface="DFKai-SB" panose="03000509000000000000" pitchFamily="65" charset="-120"/>
                <a:ea typeface="DFKai-SB" panose="03000509000000000000" pitchFamily="65" charset="-120"/>
              </a:rPr>
              <a:t>得勝的禱告 </a:t>
            </a:r>
            <a:r>
              <a:rPr lang="en-US" altLang="zh-TW" sz="3200" b="1" u="sng" dirty="0" smtClean="0">
                <a:solidFill>
                  <a:srgbClr val="FFFF00"/>
                </a:solidFill>
                <a:latin typeface="DFKai-SB" panose="03000509000000000000" pitchFamily="65" charset="-120"/>
                <a:ea typeface="DFKai-SB" panose="03000509000000000000" pitchFamily="65" charset="-120"/>
              </a:rPr>
              <a:t>Prayer that Overcomes</a:t>
            </a:r>
            <a:endParaRPr lang="zh-TW" altLang="en-US" sz="3200" b="1" u="sng"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864026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27263" y="5461484"/>
            <a:ext cx="8646938" cy="1323439"/>
          </a:xfrm>
          <a:prstGeom prst="rect">
            <a:avLst/>
          </a:prstGeom>
          <a:noFill/>
        </p:spPr>
        <p:txBody>
          <a:bodyPr wrap="square" rtlCol="0">
            <a:spAutoFit/>
          </a:bodyPr>
          <a:lstStyle/>
          <a:p>
            <a:pPr algn="ctr"/>
            <a:r>
              <a:rPr lang="en-US" altLang="zh-TW" sz="3200" b="1" dirty="0">
                <a:solidFill>
                  <a:srgbClr val="FFFFFF"/>
                </a:solidFill>
                <a:latin typeface="Minion Pro" pitchFamily="18" charset="0"/>
                <a:cs typeface="Mongolian Baiti" panose="03000500000000000000" pitchFamily="66" charset="0"/>
              </a:rPr>
              <a:t>Bill Belichick didn't </a:t>
            </a:r>
            <a:r>
              <a:rPr lang="en-US" altLang="zh-TW" sz="4000" b="1" u="sng" dirty="0">
                <a:solidFill>
                  <a:srgbClr val="FFFF00"/>
                </a:solidFill>
                <a:latin typeface="Minion Pro" pitchFamily="18" charset="0"/>
                <a:cs typeface="Mongolian Baiti" panose="03000500000000000000" pitchFamily="66" charset="0"/>
              </a:rPr>
              <a:t>flinch</a:t>
            </a:r>
            <a:r>
              <a:rPr lang="en-US" altLang="zh-TW" sz="3200" b="1" dirty="0">
                <a:solidFill>
                  <a:srgbClr val="FFFFFF"/>
                </a:solidFill>
                <a:latin typeface="Minion Pro" pitchFamily="18" charset="0"/>
                <a:cs typeface="Mongolian Baiti" panose="03000500000000000000" pitchFamily="66" charset="0"/>
              </a:rPr>
              <a:t> in Super Bowl </a:t>
            </a:r>
            <a:r>
              <a:rPr lang="en-US" altLang="zh-TW" sz="4000" b="1" u="sng" dirty="0">
                <a:solidFill>
                  <a:srgbClr val="FFFF00"/>
                </a:solidFill>
                <a:latin typeface="Minion Pro" pitchFamily="18" charset="0"/>
                <a:cs typeface="Mongolian Baiti" panose="03000500000000000000" pitchFamily="66" charset="0"/>
              </a:rPr>
              <a:t>comeback</a:t>
            </a:r>
            <a:r>
              <a:rPr lang="en-US" altLang="zh-TW" sz="3200" b="1" dirty="0">
                <a:solidFill>
                  <a:srgbClr val="FFFFFF"/>
                </a:solidFill>
                <a:latin typeface="Minion Pro" pitchFamily="18" charset="0"/>
                <a:cs typeface="Mongolian Baiti" panose="03000500000000000000" pitchFamily="66" charset="0"/>
              </a:rPr>
              <a:t>, and Patriots followed his lead</a:t>
            </a:r>
            <a:endParaRPr lang="zh-TW" altLang="en-US" sz="3200" b="1" dirty="0">
              <a:solidFill>
                <a:srgbClr val="FFFFFF"/>
              </a:solidFill>
              <a:latin typeface="Minion Pro" pitchFamily="18" charset="0"/>
              <a:cs typeface="Mongolian Baiti" panose="03000500000000000000" pitchFamily="66" charset="0"/>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148" y="-2541"/>
            <a:ext cx="5825168" cy="546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279900" y="1816100"/>
            <a:ext cx="1714500" cy="45719"/>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FFFF"/>
              </a:solidFill>
            </a:endParaRPr>
          </a:p>
        </p:txBody>
      </p:sp>
    </p:spTree>
    <p:extLst>
      <p:ext uri="{BB962C8B-B14F-4D97-AF65-F5344CB8AC3E}">
        <p14:creationId xmlns:p14="http://schemas.microsoft.com/office/powerpoint/2010/main" val="36258492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r>
              <a:rPr lang="en-US" altLang="zh-TW" sz="5400" kern="0" dirty="0">
                <a:solidFill>
                  <a:prstClr val="white"/>
                </a:solidFill>
                <a:latin typeface="DFKai-SB" panose="03000509000000000000" pitchFamily="65" charset="-120"/>
                <a:ea typeface="DFKai-SB" panose="03000509000000000000" pitchFamily="65" charset="-120"/>
                <a:cs typeface="Arial" pitchFamily="34" charset="0"/>
              </a:rPr>
              <a:t>3</a:t>
            </a:r>
            <a:r>
              <a:rPr lang="zh-TW" altLang="en-US" sz="1050" kern="0" dirty="0" smtClean="0">
                <a:solidFill>
                  <a:prstClr val="white"/>
                </a:solidFill>
                <a:latin typeface="DFKai-SB" panose="03000509000000000000" pitchFamily="65" charset="-120"/>
                <a:ea typeface="DFKai-SB" panose="03000509000000000000" pitchFamily="65" charset="-120"/>
                <a:cs typeface="Arial" pitchFamily="34" charset="0"/>
              </a:rPr>
              <a:t> </a:t>
            </a:r>
            <a:r>
              <a:rPr lang="en-US" altLang="zh-TW" sz="5400" kern="0" dirty="0" smtClean="0">
                <a:solidFill>
                  <a:prstClr val="white"/>
                </a:solidFill>
                <a:latin typeface="DFKai-SB" panose="03000509000000000000" pitchFamily="65" charset="-120"/>
                <a:ea typeface="DFKai-SB" panose="03000509000000000000" pitchFamily="65" charset="-120"/>
                <a:cs typeface="Arial" pitchFamily="34" charset="0"/>
              </a:rPr>
              <a:t>:</a:t>
            </a:r>
            <a:r>
              <a:rPr lang="zh-TW" altLang="en-US" sz="1050" kern="0" dirty="0" smtClean="0">
                <a:solidFill>
                  <a:prstClr val="white"/>
                </a:solidFill>
                <a:latin typeface="DFKai-SB" panose="03000509000000000000" pitchFamily="65" charset="-120"/>
                <a:ea typeface="DFKai-SB" panose="03000509000000000000" pitchFamily="65" charset="-120"/>
                <a:cs typeface="Arial" pitchFamily="34" charset="0"/>
              </a:rPr>
              <a:t> </a:t>
            </a:r>
            <a:r>
              <a:rPr lang="en-US" altLang="zh-TW" sz="5400" kern="0" dirty="0" smtClean="0">
                <a:solidFill>
                  <a:prstClr val="white"/>
                </a:solidFill>
                <a:latin typeface="DFKai-SB" panose="03000509000000000000" pitchFamily="65" charset="-120"/>
                <a:ea typeface="DFKai-SB" panose="03000509000000000000" pitchFamily="65" charset="-120"/>
                <a:cs typeface="Arial" pitchFamily="34" charset="0"/>
              </a:rPr>
              <a:t>28 </a:t>
            </a:r>
            <a:r>
              <a:rPr lang="zh-TW" altLang="en-US" sz="5400" kern="0" dirty="0" smtClean="0">
                <a:solidFill>
                  <a:prstClr val="white"/>
                </a:solidFill>
                <a:latin typeface="DFKai-SB" panose="03000509000000000000" pitchFamily="65" charset="-120"/>
                <a:ea typeface="DFKai-SB" panose="03000509000000000000" pitchFamily="65" charset="-120"/>
                <a:cs typeface="Arial" pitchFamily="34" charset="0"/>
              </a:rPr>
              <a:t>大幅</a:t>
            </a:r>
            <a:r>
              <a:rPr lang="zh-TW" altLang="en-US" sz="5400" kern="0" dirty="0" smtClean="0">
                <a:solidFill>
                  <a:prstClr val="white"/>
                </a:solidFill>
                <a:latin typeface="Arial Narrow" panose="020B0606020202030204" pitchFamily="34" charset="0"/>
                <a:ea typeface="DFKai-SB" pitchFamily="65" charset="-120"/>
                <a:cs typeface="Arial" pitchFamily="34" charset="0"/>
              </a:rPr>
              <a:t>落後</a:t>
            </a:r>
            <a:endParaRPr lang="en-US" altLang="zh-TW" sz="5400"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endParaRPr lang="en-US" altLang="zh-TW"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did not </a:t>
            </a:r>
            <a:r>
              <a:rPr lang="en-US" altLang="zh-TW" sz="60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flinch</a:t>
            </a:r>
            <a:r>
              <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 - </a:t>
            </a:r>
            <a:r>
              <a:rPr lang="zh-TW" altLang="en-US"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不</a:t>
            </a:r>
            <a:r>
              <a:rPr lang="zh-TW" altLang="en-US" sz="60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退縮</a:t>
            </a:r>
            <a:endParaRPr lang="en-US" altLang="zh-TW" sz="60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54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34</a:t>
            </a:r>
            <a:r>
              <a:rPr lang="zh-TW" altLang="en-US" sz="54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 </a:t>
            </a:r>
            <a:r>
              <a:rPr lang="en-US" altLang="zh-TW" sz="54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a:t>
            </a:r>
            <a:r>
              <a:rPr lang="zh-TW" altLang="en-US" sz="54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 </a:t>
            </a:r>
            <a:r>
              <a:rPr lang="en-US" altLang="zh-TW" sz="54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28</a:t>
            </a:r>
            <a:r>
              <a:rPr lang="zh-TW" altLang="en-US" sz="54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  反敗為勝 </a:t>
            </a:r>
            <a:endParaRPr lang="en-US" altLang="zh-TW" sz="400"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9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34333220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000" u="sng" dirty="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捲土重來</a:t>
            </a:r>
            <a:r>
              <a:rPr lang="zh-TW" altLang="en-US"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的一年</a:t>
            </a:r>
            <a:endParaRPr lang="en-US" altLang="zh-TW" sz="5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9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4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A </a:t>
            </a:r>
            <a:r>
              <a:rPr lang="en-US" altLang="zh-TW" sz="4400" u="sng" dirty="0" smtClean="0">
                <a:solidFill>
                  <a:srgbClr val="FFFF00"/>
                </a:solidFill>
                <a:latin typeface="Mongolian Baiti" panose="03000500000000000000" pitchFamily="66" charset="0"/>
                <a:ea typeface="DFKai-SB" panose="03000509000000000000" pitchFamily="65" charset="-120"/>
                <a:cs typeface="Mongolian Baiti" panose="03000500000000000000" pitchFamily="66" charset="0"/>
              </a:rPr>
              <a:t>Comeback</a:t>
            </a:r>
            <a:r>
              <a:rPr lang="en-US" altLang="zh-TW" sz="44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 Year!</a:t>
            </a:r>
            <a:endParaRPr lang="en-US" altLang="zh-TW" sz="9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05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2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r>
              <a:rPr lang="en-US" altLang="zh-TW" b="1" kern="0" dirty="0" smtClean="0">
                <a:solidFill>
                  <a:prstClr val="white"/>
                </a:solidFill>
                <a:latin typeface="Mongolian Baiti" panose="03000500000000000000" pitchFamily="66" charset="0"/>
                <a:cs typeface="Mongolian Baiti" panose="03000500000000000000" pitchFamily="66" charset="0"/>
              </a:rPr>
              <a:t>January 15, 2017</a:t>
            </a:r>
            <a:endParaRPr lang="en-US" altLang="zh-TW"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9703281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114300" y="4995226"/>
            <a:ext cx="8928100" cy="1508105"/>
          </a:xfrm>
          <a:prstGeom prst="rect">
            <a:avLst/>
          </a:prstGeom>
          <a:noFill/>
        </p:spPr>
        <p:txBody>
          <a:bodyPr wrap="square" rtlCol="0">
            <a:spAutoFit/>
          </a:bodyPr>
          <a:lstStyle/>
          <a:p>
            <a:pPr algn="ctr"/>
            <a:r>
              <a:rPr lang="en-US" altLang="zh-TW" sz="4800" b="1" dirty="0" smtClean="0">
                <a:solidFill>
                  <a:srgbClr val="FFFFFF"/>
                </a:solidFill>
                <a:latin typeface="Mongolian Baiti" panose="03000500000000000000" pitchFamily="66" charset="0"/>
                <a:cs typeface="Mongolian Baiti" panose="03000500000000000000" pitchFamily="66" charset="0"/>
              </a:rPr>
              <a:t>2017 </a:t>
            </a:r>
            <a:r>
              <a:rPr lang="zh-TW" altLang="en-US" sz="3600" b="1" dirty="0" smtClean="0">
                <a:solidFill>
                  <a:srgbClr val="FFFFFF"/>
                </a:solidFill>
                <a:latin typeface="Mongolian Baiti" panose="03000500000000000000" pitchFamily="66" charset="0"/>
                <a:cs typeface="Mongolian Baiti" panose="03000500000000000000" pitchFamily="66" charset="0"/>
              </a:rPr>
              <a:t>─</a:t>
            </a:r>
            <a:r>
              <a:rPr lang="zh-TW" altLang="en-US" sz="2400" b="1" dirty="0" smtClean="0">
                <a:solidFill>
                  <a:srgbClr val="FFFFFF"/>
                </a:solidFill>
                <a:latin typeface="Mongolian Baiti" panose="03000500000000000000" pitchFamily="66" charset="0"/>
                <a:cs typeface="Mongolian Baiti" panose="03000500000000000000" pitchFamily="66" charset="0"/>
              </a:rPr>
              <a:t>  </a:t>
            </a:r>
            <a:endParaRPr lang="en-US" altLang="zh-TW" sz="2400" b="1" dirty="0" smtClean="0">
              <a:solidFill>
                <a:srgbClr val="FFFFFF"/>
              </a:solidFill>
              <a:latin typeface="Mongolian Baiti" panose="03000500000000000000" pitchFamily="66" charset="0"/>
              <a:cs typeface="Mongolian Baiti" panose="03000500000000000000" pitchFamily="66" charset="0"/>
            </a:endParaRPr>
          </a:p>
          <a:p>
            <a:pPr algn="ctr"/>
            <a:r>
              <a:rPr lang="en-US" altLang="zh-TW" sz="4400" b="1" dirty="0" smtClean="0">
                <a:solidFill>
                  <a:srgbClr val="FFFFFF"/>
                </a:solidFill>
                <a:latin typeface="Mongolian Baiti" panose="03000500000000000000" pitchFamily="66" charset="0"/>
                <a:cs typeface="Mongolian Baiti" panose="03000500000000000000" pitchFamily="66" charset="0"/>
              </a:rPr>
              <a:t>Turning</a:t>
            </a:r>
            <a:r>
              <a:rPr lang="en-US" altLang="zh-TW" sz="4400" b="1" dirty="0" smtClean="0">
                <a:solidFill>
                  <a:srgbClr val="FFFF00"/>
                </a:solidFill>
                <a:latin typeface="Mongolian Baiti" panose="03000500000000000000" pitchFamily="66" charset="0"/>
                <a:cs typeface="Mongolian Baiti" panose="03000500000000000000" pitchFamily="66" charset="0"/>
              </a:rPr>
              <a:t> </a:t>
            </a:r>
            <a:r>
              <a:rPr lang="en-US" altLang="zh-TW" sz="4400" b="1" u="sng" dirty="0" smtClean="0">
                <a:solidFill>
                  <a:srgbClr val="FFFF00"/>
                </a:solidFill>
                <a:latin typeface="Mongolian Baiti" panose="03000500000000000000" pitchFamily="66" charset="0"/>
                <a:cs typeface="Mongolian Baiti" panose="03000500000000000000" pitchFamily="66" charset="0"/>
              </a:rPr>
              <a:t>Setbacks</a:t>
            </a:r>
            <a:r>
              <a:rPr lang="en-US" altLang="zh-TW" sz="4400" b="1" dirty="0" smtClean="0">
                <a:solidFill>
                  <a:srgbClr val="FFFF00"/>
                </a:solidFill>
                <a:latin typeface="Mongolian Baiti" panose="03000500000000000000" pitchFamily="66" charset="0"/>
                <a:cs typeface="Mongolian Baiti" panose="03000500000000000000" pitchFamily="66" charset="0"/>
              </a:rPr>
              <a:t> </a:t>
            </a:r>
            <a:r>
              <a:rPr lang="en-US" altLang="zh-TW" sz="4400" b="1" dirty="0" smtClean="0">
                <a:solidFill>
                  <a:srgbClr val="FFFFFF"/>
                </a:solidFill>
                <a:latin typeface="Mongolian Baiti" panose="03000500000000000000" pitchFamily="66" charset="0"/>
                <a:cs typeface="Mongolian Baiti" panose="03000500000000000000" pitchFamily="66" charset="0"/>
              </a:rPr>
              <a:t>into</a:t>
            </a:r>
            <a:r>
              <a:rPr lang="en-US" altLang="zh-TW" sz="4400" b="1" dirty="0" smtClean="0">
                <a:solidFill>
                  <a:srgbClr val="FFFF00"/>
                </a:solidFill>
                <a:latin typeface="Mongolian Baiti" panose="03000500000000000000" pitchFamily="66" charset="0"/>
                <a:cs typeface="Mongolian Baiti" panose="03000500000000000000" pitchFamily="66" charset="0"/>
              </a:rPr>
              <a:t> </a:t>
            </a:r>
            <a:r>
              <a:rPr lang="en-US" altLang="zh-TW" sz="4400" b="1" u="sng" dirty="0" smtClean="0">
                <a:solidFill>
                  <a:srgbClr val="FFFF00"/>
                </a:solidFill>
                <a:latin typeface="Mongolian Baiti" panose="03000500000000000000" pitchFamily="66" charset="0"/>
                <a:cs typeface="Mongolian Baiti" panose="03000500000000000000" pitchFamily="66" charset="0"/>
              </a:rPr>
              <a:t>Comebacks</a:t>
            </a:r>
            <a:r>
              <a:rPr lang="en-US" altLang="zh-TW" sz="4400" b="1" dirty="0" smtClean="0">
                <a:solidFill>
                  <a:srgbClr val="FFFF00"/>
                </a:solidFill>
                <a:latin typeface="Mongolian Baiti" panose="03000500000000000000" pitchFamily="66" charset="0"/>
                <a:cs typeface="Mongolian Baiti" panose="03000500000000000000" pitchFamily="66" charset="0"/>
              </a:rPr>
              <a:t>!</a:t>
            </a:r>
            <a:r>
              <a:rPr lang="zh-TW" altLang="en-US" sz="4400" b="1" dirty="0" smtClean="0">
                <a:solidFill>
                  <a:srgbClr val="FFFF00"/>
                </a:solidFill>
                <a:latin typeface="Mongolian Baiti" panose="03000500000000000000" pitchFamily="66" charset="0"/>
                <a:cs typeface="Mongolian Baiti" panose="03000500000000000000" pitchFamily="66" charset="0"/>
              </a:rPr>
              <a:t> </a:t>
            </a:r>
            <a:endParaRPr lang="zh-TW" altLang="en-US" sz="4400" b="1" dirty="0">
              <a:solidFill>
                <a:srgbClr val="FFFF00"/>
              </a:solidFill>
              <a:latin typeface="DFKai-SB" panose="03000509000000000000" pitchFamily="65" charset="-120"/>
              <a:ea typeface="DFKai-SB" panose="03000509000000000000" pitchFamily="65" charset="-12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482" y="161925"/>
            <a:ext cx="6185736" cy="4833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9432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749300" y="2522393"/>
            <a:ext cx="79248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defTabSz="914400" eaLnBrk="1" fontAlgn="base" hangingPunct="1">
              <a:spcBef>
                <a:spcPct val="0"/>
              </a:spcBef>
              <a:spcAft>
                <a:spcPct val="0"/>
              </a:spcAft>
              <a:buFont typeface="+mj-lt"/>
              <a:buAutoNum type="arabicPeriod"/>
            </a:pPr>
            <a:r>
              <a:rPr lang="zh-TW" altLang="en-US" sz="4000" b="1" dirty="0">
                <a:solidFill>
                  <a:srgbClr val="000000">
                    <a:lumMod val="85000"/>
                    <a:lumOff val="15000"/>
                  </a:srgbClr>
                </a:solidFill>
                <a:latin typeface="DFKai-SB" pitchFamily="65" charset="-120"/>
                <a:ea typeface="DFKai-SB" pitchFamily="65" charset="-120"/>
                <a:cs typeface="Arial" charset="0"/>
              </a:rPr>
              <a:t>常常禱告，不可灰</a:t>
            </a:r>
            <a:r>
              <a:rPr lang="zh-TW" altLang="en-US" sz="4000" b="1" dirty="0" smtClean="0">
                <a:solidFill>
                  <a:srgbClr val="000000">
                    <a:lumMod val="85000"/>
                    <a:lumOff val="15000"/>
                  </a:srgbClr>
                </a:solidFill>
                <a:latin typeface="DFKai-SB" pitchFamily="65" charset="-120"/>
                <a:ea typeface="DFKai-SB" pitchFamily="65" charset="-120"/>
                <a:cs typeface="Arial" charset="0"/>
              </a:rPr>
              <a:t>心</a:t>
            </a:r>
            <a:endParaRPr lang="en-US" altLang="zh-TW" sz="4000" b="1" dirty="0">
              <a:solidFill>
                <a:srgbClr val="000000">
                  <a:lumMod val="85000"/>
                  <a:lumOff val="15000"/>
                </a:srgbClr>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000" b="1" dirty="0" smtClean="0">
                <a:solidFill>
                  <a:srgbClr val="FFFFFF"/>
                </a:solidFill>
                <a:latin typeface="DFKai-SB" pitchFamily="65" charset="-120"/>
                <a:ea typeface="DFKai-SB" pitchFamily="65" charset="-120"/>
                <a:cs typeface="Arial" charset="0"/>
              </a:rPr>
              <a:t>明白</a:t>
            </a:r>
            <a:r>
              <a:rPr lang="zh-TW" altLang="en-US"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神的旨意和應許</a:t>
            </a: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000" b="1" dirty="0" smtClean="0">
                <a:solidFill>
                  <a:srgbClr val="000000">
                    <a:lumMod val="85000"/>
                    <a:lumOff val="15000"/>
                  </a:srgbClr>
                </a:solidFill>
                <a:latin typeface="DFKai-SB" pitchFamily="65" charset="-120"/>
                <a:ea typeface="DFKai-SB" pitchFamily="65" charset="-120"/>
                <a:cs typeface="Arial" charset="0"/>
              </a:rPr>
              <a:t>內</a:t>
            </a:r>
            <a:r>
              <a:rPr lang="zh-TW" altLang="en-US" sz="4000" b="1" dirty="0">
                <a:solidFill>
                  <a:srgbClr val="000000">
                    <a:lumMod val="85000"/>
                    <a:lumOff val="15000"/>
                  </a:srgbClr>
                </a:solidFill>
                <a:latin typeface="DFKai-SB" pitchFamily="65" charset="-120"/>
                <a:ea typeface="DFKai-SB" pitchFamily="65" charset="-120"/>
                <a:cs typeface="Arial" charset="0"/>
              </a:rPr>
              <a:t>室</a:t>
            </a:r>
            <a:r>
              <a:rPr lang="zh-TW" altLang="en-US" sz="4000" b="1" dirty="0" smtClean="0">
                <a:solidFill>
                  <a:srgbClr val="000000">
                    <a:lumMod val="85000"/>
                    <a:lumOff val="15000"/>
                  </a:srgbClr>
                </a:solidFill>
                <a:latin typeface="DFKai-SB" pitchFamily="65" charset="-120"/>
                <a:ea typeface="DFKai-SB" pitchFamily="65" charset="-120"/>
                <a:cs typeface="Arial" charset="0"/>
              </a:rPr>
              <a:t>的爭戰</a:t>
            </a:r>
            <a:r>
              <a:rPr lang="zh-TW" altLang="en-US" sz="4000" b="1" dirty="0">
                <a:solidFill>
                  <a:srgbClr val="000000">
                    <a:lumMod val="85000"/>
                    <a:lumOff val="15000"/>
                  </a:srgbClr>
                </a:solidFill>
                <a:latin typeface="DFKai-SB" pitchFamily="65" charset="-120"/>
                <a:ea typeface="DFKai-SB" pitchFamily="65" charset="-120"/>
                <a:cs typeface="Arial" charset="0"/>
              </a:rPr>
              <a:t>禱</a:t>
            </a:r>
            <a:r>
              <a:rPr lang="zh-TW" altLang="en-US" sz="4000" b="1" dirty="0" smtClean="0">
                <a:solidFill>
                  <a:srgbClr val="000000">
                    <a:lumMod val="85000"/>
                    <a:lumOff val="15000"/>
                  </a:srgbClr>
                </a:solidFill>
                <a:latin typeface="DFKai-SB" pitchFamily="65" charset="-120"/>
                <a:ea typeface="DFKai-SB" pitchFamily="65" charset="-120"/>
                <a:cs typeface="Arial" charset="0"/>
              </a:rPr>
              <a:t>告與靈界的運作</a:t>
            </a:r>
            <a:endParaRPr lang="en-US" altLang="zh-TW" sz="4000" dirty="0" smtClean="0">
              <a:solidFill>
                <a:srgbClr val="000000">
                  <a:lumMod val="85000"/>
                  <a:lumOff val="15000"/>
                </a:srgbClr>
              </a:solidFill>
              <a:latin typeface="Arial Narrow" pitchFamily="34" charset="0"/>
              <a:ea typeface="DFKai-SB" pitchFamily="65" charset="-120"/>
              <a:cs typeface="Arial" charset="0"/>
            </a:endParaRPr>
          </a:p>
        </p:txBody>
      </p:sp>
      <p:sp>
        <p:nvSpPr>
          <p:cNvPr id="2" name="TextBox 1"/>
          <p:cNvSpPr txBox="1"/>
          <p:nvPr/>
        </p:nvSpPr>
        <p:spPr>
          <a:xfrm>
            <a:off x="596900" y="1106795"/>
            <a:ext cx="7937500" cy="830997"/>
          </a:xfrm>
          <a:prstGeom prst="rect">
            <a:avLst/>
          </a:prstGeom>
          <a:noFill/>
        </p:spPr>
        <p:txBody>
          <a:bodyPr wrap="square" rtlCol="0">
            <a:spAutoFit/>
          </a:bodyPr>
          <a:lstStyle/>
          <a:p>
            <a:r>
              <a:rPr lang="zh-TW" altLang="en-US" sz="4800" b="1" u="sng" dirty="0" smtClean="0">
                <a:solidFill>
                  <a:srgbClr val="FFFF00"/>
                </a:solidFill>
                <a:latin typeface="DFKai-SB" panose="03000509000000000000" pitchFamily="65" charset="-120"/>
                <a:ea typeface="DFKai-SB" panose="03000509000000000000" pitchFamily="65" charset="-120"/>
              </a:rPr>
              <a:t>得勝的禱告 </a:t>
            </a:r>
            <a:r>
              <a:rPr lang="en-US" altLang="zh-TW" sz="3200" b="1" u="sng" dirty="0" smtClean="0">
                <a:solidFill>
                  <a:srgbClr val="FFFF00"/>
                </a:solidFill>
                <a:latin typeface="DFKai-SB" panose="03000509000000000000" pitchFamily="65" charset="-120"/>
                <a:ea typeface="DFKai-SB" panose="03000509000000000000" pitchFamily="65" charset="-120"/>
              </a:rPr>
              <a:t>Prayer</a:t>
            </a:r>
            <a:r>
              <a:rPr lang="en-US" altLang="zh-TW" sz="3200" b="1" u="sng" dirty="0">
                <a:solidFill>
                  <a:srgbClr val="FFFF00"/>
                </a:solidFill>
                <a:latin typeface="DFKai-SB" panose="03000509000000000000" pitchFamily="65" charset="-120"/>
                <a:ea typeface="DFKai-SB" panose="03000509000000000000" pitchFamily="65" charset="-120"/>
              </a:rPr>
              <a:t> </a:t>
            </a:r>
            <a:r>
              <a:rPr lang="en-US" altLang="zh-TW" sz="3200" b="1" u="sng" dirty="0" smtClean="0">
                <a:solidFill>
                  <a:srgbClr val="FFFF00"/>
                </a:solidFill>
                <a:latin typeface="DFKai-SB" panose="03000509000000000000" pitchFamily="65" charset="-120"/>
                <a:ea typeface="DFKai-SB" panose="03000509000000000000" pitchFamily="65" charset="-120"/>
              </a:rPr>
              <a:t>that Overcomes</a:t>
            </a:r>
            <a:endParaRPr lang="zh-TW" altLang="en-US" sz="3200" b="1" u="sng"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906135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90500" y="414193"/>
            <a:ext cx="8801100" cy="5493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這稱為我名下的子民，若是自卑、禱告，尋求我的面，轉離他們的惡行，我必從天上垂聽，赦免他們的罪</a:t>
            </a:r>
            <a:r>
              <a:rPr lang="zh-TW" altLang="en-US" sz="36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醫治他們的地</a:t>
            </a:r>
            <a:r>
              <a:rPr lang="zh-TW" altLang="en-US" sz="4000" b="1" dirty="0" smtClean="0">
                <a:solidFill>
                  <a:srgbClr val="FFFFFF"/>
                </a:solidFill>
                <a:latin typeface="DFKai-SB" pitchFamily="65" charset="-120"/>
                <a:ea typeface="DFKai-SB" pitchFamily="65" charset="-120"/>
                <a:cs typeface="Arial" charset="0"/>
              </a:rPr>
              <a:t>。</a:t>
            </a:r>
            <a:r>
              <a:rPr lang="zh-TW" altLang="en-US"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歷代志</a:t>
            </a:r>
            <a:r>
              <a:rPr lang="zh-TW" altLang="en-US" sz="3600" dirty="0" smtClean="0">
                <a:solidFill>
                  <a:srgbClr val="FFFFFF"/>
                </a:solidFill>
                <a:latin typeface="DFKai-SB" pitchFamily="65" charset="-120"/>
                <a:ea typeface="DFKai-SB" pitchFamily="65" charset="-120"/>
                <a:cs typeface="Arial" charset="0"/>
              </a:rPr>
              <a:t>下 </a:t>
            </a:r>
            <a:r>
              <a:rPr lang="en-US" altLang="zh-TW" sz="3600" dirty="0" smtClean="0">
                <a:solidFill>
                  <a:srgbClr val="FFFFFF"/>
                </a:solidFill>
                <a:latin typeface="Arial Narrow" pitchFamily="34" charset="0"/>
                <a:ea typeface="DFKai-SB" pitchFamily="65" charset="-120"/>
                <a:cs typeface="Arial" charset="0"/>
              </a:rPr>
              <a:t>2 Chronicles 7:14</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8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if my people, who are called by my name, will humble themselves and pray and seek my face and turn from their wicked ways, then I will hear from heaven, and I will forgive their sin and will heal their land.</a:t>
            </a:r>
            <a:endParaRPr lang="en-US" altLang="zh-TW" sz="4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18101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749300" y="2522393"/>
            <a:ext cx="79248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defTabSz="914400" eaLnBrk="1" fontAlgn="base" hangingPunct="1">
              <a:spcBef>
                <a:spcPct val="0"/>
              </a:spcBef>
              <a:spcAft>
                <a:spcPct val="0"/>
              </a:spcAft>
              <a:buFont typeface="+mj-lt"/>
              <a:buAutoNum type="arabicPeriod"/>
            </a:pPr>
            <a:r>
              <a:rPr lang="zh-TW" altLang="en-US" sz="4000" b="1" dirty="0">
                <a:solidFill>
                  <a:srgbClr val="000000">
                    <a:lumMod val="85000"/>
                    <a:lumOff val="15000"/>
                  </a:srgbClr>
                </a:solidFill>
                <a:latin typeface="DFKai-SB" pitchFamily="65" charset="-120"/>
                <a:ea typeface="DFKai-SB" pitchFamily="65" charset="-120"/>
                <a:cs typeface="Arial" charset="0"/>
              </a:rPr>
              <a:t>常常禱告，不可灰</a:t>
            </a:r>
            <a:r>
              <a:rPr lang="zh-TW" altLang="en-US" sz="4000" b="1" dirty="0" smtClean="0">
                <a:solidFill>
                  <a:srgbClr val="000000">
                    <a:lumMod val="85000"/>
                    <a:lumOff val="15000"/>
                  </a:srgbClr>
                </a:solidFill>
                <a:latin typeface="DFKai-SB" pitchFamily="65" charset="-120"/>
                <a:ea typeface="DFKai-SB" pitchFamily="65" charset="-120"/>
                <a:cs typeface="Arial" charset="0"/>
              </a:rPr>
              <a:t>心</a:t>
            </a:r>
            <a:endParaRPr lang="en-US" altLang="zh-TW" sz="4000" b="1" dirty="0">
              <a:solidFill>
                <a:srgbClr val="000000">
                  <a:lumMod val="85000"/>
                  <a:lumOff val="15000"/>
                </a:srgbClr>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000" b="1" dirty="0" smtClean="0">
                <a:solidFill>
                  <a:srgbClr val="000000">
                    <a:lumMod val="85000"/>
                    <a:lumOff val="15000"/>
                  </a:srgbClr>
                </a:solidFill>
                <a:latin typeface="DFKai-SB" pitchFamily="65" charset="-120"/>
                <a:ea typeface="DFKai-SB" pitchFamily="65" charset="-120"/>
                <a:cs typeface="Arial" charset="0"/>
              </a:rPr>
              <a:t>明白</a:t>
            </a:r>
            <a:r>
              <a:rPr lang="zh-TW" altLang="en-US" b="1" dirty="0" smtClean="0">
                <a:solidFill>
                  <a:srgbClr val="000000">
                    <a:lumMod val="85000"/>
                    <a:lumOff val="15000"/>
                  </a:srgbClr>
                </a:solidFill>
                <a:latin typeface="DFKai-SB" pitchFamily="65" charset="-120"/>
                <a:ea typeface="DFKai-SB" pitchFamily="65" charset="-120"/>
                <a:cs typeface="Arial" charset="0"/>
              </a:rPr>
              <a:t>  </a:t>
            </a:r>
            <a:r>
              <a:rPr lang="zh-TW" altLang="en-US" sz="4000" b="1" dirty="0" smtClean="0">
                <a:solidFill>
                  <a:srgbClr val="000000">
                    <a:lumMod val="85000"/>
                    <a:lumOff val="15000"/>
                  </a:srgbClr>
                </a:solidFill>
                <a:latin typeface="DFKai-SB" pitchFamily="65" charset="-120"/>
                <a:ea typeface="DFKai-SB" pitchFamily="65" charset="-120"/>
                <a:cs typeface="Arial" charset="0"/>
              </a:rPr>
              <a:t>神的旨意和應許</a:t>
            </a:r>
            <a:endParaRPr lang="en-US" altLang="zh-TW" sz="1600" b="1" dirty="0" smtClean="0">
              <a:solidFill>
                <a:srgbClr val="000000">
                  <a:lumMod val="85000"/>
                  <a:lumOff val="15000"/>
                </a:srgbClr>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000" b="1" dirty="0" smtClean="0">
                <a:solidFill>
                  <a:srgbClr val="FFFFFF"/>
                </a:solidFill>
                <a:latin typeface="DFKai-SB" pitchFamily="65" charset="-120"/>
                <a:ea typeface="DFKai-SB" pitchFamily="65" charset="-120"/>
                <a:cs typeface="Arial" charset="0"/>
              </a:rPr>
              <a:t>內</a:t>
            </a:r>
            <a:r>
              <a:rPr lang="zh-TW" altLang="en-US" sz="4000" b="1" dirty="0">
                <a:solidFill>
                  <a:srgbClr val="FFFFFF"/>
                </a:solidFill>
                <a:latin typeface="DFKai-SB" pitchFamily="65" charset="-120"/>
                <a:ea typeface="DFKai-SB" pitchFamily="65" charset="-120"/>
                <a:cs typeface="Arial" charset="0"/>
              </a:rPr>
              <a:t>室</a:t>
            </a:r>
            <a:r>
              <a:rPr lang="zh-TW" altLang="en-US" sz="4000" b="1" dirty="0" smtClean="0">
                <a:solidFill>
                  <a:srgbClr val="FFFFFF"/>
                </a:solidFill>
                <a:latin typeface="DFKai-SB" pitchFamily="65" charset="-120"/>
                <a:ea typeface="DFKai-SB" pitchFamily="65" charset="-120"/>
                <a:cs typeface="Arial" charset="0"/>
              </a:rPr>
              <a:t>的爭戰</a:t>
            </a:r>
            <a:r>
              <a:rPr lang="zh-TW" altLang="en-US" sz="4000" b="1" dirty="0">
                <a:solidFill>
                  <a:srgbClr val="FFFFFF"/>
                </a:solidFill>
                <a:latin typeface="DFKai-SB" pitchFamily="65" charset="-120"/>
                <a:ea typeface="DFKai-SB" pitchFamily="65" charset="-120"/>
                <a:cs typeface="Arial" charset="0"/>
              </a:rPr>
              <a:t>禱</a:t>
            </a:r>
            <a:r>
              <a:rPr lang="zh-TW" altLang="en-US" sz="4000" b="1" dirty="0" smtClean="0">
                <a:solidFill>
                  <a:srgbClr val="FFFFFF"/>
                </a:solidFill>
                <a:latin typeface="DFKai-SB" pitchFamily="65" charset="-120"/>
                <a:ea typeface="DFKai-SB" pitchFamily="65" charset="-120"/>
                <a:cs typeface="Arial" charset="0"/>
              </a:rPr>
              <a:t>告與靈界的運作</a:t>
            </a:r>
            <a:endParaRPr lang="en-US" altLang="zh-TW" sz="4000" dirty="0" smtClean="0">
              <a:solidFill>
                <a:srgbClr val="FFFFFF"/>
              </a:solidFill>
              <a:latin typeface="Arial Narrow" pitchFamily="34" charset="0"/>
              <a:ea typeface="DFKai-SB" pitchFamily="65" charset="-120"/>
              <a:cs typeface="Arial" charset="0"/>
            </a:endParaRPr>
          </a:p>
        </p:txBody>
      </p:sp>
      <p:sp>
        <p:nvSpPr>
          <p:cNvPr id="2" name="TextBox 1"/>
          <p:cNvSpPr txBox="1"/>
          <p:nvPr/>
        </p:nvSpPr>
        <p:spPr>
          <a:xfrm>
            <a:off x="596900" y="1106795"/>
            <a:ext cx="7937500" cy="830997"/>
          </a:xfrm>
          <a:prstGeom prst="rect">
            <a:avLst/>
          </a:prstGeom>
          <a:noFill/>
        </p:spPr>
        <p:txBody>
          <a:bodyPr wrap="square" rtlCol="0">
            <a:spAutoFit/>
          </a:bodyPr>
          <a:lstStyle/>
          <a:p>
            <a:r>
              <a:rPr lang="zh-TW" altLang="en-US" sz="4800" b="1" u="sng" dirty="0" smtClean="0">
                <a:solidFill>
                  <a:srgbClr val="FFFF00"/>
                </a:solidFill>
                <a:latin typeface="DFKai-SB" panose="03000509000000000000" pitchFamily="65" charset="-120"/>
                <a:ea typeface="DFKai-SB" panose="03000509000000000000" pitchFamily="65" charset="-120"/>
              </a:rPr>
              <a:t>得勝的禱告 </a:t>
            </a:r>
            <a:r>
              <a:rPr lang="en-US" altLang="zh-TW" sz="3200" b="1" u="sng" dirty="0" smtClean="0">
                <a:solidFill>
                  <a:srgbClr val="FFFF00"/>
                </a:solidFill>
                <a:latin typeface="DFKai-SB" panose="03000509000000000000" pitchFamily="65" charset="-120"/>
                <a:ea typeface="DFKai-SB" panose="03000509000000000000" pitchFamily="65" charset="-120"/>
              </a:rPr>
              <a:t>Prayer that Overcomes</a:t>
            </a:r>
            <a:endParaRPr lang="zh-TW" altLang="en-US" sz="3200" b="1" u="sng"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4827358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342900" y="909493"/>
            <a:ext cx="8597900" cy="487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此等不信之人被這世界的神弄瞎了心眼，不叫基督榮耀福音的光照著他們</a:t>
            </a:r>
            <a:r>
              <a:rPr lang="zh-TW" altLang="en-US" sz="4000" b="1" dirty="0" smtClean="0">
                <a:solidFill>
                  <a:srgbClr val="FFFFFF"/>
                </a:solidFill>
                <a:latin typeface="DFKai-SB" pitchFamily="65" charset="-120"/>
                <a:ea typeface="DFKai-SB" pitchFamily="65" charset="-120"/>
                <a:cs typeface="Arial" charset="0"/>
              </a:rPr>
              <a:t>。</a:t>
            </a:r>
            <a:r>
              <a:rPr lang="zh-TW" altLang="en-US" sz="36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基</a:t>
            </a:r>
            <a:r>
              <a:rPr lang="zh-TW" altLang="en-US" sz="4000" b="1" dirty="0">
                <a:solidFill>
                  <a:srgbClr val="FFFFFF"/>
                </a:solidFill>
                <a:latin typeface="DFKai-SB" pitchFamily="65" charset="-120"/>
                <a:ea typeface="DFKai-SB" pitchFamily="65" charset="-120"/>
                <a:cs typeface="Arial" charset="0"/>
              </a:rPr>
              <a:t>督本是</a:t>
            </a:r>
            <a:r>
              <a:rPr lang="zh-TW" altLang="en-US" b="1" dirty="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神的像</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哥林多後</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2 Corinthians 4:4</a:t>
            </a:r>
            <a:r>
              <a:rPr lang="en-US" altLang="zh-TW" dirty="0" smtClean="0">
                <a:solidFill>
                  <a:srgbClr val="FFFFFF"/>
                </a:solidFill>
                <a:latin typeface="DFKai-SB" pitchFamily="65" charset="-120"/>
                <a:ea typeface="DFKai-SB" pitchFamily="65" charset="-120"/>
                <a:cs typeface="Arial" charset="0"/>
              </a:rPr>
              <a:t>) </a:t>
            </a:r>
            <a:endParaRPr lang="en-US" altLang="zh-TW" sz="4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3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800" b="1" i="1" dirty="0" smtClean="0">
              <a:solidFill>
                <a:srgbClr val="FFFF00"/>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The </a:t>
            </a:r>
            <a:r>
              <a:rPr lang="en-US" altLang="zh-TW" sz="3600" i="1" dirty="0">
                <a:solidFill>
                  <a:srgbClr val="FFFFFF"/>
                </a:solidFill>
                <a:latin typeface="Arial Narrow" pitchFamily="34" charset="0"/>
                <a:ea typeface="DFKai-SB" pitchFamily="65" charset="-120"/>
                <a:cs typeface="Arial" charset="0"/>
              </a:rPr>
              <a:t>god of this age has blinded the minds of unbelievers, so that they cannot see the light of the gospel that displays the glory of Christ, who is the image of God.</a:t>
            </a:r>
            <a:endParaRPr lang="en-US" altLang="zh-TW" sz="4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107172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749300" y="2522393"/>
            <a:ext cx="79248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defTabSz="914400" eaLnBrk="1" fontAlgn="base" hangingPunct="1">
              <a:spcBef>
                <a:spcPct val="0"/>
              </a:spcBef>
              <a:spcAft>
                <a:spcPct val="0"/>
              </a:spcAft>
              <a:buFont typeface="+mj-lt"/>
              <a:buAutoNum type="arabicPeriod"/>
            </a:pPr>
            <a:r>
              <a:rPr lang="zh-TW" altLang="en-US" sz="4000" b="1" dirty="0">
                <a:solidFill>
                  <a:srgbClr val="FFFFFF"/>
                </a:solidFill>
                <a:latin typeface="DFKai-SB" pitchFamily="65" charset="-120"/>
                <a:ea typeface="DFKai-SB" pitchFamily="65" charset="-120"/>
                <a:cs typeface="Arial" charset="0"/>
              </a:rPr>
              <a:t>常常禱告，不可灰</a:t>
            </a:r>
            <a:r>
              <a:rPr lang="zh-TW" altLang="en-US" sz="4000" b="1" dirty="0" smtClean="0">
                <a:solidFill>
                  <a:srgbClr val="FFFFFF"/>
                </a:solidFill>
                <a:latin typeface="DFKai-SB" pitchFamily="65" charset="-120"/>
                <a:ea typeface="DFKai-SB" pitchFamily="65" charset="-120"/>
                <a:cs typeface="Arial" charset="0"/>
              </a:rPr>
              <a:t>心</a:t>
            </a:r>
            <a:endParaRPr lang="en-US" altLang="zh-TW" sz="4000" b="1" dirty="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000" b="1" dirty="0" smtClean="0">
                <a:solidFill>
                  <a:srgbClr val="FFFFFF"/>
                </a:solidFill>
                <a:latin typeface="DFKai-SB" pitchFamily="65" charset="-120"/>
                <a:ea typeface="DFKai-SB" pitchFamily="65" charset="-120"/>
                <a:cs typeface="Arial" charset="0"/>
              </a:rPr>
              <a:t>明白</a:t>
            </a:r>
            <a:r>
              <a:rPr lang="zh-TW" altLang="en-US"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神的旨意和應許</a:t>
            </a: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endParaRPr lang="en-US" altLang="zh-TW" sz="1600" b="1" dirty="0" smtClean="0">
              <a:solidFill>
                <a:srgbClr val="FFFFFF"/>
              </a:solidFill>
              <a:latin typeface="DFKai-SB" pitchFamily="65" charset="-120"/>
              <a:ea typeface="DFKai-SB" pitchFamily="65" charset="-120"/>
              <a:cs typeface="Arial" charset="0"/>
            </a:endParaRPr>
          </a:p>
          <a:p>
            <a:pPr marL="742950" indent="-742950" defTabSz="914400" eaLnBrk="1" fontAlgn="base" hangingPunct="1">
              <a:spcBef>
                <a:spcPct val="0"/>
              </a:spcBef>
              <a:spcAft>
                <a:spcPct val="0"/>
              </a:spcAft>
              <a:buFont typeface="+mj-lt"/>
              <a:buAutoNum type="arabicPeriod"/>
            </a:pPr>
            <a:r>
              <a:rPr lang="zh-TW" altLang="en-US" sz="4000" b="1" dirty="0" smtClean="0">
                <a:solidFill>
                  <a:srgbClr val="FFFFFF"/>
                </a:solidFill>
                <a:latin typeface="DFKai-SB" pitchFamily="65" charset="-120"/>
                <a:ea typeface="DFKai-SB" pitchFamily="65" charset="-120"/>
                <a:cs typeface="Arial" charset="0"/>
              </a:rPr>
              <a:t>內</a:t>
            </a:r>
            <a:r>
              <a:rPr lang="zh-TW" altLang="en-US" sz="4000" b="1" dirty="0">
                <a:solidFill>
                  <a:srgbClr val="FFFFFF"/>
                </a:solidFill>
                <a:latin typeface="DFKai-SB" pitchFamily="65" charset="-120"/>
                <a:ea typeface="DFKai-SB" pitchFamily="65" charset="-120"/>
                <a:cs typeface="Arial" charset="0"/>
              </a:rPr>
              <a:t>室</a:t>
            </a:r>
            <a:r>
              <a:rPr lang="zh-TW" altLang="en-US" sz="4000" b="1" dirty="0" smtClean="0">
                <a:solidFill>
                  <a:srgbClr val="FFFFFF"/>
                </a:solidFill>
                <a:latin typeface="DFKai-SB" pitchFamily="65" charset="-120"/>
                <a:ea typeface="DFKai-SB" pitchFamily="65" charset="-120"/>
                <a:cs typeface="Arial" charset="0"/>
              </a:rPr>
              <a:t>的爭戰</a:t>
            </a:r>
            <a:r>
              <a:rPr lang="zh-TW" altLang="en-US" sz="4000" b="1" dirty="0">
                <a:solidFill>
                  <a:srgbClr val="FFFFFF"/>
                </a:solidFill>
                <a:latin typeface="DFKai-SB" pitchFamily="65" charset="-120"/>
                <a:ea typeface="DFKai-SB" pitchFamily="65" charset="-120"/>
                <a:cs typeface="Arial" charset="0"/>
              </a:rPr>
              <a:t>禱</a:t>
            </a:r>
            <a:r>
              <a:rPr lang="zh-TW" altLang="en-US" sz="4000" b="1" dirty="0" smtClean="0">
                <a:solidFill>
                  <a:srgbClr val="FFFFFF"/>
                </a:solidFill>
                <a:latin typeface="DFKai-SB" pitchFamily="65" charset="-120"/>
                <a:ea typeface="DFKai-SB" pitchFamily="65" charset="-120"/>
                <a:cs typeface="Arial" charset="0"/>
              </a:rPr>
              <a:t>告與靈界的運作</a:t>
            </a:r>
            <a:endParaRPr lang="en-US" altLang="zh-TW" sz="4000" dirty="0" smtClean="0">
              <a:solidFill>
                <a:srgbClr val="FFFFFF"/>
              </a:solidFill>
              <a:latin typeface="Arial Narrow" pitchFamily="34" charset="0"/>
              <a:ea typeface="DFKai-SB" pitchFamily="65" charset="-120"/>
              <a:cs typeface="Arial" charset="0"/>
            </a:endParaRPr>
          </a:p>
        </p:txBody>
      </p:sp>
      <p:sp>
        <p:nvSpPr>
          <p:cNvPr id="2" name="TextBox 1"/>
          <p:cNvSpPr txBox="1"/>
          <p:nvPr/>
        </p:nvSpPr>
        <p:spPr>
          <a:xfrm>
            <a:off x="596900" y="1106795"/>
            <a:ext cx="7937500" cy="830997"/>
          </a:xfrm>
          <a:prstGeom prst="rect">
            <a:avLst/>
          </a:prstGeom>
          <a:noFill/>
        </p:spPr>
        <p:txBody>
          <a:bodyPr wrap="square" rtlCol="0">
            <a:spAutoFit/>
          </a:bodyPr>
          <a:lstStyle/>
          <a:p>
            <a:r>
              <a:rPr lang="zh-TW" altLang="en-US" sz="4800" b="1" u="sng" dirty="0" smtClean="0">
                <a:solidFill>
                  <a:srgbClr val="FFFF00"/>
                </a:solidFill>
                <a:latin typeface="DFKai-SB" panose="03000509000000000000" pitchFamily="65" charset="-120"/>
                <a:ea typeface="DFKai-SB" panose="03000509000000000000" pitchFamily="65" charset="-120"/>
              </a:rPr>
              <a:t>得勝的禱告 </a:t>
            </a:r>
            <a:r>
              <a:rPr lang="en-US" altLang="zh-TW" sz="3600" b="1" u="sng" dirty="0" smtClean="0">
                <a:solidFill>
                  <a:srgbClr val="FFFF00"/>
                </a:solidFill>
                <a:latin typeface="DFKai-SB" panose="03000509000000000000" pitchFamily="65" charset="-120"/>
                <a:ea typeface="DFKai-SB" panose="03000509000000000000" pitchFamily="65" charset="-120"/>
              </a:rPr>
              <a:t>Prayers of Victory</a:t>
            </a:r>
            <a:endParaRPr lang="zh-TW" altLang="en-US" sz="3600" b="1" u="sng" dirty="0">
              <a:solidFill>
                <a:srgbClr val="FFFF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5666179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508000" y="356527"/>
            <a:ext cx="8356600" cy="236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易多</a:t>
            </a:r>
            <a:r>
              <a:rPr lang="zh-TW" altLang="en-US" sz="2800" b="1" dirty="0" smtClean="0">
                <a:solidFill>
                  <a:srgbClr val="FFFFFF"/>
                </a:solidFill>
                <a:latin typeface="DFKai-SB" pitchFamily="65" charset="-120"/>
                <a:ea typeface="DFKai-SB" pitchFamily="65" charset="-120"/>
                <a:cs typeface="Arial" charset="0"/>
              </a:rPr>
              <a:t> </a:t>
            </a:r>
            <a:r>
              <a:rPr lang="en-US" altLang="zh-TW" dirty="0" err="1" smtClean="0">
                <a:solidFill>
                  <a:srgbClr val="FFFFFF"/>
                </a:solidFill>
                <a:latin typeface="Mongolian Baiti" panose="03000500000000000000" pitchFamily="66" charset="0"/>
                <a:ea typeface="DFKai-SB" pitchFamily="65" charset="-120"/>
                <a:cs typeface="Mongolian Baiti" panose="03000500000000000000" pitchFamily="66" charset="0"/>
              </a:rPr>
              <a:t>Iddo</a:t>
            </a:r>
            <a:r>
              <a:rPr lang="en-US" altLang="zh-TW" dirty="0" smtClean="0">
                <a:solidFill>
                  <a:srgbClr val="FFFFFF"/>
                </a:solidFill>
                <a:latin typeface="Ezra SIL" panose="02000400000000000000" pitchFamily="2" charset="-79"/>
                <a:ea typeface="DFKai-SB" pitchFamily="65" charset="-120"/>
                <a:cs typeface="Ezra SIL" panose="02000400000000000000" pitchFamily="2" charset="-79"/>
              </a:rPr>
              <a:t> </a:t>
            </a:r>
            <a:r>
              <a:rPr lang="zh-TW" altLang="en-US"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rPr>
              <a:t>“</a:t>
            </a:r>
            <a:r>
              <a:rPr lang="en-US" altLang="zh-TW" sz="3600" b="1" dirty="0" smtClean="0">
                <a:solidFill>
                  <a:srgbClr val="FFFF00"/>
                </a:solidFill>
                <a:latin typeface="Mongolian Baiti" panose="03000500000000000000" pitchFamily="66" charset="0"/>
                <a:ea typeface="DFKai-SB" pitchFamily="65" charset="-120"/>
                <a:cs typeface="Mongolian Baiti" panose="03000500000000000000" pitchFamily="66" charset="0"/>
              </a:rPr>
              <a:t>His Appointed </a:t>
            </a:r>
            <a:r>
              <a:rPr lang="en-US" altLang="zh-TW" sz="3600" b="1" dirty="0">
                <a:solidFill>
                  <a:srgbClr val="FFFF00"/>
                </a:solidFill>
                <a:latin typeface="Mongolian Baiti" panose="03000500000000000000" pitchFamily="66" charset="0"/>
                <a:ea typeface="DFKai-SB" pitchFamily="65" charset="-120"/>
                <a:cs typeface="Mongolian Baiti" panose="03000500000000000000" pitchFamily="66" charset="0"/>
              </a:rPr>
              <a:t>T</a:t>
            </a:r>
            <a:r>
              <a:rPr lang="en-US" altLang="zh-TW" sz="3600" b="1" dirty="0" smtClean="0">
                <a:solidFill>
                  <a:srgbClr val="FFFF00"/>
                </a:solidFill>
                <a:latin typeface="Mongolian Baiti" panose="03000500000000000000" pitchFamily="66" charset="0"/>
                <a:ea typeface="DFKai-SB" pitchFamily="65" charset="-120"/>
                <a:cs typeface="Mongolian Baiti" panose="03000500000000000000" pitchFamily="66" charset="0"/>
              </a:rPr>
              <a:t>ime</a:t>
            </a:r>
            <a:r>
              <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rPr>
              <a:t>”</a:t>
            </a:r>
          </a:p>
          <a:p>
            <a:pPr defTabSz="914400" eaLnBrk="1" fontAlgn="base" hangingPunct="1">
              <a:spcBef>
                <a:spcPct val="0"/>
              </a:spcBef>
              <a:spcAft>
                <a:spcPct val="0"/>
              </a:spcAft>
              <a:buFontTx/>
              <a:buNone/>
            </a:pPr>
            <a:endParaRPr lang="en-US" altLang="zh-TW" sz="14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比利家</a:t>
            </a:r>
            <a:r>
              <a:rPr lang="zh-TW" altLang="en-US" sz="2800" b="1" dirty="0" smtClean="0">
                <a:solidFill>
                  <a:srgbClr val="FFFFFF"/>
                </a:solidFill>
                <a:latin typeface="DFKai-SB" pitchFamily="65" charset="-120"/>
                <a:ea typeface="DFKai-SB" pitchFamily="65" charset="-120"/>
                <a:cs typeface="Arial" charset="0"/>
              </a:rPr>
              <a:t> </a:t>
            </a:r>
            <a:r>
              <a:rPr lang="en-US" altLang="zh-TW" dirty="0" err="1" smtClean="0">
                <a:solidFill>
                  <a:srgbClr val="FFFFFF"/>
                </a:solidFill>
                <a:latin typeface="Mongolian Baiti" panose="03000500000000000000" pitchFamily="66" charset="0"/>
                <a:ea typeface="DFKai-SB" pitchFamily="65" charset="-120"/>
                <a:cs typeface="Mongolian Baiti" panose="03000500000000000000" pitchFamily="66" charset="0"/>
              </a:rPr>
              <a:t>Berechiah</a:t>
            </a:r>
            <a:r>
              <a:rPr lang="en-US" altLang="zh-TW" sz="2800" dirty="0" smtClean="0">
                <a:solidFill>
                  <a:srgbClr val="FFFFFF"/>
                </a:solidFill>
                <a:latin typeface="Ezra SIL" panose="02000400000000000000" pitchFamily="2" charset="-79"/>
                <a:ea typeface="DFKai-SB" pitchFamily="65" charset="-120"/>
                <a:cs typeface="Ezra SIL" panose="02000400000000000000" pitchFamily="2" charset="-79"/>
              </a:rPr>
              <a:t> </a:t>
            </a:r>
            <a:r>
              <a:rPr lang="en-US" altLang="zh-TW" dirty="0" smtClean="0">
                <a:solidFill>
                  <a:srgbClr val="FFFFFF"/>
                </a:solidFill>
                <a:latin typeface="Ezra SIL" panose="02000400000000000000" pitchFamily="2" charset="-79"/>
                <a:ea typeface="DFKai-SB" pitchFamily="65" charset="-120"/>
                <a:cs typeface="Ezra SIL" panose="02000400000000000000" pitchFamily="2" charset="-79"/>
              </a:rPr>
              <a:t> </a:t>
            </a:r>
            <a:r>
              <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rPr>
              <a:t>“</a:t>
            </a:r>
            <a:r>
              <a:rPr lang="en-US" altLang="zh-TW" sz="3600" b="1" dirty="0" smtClean="0">
                <a:solidFill>
                  <a:srgbClr val="FFFF00"/>
                </a:solidFill>
                <a:latin typeface="Mongolian Baiti" panose="03000500000000000000" pitchFamily="66" charset="0"/>
                <a:ea typeface="DFKai-SB" pitchFamily="65" charset="-120"/>
                <a:cs typeface="Mongolian Baiti" panose="03000500000000000000" pitchFamily="66" charset="0"/>
              </a:rPr>
              <a:t>Jehovah Blesses</a:t>
            </a:r>
            <a:r>
              <a:rPr lang="en-US" altLang="zh-TW" sz="3600" dirty="0">
                <a:solidFill>
                  <a:srgbClr val="FFFFFF"/>
                </a:solidFill>
                <a:latin typeface="Mongolian Baiti" panose="03000500000000000000" pitchFamily="66" charset="0"/>
                <a:ea typeface="DFKai-SB" pitchFamily="65" charset="-120"/>
                <a:cs typeface="Mongolian Baiti" panose="03000500000000000000" pitchFamily="66" charset="0"/>
              </a:rPr>
              <a:t>”</a:t>
            </a:r>
            <a:endParaRPr lang="en-US" altLang="zh-TW" sz="3600" dirty="0" smtClean="0">
              <a:solidFill>
                <a:srgbClr val="FFFFFF"/>
              </a:solidFill>
              <a:latin typeface="Mongolian Baiti" panose="03000500000000000000" pitchFamily="66" charset="0"/>
              <a:ea typeface="DFKai-SB" pitchFamily="65" charset="-120"/>
              <a:cs typeface="Mongolian Baiti" panose="03000500000000000000" pitchFamily="66" charset="0"/>
            </a:endParaRPr>
          </a:p>
          <a:p>
            <a:pPr defTabSz="914400" eaLnBrk="1" fontAlgn="base" hangingPunct="1">
              <a:spcBef>
                <a:spcPct val="0"/>
              </a:spcBef>
              <a:spcAft>
                <a:spcPct val="0"/>
              </a:spcAft>
              <a:buFontTx/>
              <a:buNone/>
            </a:pPr>
            <a:endParaRPr lang="en-US" altLang="zh-TW" sz="1400" dirty="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撒</a:t>
            </a:r>
            <a:r>
              <a:rPr lang="zh-TW" altLang="en-US" sz="4000" b="1" dirty="0">
                <a:solidFill>
                  <a:srgbClr val="FFFFFF"/>
                </a:solidFill>
                <a:latin typeface="DFKai-SB" pitchFamily="65" charset="-120"/>
                <a:ea typeface="DFKai-SB" pitchFamily="65" charset="-120"/>
                <a:cs typeface="Arial" charset="0"/>
              </a:rPr>
              <a:t>迦利</a:t>
            </a:r>
            <a:r>
              <a:rPr lang="zh-TW" altLang="en-US" sz="4000" b="1" dirty="0" smtClean="0">
                <a:solidFill>
                  <a:srgbClr val="FFFFFF"/>
                </a:solidFill>
                <a:latin typeface="DFKai-SB" pitchFamily="65" charset="-120"/>
                <a:ea typeface="DFKai-SB" pitchFamily="65" charset="-120"/>
                <a:cs typeface="Arial" charset="0"/>
              </a:rPr>
              <a:t>亞</a:t>
            </a:r>
            <a:r>
              <a:rPr lang="zh-TW" altLang="en-US" sz="2400" b="1" dirty="0" smtClean="0">
                <a:solidFill>
                  <a:srgbClr val="FFFFFF"/>
                </a:solidFill>
                <a:latin typeface="DFKai-SB" pitchFamily="65" charset="-120"/>
                <a:ea typeface="DFKai-SB" pitchFamily="65" charset="-120"/>
                <a:cs typeface="Arial" charset="0"/>
              </a:rPr>
              <a:t> </a:t>
            </a:r>
            <a:r>
              <a:rPr lang="en-US" altLang="zh-TW" dirty="0" smtClean="0">
                <a:solidFill>
                  <a:srgbClr val="FFFFFF"/>
                </a:solidFill>
                <a:latin typeface="Mongolian Baiti" panose="03000500000000000000" pitchFamily="66" charset="0"/>
                <a:ea typeface="DFKai-SB" pitchFamily="65" charset="-120"/>
                <a:cs typeface="Mongolian Baiti" panose="03000500000000000000" pitchFamily="66" charset="0"/>
              </a:rPr>
              <a:t>Zechar</a:t>
            </a:r>
            <a:r>
              <a:rPr lang="en-US" altLang="zh-TW" dirty="0" smtClean="0">
                <a:solidFill>
                  <a:srgbClr val="FFFFFF"/>
                </a:solidFill>
                <a:latin typeface="Ezra SIL" panose="02000400000000000000" pitchFamily="2" charset="-79"/>
                <a:ea typeface="DFKai-SB" pitchFamily="65" charset="-120"/>
                <a:cs typeface="Ezra SIL" panose="02000400000000000000" pitchFamily="2" charset="-79"/>
              </a:rPr>
              <a:t>iah </a:t>
            </a:r>
            <a:r>
              <a:rPr lang="zh-TW" altLang="en-US" sz="2000" dirty="0" smtClean="0">
                <a:solidFill>
                  <a:srgbClr val="FFFFFF"/>
                </a:solidFill>
                <a:latin typeface="DFKai-SB" pitchFamily="65" charset="-120"/>
                <a:ea typeface="DFKai-SB" pitchFamily="65" charset="-120"/>
                <a:cs typeface="Arial" charset="0"/>
              </a:rPr>
              <a:t> </a:t>
            </a:r>
            <a:r>
              <a:rPr lang="en-US" altLang="zh-TW" sz="3600" dirty="0">
                <a:solidFill>
                  <a:srgbClr val="FFFFFF"/>
                </a:solidFill>
                <a:latin typeface="Mongolian Baiti" panose="03000500000000000000" pitchFamily="66" charset="0"/>
                <a:ea typeface="DFKai-SB" pitchFamily="65" charset="-120"/>
                <a:cs typeface="Mongolian Baiti" panose="03000500000000000000" pitchFamily="66" charset="0"/>
              </a:rPr>
              <a:t>“</a:t>
            </a:r>
            <a:r>
              <a:rPr lang="en-US" altLang="zh-TW" sz="3600" b="1" dirty="0">
                <a:solidFill>
                  <a:srgbClr val="FFFF00"/>
                </a:solidFill>
                <a:latin typeface="Mongolian Baiti" panose="03000500000000000000" pitchFamily="66" charset="0"/>
                <a:ea typeface="DFKai-SB" pitchFamily="65" charset="-120"/>
                <a:cs typeface="Mongolian Baiti" panose="03000500000000000000" pitchFamily="66" charset="0"/>
              </a:rPr>
              <a:t>Jehovah </a:t>
            </a:r>
            <a:r>
              <a:rPr lang="en-US" altLang="zh-TW" sz="3600" b="1" dirty="0" smtClean="0">
                <a:solidFill>
                  <a:srgbClr val="FFFF00"/>
                </a:solidFill>
                <a:latin typeface="Mongolian Baiti" panose="03000500000000000000" pitchFamily="66" charset="0"/>
                <a:ea typeface="DFKai-SB" pitchFamily="65" charset="-120"/>
                <a:cs typeface="Mongolian Baiti" panose="03000500000000000000" pitchFamily="66" charset="0"/>
              </a:rPr>
              <a:t>Remembers</a:t>
            </a:r>
            <a:r>
              <a:rPr lang="en-US" altLang="zh-TW" sz="3600" dirty="0">
                <a:solidFill>
                  <a:srgbClr val="FFFFFF"/>
                </a:solidFill>
                <a:latin typeface="Mongolian Baiti" panose="03000500000000000000" pitchFamily="66" charset="0"/>
                <a:ea typeface="DFKai-SB" pitchFamily="65" charset="-120"/>
                <a:cs typeface="Mongolian Baiti" panose="03000500000000000000" pitchFamily="66" charset="0"/>
              </a:rPr>
              <a:t>”</a:t>
            </a:r>
            <a:endParaRPr lang="en-US" altLang="zh-TW" sz="200" i="1" dirty="0" smtClean="0">
              <a:solidFill>
                <a:srgbClr val="FFFFFF"/>
              </a:solidFill>
              <a:latin typeface="Mongolian Baiti" panose="03000500000000000000" pitchFamily="66" charset="0"/>
              <a:ea typeface="DFKai-SB" pitchFamily="65" charset="-120"/>
              <a:cs typeface="Mongolian Baiti" panose="03000500000000000000" pitchFamily="66"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200" y="2726395"/>
            <a:ext cx="7091243" cy="3990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231900" y="5588000"/>
            <a:ext cx="6502400" cy="923330"/>
          </a:xfrm>
          <a:prstGeom prst="rect">
            <a:avLst/>
          </a:prstGeom>
          <a:noFill/>
        </p:spPr>
        <p:txBody>
          <a:bodyPr wrap="square" rtlCol="0">
            <a:spAutoFit/>
          </a:bodyPr>
          <a:lstStyle/>
          <a:p>
            <a:pPr algn="ctr"/>
            <a:r>
              <a:rPr lang="zh-TW" altLang="en-US" sz="5400" b="1" dirty="0" smtClean="0">
                <a:solidFill>
                  <a:srgbClr val="920000"/>
                </a:solidFill>
                <a:latin typeface="DFKai-SB" panose="03000509000000000000" pitchFamily="65" charset="-120"/>
                <a:ea typeface="DFKai-SB" panose="03000509000000000000" pitchFamily="65" charset="-120"/>
              </a:rPr>
              <a:t>耶和華記念</a:t>
            </a:r>
            <a:r>
              <a:rPr lang="en-US" altLang="zh-TW" sz="5400" b="1" dirty="0" smtClean="0">
                <a:solidFill>
                  <a:srgbClr val="920000"/>
                </a:solidFill>
                <a:latin typeface="DFKai-SB" panose="03000509000000000000" pitchFamily="65" charset="-120"/>
                <a:ea typeface="DFKai-SB" panose="03000509000000000000" pitchFamily="65" charset="-120"/>
              </a:rPr>
              <a:t>/</a:t>
            </a:r>
            <a:r>
              <a:rPr lang="zh-TW" altLang="en-US" sz="5400" b="1" dirty="0" smtClean="0">
                <a:solidFill>
                  <a:srgbClr val="920000"/>
                </a:solidFill>
                <a:latin typeface="DFKai-SB" panose="03000509000000000000" pitchFamily="65" charset="-120"/>
                <a:ea typeface="DFKai-SB" panose="03000509000000000000" pitchFamily="65" charset="-120"/>
              </a:rPr>
              <a:t>顧念</a:t>
            </a:r>
            <a:endParaRPr lang="zh-TW" altLang="en-US" sz="5400" b="1" dirty="0">
              <a:solidFill>
                <a:srgbClr val="920000"/>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291010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074474"/>
            <a:ext cx="9144000" cy="215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dirty="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Play Video </a:t>
            </a:r>
          </a:p>
          <a:p>
            <a:pPr algn="ctr" defTabSz="914400" eaLnBrk="1" fontAlgn="base" hangingPunct="1">
              <a:spcBef>
                <a:spcPct val="0"/>
              </a:spcBef>
              <a:spcAft>
                <a:spcPct val="0"/>
              </a:spcAft>
              <a:buFontTx/>
              <a:buNone/>
            </a:pPr>
            <a:endParaRPr lang="en-US" altLang="zh-TW" sz="36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6000" dirty="0" smtClean="0">
                <a:solidFill>
                  <a:srgbClr val="FFFFFF"/>
                </a:solidFill>
                <a:latin typeface="DFKai-SB" pitchFamily="65" charset="-120"/>
                <a:ea typeface="DFKai-SB" pitchFamily="65" charset="-120"/>
                <a:cs typeface="Arial" charset="0"/>
              </a:rPr>
              <a:t>“</a:t>
            </a:r>
            <a:r>
              <a:rPr lang="zh-TW" altLang="en-US" sz="5400" dirty="0">
                <a:solidFill>
                  <a:srgbClr val="FFFFFF"/>
                </a:solidFill>
                <a:latin typeface="Mongolian Baiti" panose="03000500000000000000" pitchFamily="66" charset="0"/>
                <a:ea typeface="DFKai-SB" pitchFamily="65" charset="-120"/>
                <a:cs typeface="Mongolian Baiti" panose="03000500000000000000" pitchFamily="66" charset="0"/>
              </a:rPr>
              <a:t>禱告的大軍</a:t>
            </a:r>
            <a:r>
              <a:rPr lang="zh-TW" altLang="en-US" sz="4400" dirty="0">
                <a:solidFill>
                  <a:srgbClr val="FFFFFF"/>
                </a:solidFill>
                <a:latin typeface="Mongolian Baiti" panose="03000500000000000000" pitchFamily="66" charset="0"/>
                <a:ea typeface="DFKai-SB" pitchFamily="65" charset="-120"/>
                <a:cs typeface="Mongolian Baiti" panose="03000500000000000000" pitchFamily="66" charset="0"/>
              </a:rPr>
              <a:t> </a:t>
            </a:r>
            <a:r>
              <a:rPr lang="zh-TW" altLang="en-US" sz="4400" dirty="0" smtClean="0">
                <a:solidFill>
                  <a:srgbClr val="FFFFFF"/>
                </a:solidFill>
                <a:latin typeface="Mongolian Baiti" panose="03000500000000000000" pitchFamily="66" charset="0"/>
                <a:ea typeface="DFKai-SB" pitchFamily="65" charset="-120"/>
                <a:cs typeface="Mongolian Baiti" panose="03000500000000000000" pitchFamily="66" charset="0"/>
              </a:rPr>
              <a:t> </a:t>
            </a:r>
            <a:r>
              <a:rPr lang="en-US" altLang="zh-TW" sz="4400" dirty="0" smtClean="0">
                <a:solidFill>
                  <a:srgbClr val="FFFFFF"/>
                </a:solidFill>
                <a:latin typeface="Mongolian Baiti" panose="03000500000000000000" pitchFamily="66" charset="0"/>
                <a:ea typeface="DFKai-SB" pitchFamily="65" charset="-120"/>
                <a:cs typeface="Mongolian Baiti" panose="03000500000000000000" pitchFamily="66" charset="0"/>
              </a:rPr>
              <a:t>A </a:t>
            </a:r>
            <a:r>
              <a:rPr lang="en-US" altLang="zh-TW" sz="4400" dirty="0">
                <a:solidFill>
                  <a:srgbClr val="FFFFFF"/>
                </a:solidFill>
                <a:latin typeface="Mongolian Baiti" panose="03000500000000000000" pitchFamily="66" charset="0"/>
                <a:ea typeface="DFKai-SB" pitchFamily="65" charset="-120"/>
                <a:cs typeface="Mongolian Baiti" panose="03000500000000000000" pitchFamily="66" charset="0"/>
              </a:rPr>
              <a:t>Praying Army</a:t>
            </a:r>
            <a:r>
              <a:rPr lang="en-US" altLang="zh-TW" sz="6000" dirty="0" smtClean="0">
                <a:solidFill>
                  <a:srgbClr val="FFFFFF"/>
                </a:solidFill>
                <a:latin typeface="DFKai-SB" pitchFamily="65" charset="-120"/>
                <a:ea typeface="DFKai-SB" pitchFamily="65" charset="-120"/>
                <a:cs typeface="Arial" charset="0"/>
              </a:rPr>
              <a:t>”</a:t>
            </a:r>
            <a:endParaRPr lang="en-US" altLang="zh-TW" sz="700" b="1"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100" b="1"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8010137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22123</TotalTime>
  <Words>548</Words>
  <Application>Microsoft Office PowerPoint</Application>
  <PresentationFormat>On-screen Show (4:3)</PresentationFormat>
  <Paragraphs>157</Paragraphs>
  <Slides>16</Slides>
  <Notes>0</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16</vt:i4>
      </vt:variant>
    </vt:vector>
  </HeadingPairs>
  <TitlesOfParts>
    <vt:vector size="35" baseType="lpstr">
      <vt:lpstr>Adobe Gothic Std B</vt:lpstr>
      <vt:lpstr>Arial Unicode MS</vt:lpstr>
      <vt:lpstr>DFKai-SB</vt:lpstr>
      <vt:lpstr>Ezra SIL</vt:lpstr>
      <vt:lpstr>Microsoft YaHei</vt:lpstr>
      <vt:lpstr>Minion Pro</vt:lpstr>
      <vt:lpstr>新細明體</vt:lpstr>
      <vt:lpstr>宋体</vt:lpstr>
      <vt:lpstr>Arial</vt:lpstr>
      <vt:lpstr>Arial Narrow</vt:lpstr>
      <vt:lpstr>Calibri</vt:lpstr>
      <vt:lpstr>Mongolian Baiti</vt:lpstr>
      <vt:lpstr>Tahoma</vt:lpstr>
      <vt:lpstr>Verdana</vt:lpstr>
      <vt:lpstr>Wingdings</vt:lpstr>
      <vt:lpstr>Template</vt:lpstr>
      <vt:lpstr>默认设计模板</vt:lpstr>
      <vt:lpstr>10_Office 佈景主題</vt:lpstr>
      <vt:lpstr>12_Default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1306</cp:revision>
  <dcterms:created xsi:type="dcterms:W3CDTF">2014-11-02T05:55:36Z</dcterms:created>
  <dcterms:modified xsi:type="dcterms:W3CDTF">2017-02-28T04:39:41Z</dcterms:modified>
</cp:coreProperties>
</file>