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68" autoAdjust="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66AE52D-943E-4B1F-92D6-A3E4DC57B99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A321777-DE2C-4472-A1A3-17DF3D31E4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613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EFF11C2-6099-40AE-9F12-99582F17C0A8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AC6F0FFD-C33A-4F3E-B6A0-F7622BE66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6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14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387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4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6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73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68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70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8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8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01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2C430B-24A5-43D8-B42C-D6DAD02E91F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673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6D6723-6252-4E12-8F20-7E84587942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1748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311E6D-CE45-4524-B62C-9FB95E24C3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802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2E02789-6C11-4C86-ADCA-E7CA3FC79C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8063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ACE76BD-B52C-4DB6-BE45-50005EAF17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7964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169F18-34F6-46B9-997E-DC7DAE8465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9193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C4333FB-85E0-478D-B32D-613B7B3F05B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764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927FB91-0429-448C-A8FD-0DECEBA138D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7816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422CE58-CCC6-48BF-A735-6D468D7134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513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421203B-C9C1-466C-83EF-7B34EEC2ED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5453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4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4D43E2-964D-4208-82D5-16027E0F44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70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F1B6B-A265-4E01-B03A-9DB2D0B1F234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3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ED13AC-B471-4149-A2C6-D4E2E67B25FF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325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0"/>
            <a:ext cx="9144000" cy="2895600"/>
          </a:xfrm>
        </p:spPr>
        <p:txBody>
          <a:bodyPr>
            <a:no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</a:t>
            </a:r>
            <a:r>
              <a:rPr lang="zh-TW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注</a:t>
            </a:r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82" y="2438400"/>
            <a:ext cx="9144000" cy="4419600"/>
          </a:xfrm>
        </p:spPr>
        <p:txBody>
          <a:bodyPr>
            <a:normAutofit/>
          </a:bodyPr>
          <a:lstStyle/>
          <a:p>
            <a:endParaRPr lang="en-US" sz="7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February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19</a:t>
            </a:r>
            <a:r>
              <a:rPr lang="en-US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2017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3518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使基</a:t>
            </a:r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徒生命成長的基本操練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 神有客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觀的認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當有的知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識，要透過 神的話更多明白 神的屬性與所是 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 神有主觀的經歷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透過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靈所賜的大能，更多第一手經歷 神的權能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生活中持續不斷專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注在祂身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ㄧ般信徒只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專注自己、自己的問題，及其他人身上，卻不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我們的屬靈生命若要突破，我們必須更多的渴慕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，轉變思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考模式，認識祂的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權能，專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注於祂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4678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 </a:t>
            </a:r>
            <a:endParaRPr lang="en-US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30300"/>
            <a:ext cx="8864600" cy="57277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放首位的態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 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卑信靠</a:t>
            </a:r>
            <a:r>
              <a:rPr lang="zh-TW" altLang="en-US" sz="1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trust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sz="1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順服 神的習慣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將與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的關係看為最高優先，為真理站立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的操練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6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6486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</a:t>
            </a:r>
            <a:r>
              <a:rPr lang="en-US" altLang="zh-TW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將 神</a:t>
            </a:r>
            <a:r>
              <a:rPr lang="zh-TW" altLang="en-US" sz="4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放首位的態度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一種心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生命、生活的每一個領域中將神放首位的態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(Gen 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39:9;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8;50:20) </a:t>
            </a:r>
            <a:endParaRPr lang="en-US" altLang="zh-TW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600"/>
              </a:lnSpc>
            </a:pPr>
            <a:r>
              <a:rPr lang="en-US" altLang="zh-TW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Gen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 </a:t>
            </a:r>
            <a:r>
              <a:rPr lang="en-US" altLang="zh-TW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45:5-8;50:20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約瑟又對他弟兄們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說，現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在不要因為把我賣到這裡、自憂自恨、這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差我在你們以先來、為要保全生命。 這樣看來、差我到這裡來的不是你們、乃是　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前你們的意思是要害我，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的意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思原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是好的，要保全許多人的性命，成就今日的光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景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5777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專注於神</a:t>
            </a:r>
            <a:r>
              <a:rPr lang="en-US" altLang="zh-TW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將 神</a:t>
            </a:r>
            <a:r>
              <a:rPr lang="zh-TW" altLang="en-US" sz="4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放首位</a:t>
            </a:r>
            <a:r>
              <a:rPr lang="zh-TW" altLang="en-US" sz="48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的約瑟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雙眼定睛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上，不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看環境，不看困難，也不看那些傷害他的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人，因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他了解到神是管理萬有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和在人生命中掌權的主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他確信每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一件發生在我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們生命中的事是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安排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 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(Gen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;50:20) 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神允許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 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(Gen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39:9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</a:p>
          <a:p>
            <a:pPr algn="l">
              <a:lnSpc>
                <a:spcPts val="4300"/>
              </a:lnSpc>
            </a:pP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Gen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 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45:5;50:20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差我在你們以先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差我到這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裡來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的乃是 神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的意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好的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300"/>
              </a:lnSpc>
            </a:pP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Gen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39:9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怎能作這大惡、得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 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呢。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7127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專注於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48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對 神</a:t>
            </a:r>
            <a:r>
              <a:rPr lang="zh-TW" altLang="en-US" sz="4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的信靠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042400" cy="58674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的信靠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(trust)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，將心思轉離問題而聚焦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，願意憑信心放下自己，將問題交托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的態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5000"/>
              </a:lnSpc>
            </a:pPr>
            <a:r>
              <a:rPr lang="en-US" altLang="zh-TW" sz="3600" b="1" u="sng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Luk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r>
              <a:rPr 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10:41</a:t>
            </a:r>
            <a:r>
              <a:rPr lang="en-US" altLang="zh-TW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-42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耶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穌回答說、馬大、馬大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你為許多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的事、</a:t>
            </a:r>
            <a:r>
              <a:rPr lang="zh-TW" altLang="en-US" sz="36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思慮煩擾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但是不可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的只有一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件．馬利亞已經選擇那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的福分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、是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不能奪去的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sz="3600" b="1" u="sng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Psal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16:8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將耶和華常擺在我面前．因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他在我右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邊、我便不至搖動。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0340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</a:t>
            </a:r>
            <a:r>
              <a:rPr lang="en-US" altLang="zh-TW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看重與 </a:t>
            </a:r>
            <a:r>
              <a:rPr lang="zh-TW" altLang="en-US" sz="4800" b="1" u="sng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神的關係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8966200" cy="5867400"/>
          </a:xfrm>
        </p:spPr>
        <p:txBody>
          <a:bodyPr>
            <a:noAutofit/>
          </a:bodyPr>
          <a:lstStyle/>
          <a:p>
            <a:pPr marL="457200" lvl="0" indent="-457200" algn="l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一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種操練，願意付代價，將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 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的關係看為最高優先，為真理站立的生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5000"/>
              </a:lnSpc>
            </a:pPr>
            <a:r>
              <a:rPr lang="en-US" altLang="zh-TW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Dan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en-US" altLang="zh-TW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3:17-18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們所事奉的　神、能將我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烈火的窯中救出來．王阿、他也必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們脫離你的手． 即或不然、王阿、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你當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知道我們決不事奉你的神、也不敬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拜你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所立的金像。 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9474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神所帶來的祝福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71500" indent="-5715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純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的眼目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，像注視黑暗中的光，領我們進入 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所應許的豐富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err="1" smtClean="0">
                <a:solidFill>
                  <a:schemeClr val="tx1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Num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14:24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29-30;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Jam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1:6-8)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u="sng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Num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14:24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29-30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獨我的僕人迦勒、因他另有一個心志、專一跟從我、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我就把他領進他所去過的那地．他的後裔也必得那地為業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們的屍首必倒在這曠野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二十歲以外向我發怨言的、 必不得進我起誓應許叫你們住的那地、惟有耶孚尼的兒子迦勒和嫩的兒子約書亞、才能進去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Jam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1:6-8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為懷疑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，就像海中的波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浪，隨風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蕩。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樣的人三心二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無論做甚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搖擺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不定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想從主那裡得到甚麼</a:t>
            </a:r>
          </a:p>
          <a:p>
            <a:pPr>
              <a:lnSpc>
                <a:spcPts val="4000"/>
              </a:lnSpc>
            </a:pPr>
            <a:endParaRPr lang="zh-TW" alt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489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</a:t>
            </a:r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所帶來的祝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福 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讓我們脫離自我中心，綑綁得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靈得安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息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自我中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心使我們常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常專注在自己身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上，最後才去找 神，但當我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們不再被內心的慾望攪擾轄制，而是專一、單純地要滿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足 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的心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意時，我們就得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放，靈裏得真著真正的安息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愈多專注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 神， 神會以兩種答案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應：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028700" lvl="1" indent="-571500" algn="l"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祂將問題挪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走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028700" lvl="1" indent="-571500" algn="l">
              <a:buFont typeface="+mj-lt"/>
              <a:buAutoNum type="arabicPeriod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賜下能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去解決，賜下夠用的恩典去面對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愈多看問題就愈被憂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、恐懼綑綁，少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專注在問題上而專注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 神， 神的能力就在我們的環境、我們裏面工作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例如禱告求醫治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5599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操練專</a:t>
            </a:r>
            <a:r>
              <a:rPr lang="zh-TW" altLang="en-US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注</a:t>
            </a:r>
            <a:r>
              <a:rPr lang="zh-TW" alt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於 神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84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卑自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己，在 神前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認罪悔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改，選擇饒恕和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對別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人的怨恨和控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訴，專注於 神，尋求他的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啟示，順服祂的帶領，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養成即使要付代價，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也願選擇凡事遵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守 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的真理的習慣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4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自己建立一個禱告的內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室，每天至少默想一句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聖經經文，並用經文禱告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 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光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照我們，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在我們生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活中，有哪些事情的優先次序需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調整？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是哪些事情，是不必要的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4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操練用敬拜來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 神，少想我們所要面對的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問題，向 神傾心吐意，無論環境如何，都以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感謝帶到祂面前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，祂的同在必要賜下能力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智慧，解決我們的問題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5904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</a:t>
            </a:r>
            <a:r>
              <a:rPr lang="zh-TW" alt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親愛的父神，我的信心時常不足，常受生活周圍的負面思想影響，妨礙自己進入祢應許的恩典。懇求聖靈來幫助我，讓我的心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思意念常在你裡面。保守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心專一、單純地定晴在你的身上，讓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命不再被環境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和慾望所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轄制，單單來遵從你的心意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當我的心再次需要與你對齊，要花更多時間坐在你腳前時，請你提醒我。父啊，我向你委身，我願意調整我的時間表和做事的優先次序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為一個「一生專注於你」的人，常常將你擺在我的面前。我定意無論順境逆境，都要如此行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祈求聖靈幫助提醒我，這樣禱告乃是奉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主耶穌基督的聖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名求，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阿們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26914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禱讀經文</a:t>
            </a:r>
            <a:endParaRPr lang="en-US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algn="l"/>
            <a:r>
              <a:rPr lang="zh-TW" altLang="en-US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4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27:4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一件事、我曾求耶和華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仍要尋求．就是一生一世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</a:t>
            </a:r>
            <a:r>
              <a:rPr lang="en-US" altLang="zh-TW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耶和華的殿中、瞻仰他的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</a:t>
            </a:r>
            <a:r>
              <a:rPr lang="en-US" altLang="zh-TW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、在他的殿裡求問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4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4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16:8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將耶和華常擺在我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en-US" altLang="zh-TW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．因他在我右邊、我便不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至</a:t>
            </a:r>
            <a:r>
              <a:rPr lang="en-US" altLang="zh-TW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搖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動。</a:t>
            </a:r>
            <a:endParaRPr lang="en-US" sz="4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500"/>
              </a:lnSpc>
            </a:pPr>
            <a:endParaRPr lang="en-US" altLang="zh-TW" sz="4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5758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74474"/>
            <a:ext cx="9144000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zh-CN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ㄧ</a:t>
            </a: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生一</a:t>
            </a: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世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4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5433</TotalTime>
  <Words>1335</Words>
  <Application>Microsoft Office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Aegyptus</vt:lpstr>
      <vt:lpstr>DFKai-SB</vt:lpstr>
      <vt:lpstr>新細明體</vt:lpstr>
      <vt:lpstr>Arial</vt:lpstr>
      <vt:lpstr>Arial Narrow</vt:lpstr>
      <vt:lpstr>Calibri</vt:lpstr>
      <vt:lpstr>Mongolian Baiti</vt:lpstr>
      <vt:lpstr>Office Theme</vt:lpstr>
      <vt:lpstr>15_Default Design</vt:lpstr>
      <vt:lpstr>專注於 神</vt:lpstr>
      <vt:lpstr>使基督徒生命成長的基本操練</vt:lpstr>
      <vt:lpstr>專注於 神 </vt:lpstr>
      <vt:lpstr>專注於 神-將 神放首位的態度</vt:lpstr>
      <vt:lpstr>專注於神-將 神放首位的約瑟</vt:lpstr>
      <vt:lpstr>專注於神--對 神的信靠</vt:lpstr>
      <vt:lpstr>專注於 神—看重與 神的關係</vt:lpstr>
      <vt:lpstr>專注於 神所帶來的祝福</vt:lpstr>
      <vt:lpstr>專注於 神所帶來的祝福 </vt:lpstr>
      <vt:lpstr>操練專注於 神 </vt:lpstr>
      <vt:lpstr>禱告操練 </vt:lpstr>
      <vt:lpstr>禱讀經文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敬畏神</dc:title>
  <dc:creator>annH</dc:creator>
  <cp:lastModifiedBy>Alfred Chen</cp:lastModifiedBy>
  <cp:revision>228</cp:revision>
  <cp:lastPrinted>2017-02-19T03:25:26Z</cp:lastPrinted>
  <dcterms:created xsi:type="dcterms:W3CDTF">2016-07-22T14:21:28Z</dcterms:created>
  <dcterms:modified xsi:type="dcterms:W3CDTF">2017-02-28T04:40:51Z</dcterms:modified>
</cp:coreProperties>
</file>