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15" r:id="rId3"/>
    <p:sldMasterId id="2147485887" r:id="rId4"/>
    <p:sldMasterId id="2147485899" r:id="rId5"/>
  </p:sldMasterIdLst>
  <p:notesMasterIdLst>
    <p:notesMasterId r:id="rId26"/>
  </p:notesMasterIdLst>
  <p:sldIdLst>
    <p:sldId id="1933" r:id="rId6"/>
    <p:sldId id="1963" r:id="rId7"/>
    <p:sldId id="1934" r:id="rId8"/>
    <p:sldId id="1962" r:id="rId9"/>
    <p:sldId id="1966" r:id="rId10"/>
    <p:sldId id="1964" r:id="rId11"/>
    <p:sldId id="1957" r:id="rId12"/>
    <p:sldId id="1956" r:id="rId13"/>
    <p:sldId id="1955" r:id="rId14"/>
    <p:sldId id="1946" r:id="rId15"/>
    <p:sldId id="1954" r:id="rId16"/>
    <p:sldId id="1953" r:id="rId17"/>
    <p:sldId id="1958" r:id="rId18"/>
    <p:sldId id="1965" r:id="rId19"/>
    <p:sldId id="1960" r:id="rId20"/>
    <p:sldId id="1945" r:id="rId21"/>
    <p:sldId id="1961" r:id="rId22"/>
    <p:sldId id="1949" r:id="rId23"/>
    <p:sldId id="1959" r:id="rId24"/>
    <p:sldId id="1952" r:id="rId25"/>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771" autoAdjust="0"/>
  </p:normalViewPr>
  <p:slideViewPr>
    <p:cSldViewPr snapToGrid="0" snapToObjects="1">
      <p:cViewPr>
        <p:scale>
          <a:sx n="50" d="100"/>
          <a:sy n="50" d="100"/>
        </p:scale>
        <p:origin x="-1180" y="-144"/>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2/27/2017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5"/>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3" y="3071818"/>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6"/>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4"/>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2/27/2017</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2/27/2017</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2"/>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21"/>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7"/>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30"/>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4" y="1990730"/>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2"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2"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5"/>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6"/>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2" y="846143"/>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3"/>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29581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698924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25772718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3524322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9" y="1535113"/>
            <a:ext cx="4041775"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9"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877702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3046354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532511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49"/>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4"/>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4860551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35068415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2131348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3"/>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3"/>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673098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A42328AF-0F20-4E50-BEE2-D1777062EAD4}" type="slidenum">
              <a:rPr lang="en-US" altLang="zh-TW"/>
              <a:pPr>
                <a:defRPr/>
              </a:pPr>
              <a:t>‹#›</a:t>
            </a:fld>
            <a:endParaRPr lang="en-US" altLang="zh-TW"/>
          </a:p>
        </p:txBody>
      </p:sp>
    </p:spTree>
    <p:extLst>
      <p:ext uri="{BB962C8B-B14F-4D97-AF65-F5344CB8AC3E}">
        <p14:creationId xmlns:p14="http://schemas.microsoft.com/office/powerpoint/2010/main" val="40476397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0238519-D2AD-4B20-A904-7C4CE96A7960}" type="slidenum">
              <a:rPr lang="en-US" altLang="zh-TW"/>
              <a:pPr>
                <a:defRPr/>
              </a:pPr>
              <a:t>‹#›</a:t>
            </a:fld>
            <a:endParaRPr lang="en-US" altLang="zh-TW"/>
          </a:p>
        </p:txBody>
      </p:sp>
    </p:spTree>
    <p:extLst>
      <p:ext uri="{BB962C8B-B14F-4D97-AF65-F5344CB8AC3E}">
        <p14:creationId xmlns:p14="http://schemas.microsoft.com/office/powerpoint/2010/main" val="28630406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2"/>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9519144F-B5A7-4D9B-ABE3-55B77A499815}" type="slidenum">
              <a:rPr lang="en-US" altLang="zh-TW"/>
              <a:pPr>
                <a:defRPr/>
              </a:pPr>
              <a:t>‹#›</a:t>
            </a:fld>
            <a:endParaRPr lang="en-US" altLang="zh-TW"/>
          </a:p>
        </p:txBody>
      </p:sp>
    </p:spTree>
    <p:extLst>
      <p:ext uri="{BB962C8B-B14F-4D97-AF65-F5344CB8AC3E}">
        <p14:creationId xmlns:p14="http://schemas.microsoft.com/office/powerpoint/2010/main" val="42047295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BB20E8D0-26BC-4355-B1C2-71D44AE15D40}" type="slidenum">
              <a:rPr lang="en-US" altLang="zh-TW"/>
              <a:pPr>
                <a:defRPr/>
              </a:pPr>
              <a:t>‹#›</a:t>
            </a:fld>
            <a:endParaRPr lang="en-US" altLang="zh-TW"/>
          </a:p>
        </p:txBody>
      </p:sp>
    </p:spTree>
    <p:extLst>
      <p:ext uri="{BB962C8B-B14F-4D97-AF65-F5344CB8AC3E}">
        <p14:creationId xmlns:p14="http://schemas.microsoft.com/office/powerpoint/2010/main" val="6106723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9"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32A61D9C-E860-495C-AF49-D07BD82F6B88}" type="slidenum">
              <a:rPr lang="en-US" altLang="zh-TW"/>
              <a:pPr>
                <a:defRPr/>
              </a:pPr>
              <a:t>‹#›</a:t>
            </a:fld>
            <a:endParaRPr lang="en-US" altLang="zh-TW"/>
          </a:p>
        </p:txBody>
      </p:sp>
    </p:spTree>
    <p:extLst>
      <p:ext uri="{BB962C8B-B14F-4D97-AF65-F5344CB8AC3E}">
        <p14:creationId xmlns:p14="http://schemas.microsoft.com/office/powerpoint/2010/main" val="5866044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822DFA2F-4419-4AC6-AA40-2C184383BEEB}" type="slidenum">
              <a:rPr lang="en-US" altLang="zh-TW"/>
              <a:pPr>
                <a:defRPr/>
              </a:pPr>
              <a:t>‹#›</a:t>
            </a:fld>
            <a:endParaRPr lang="en-US" altLang="zh-TW"/>
          </a:p>
        </p:txBody>
      </p:sp>
    </p:spTree>
    <p:extLst>
      <p:ext uri="{BB962C8B-B14F-4D97-AF65-F5344CB8AC3E}">
        <p14:creationId xmlns:p14="http://schemas.microsoft.com/office/powerpoint/2010/main" val="28833558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F2011F9D-33CD-4356-9135-7BF35EC8034B}" type="slidenum">
              <a:rPr lang="en-US" altLang="zh-TW"/>
              <a:pPr>
                <a:defRPr/>
              </a:pPr>
              <a:t>‹#›</a:t>
            </a:fld>
            <a:endParaRPr lang="en-US" altLang="zh-TW"/>
          </a:p>
        </p:txBody>
      </p:sp>
    </p:spTree>
    <p:extLst>
      <p:ext uri="{BB962C8B-B14F-4D97-AF65-F5344CB8AC3E}">
        <p14:creationId xmlns:p14="http://schemas.microsoft.com/office/powerpoint/2010/main" val="20982134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49"/>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4"/>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33D1F17-651C-4A0F-B6B0-8AFA1A57A9B5}" type="slidenum">
              <a:rPr lang="en-US" altLang="zh-TW"/>
              <a:pPr>
                <a:defRPr/>
              </a:pPr>
              <a:t>‹#›</a:t>
            </a:fld>
            <a:endParaRPr lang="en-US" altLang="zh-TW"/>
          </a:p>
        </p:txBody>
      </p:sp>
    </p:spTree>
    <p:extLst>
      <p:ext uri="{BB962C8B-B14F-4D97-AF65-F5344CB8AC3E}">
        <p14:creationId xmlns:p14="http://schemas.microsoft.com/office/powerpoint/2010/main" val="14984489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00DAAE66-1612-42A4-932F-81A31803CB42}" type="slidenum">
              <a:rPr lang="en-US" altLang="zh-TW"/>
              <a:pPr>
                <a:defRPr/>
              </a:pPr>
              <a:t>‹#›</a:t>
            </a:fld>
            <a:endParaRPr lang="en-US" altLang="zh-TW"/>
          </a:p>
        </p:txBody>
      </p:sp>
    </p:spTree>
    <p:extLst>
      <p:ext uri="{BB962C8B-B14F-4D97-AF65-F5344CB8AC3E}">
        <p14:creationId xmlns:p14="http://schemas.microsoft.com/office/powerpoint/2010/main" val="41376771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24B79410-07E7-4581-AF0A-30564A49BA0F}" type="slidenum">
              <a:rPr lang="en-US" altLang="zh-TW"/>
              <a:pPr>
                <a:defRPr/>
              </a:pPr>
              <a:t>‹#›</a:t>
            </a:fld>
            <a:endParaRPr lang="en-US" altLang="zh-TW"/>
          </a:p>
        </p:txBody>
      </p:sp>
    </p:spTree>
    <p:extLst>
      <p:ext uri="{BB962C8B-B14F-4D97-AF65-F5344CB8AC3E}">
        <p14:creationId xmlns:p14="http://schemas.microsoft.com/office/powerpoint/2010/main" val="20196238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4"/>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4"/>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C78B4C11-47D9-4086-88D4-DE76A19D4266}" type="slidenum">
              <a:rPr lang="en-US" altLang="zh-TW"/>
              <a:pPr>
                <a:defRPr/>
              </a:pPr>
              <a:t>‹#›</a:t>
            </a:fld>
            <a:endParaRPr lang="en-US" altLang="zh-TW"/>
          </a:p>
        </p:txBody>
      </p:sp>
    </p:spTree>
    <p:extLst>
      <p:ext uri="{BB962C8B-B14F-4D97-AF65-F5344CB8AC3E}">
        <p14:creationId xmlns:p14="http://schemas.microsoft.com/office/powerpoint/2010/main" val="41306556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4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D0197B17-36AF-49D6-862F-4540592607E5}" type="slidenum">
              <a:rPr lang="en-US" altLang="zh-TW"/>
              <a:pPr>
                <a:defRPr/>
              </a:pPr>
              <a:t>‹#›</a:t>
            </a:fld>
            <a:endParaRPr lang="en-US" altLang="zh-TW"/>
          </a:p>
        </p:txBody>
      </p:sp>
    </p:spTree>
    <p:extLst>
      <p:ext uri="{BB962C8B-B14F-4D97-AF65-F5344CB8AC3E}">
        <p14:creationId xmlns:p14="http://schemas.microsoft.com/office/powerpoint/2010/main" val="7619092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CA5D572-D5CD-41B6-B25A-F9C2D3C56474}" type="slidenum">
              <a:rPr lang="en-US" altLang="zh-TW"/>
              <a:pPr>
                <a:defRPr/>
              </a:pPr>
              <a:t>‹#›</a:t>
            </a:fld>
            <a:endParaRPr lang="en-US" altLang="zh-TW"/>
          </a:p>
        </p:txBody>
      </p:sp>
    </p:spTree>
    <p:extLst>
      <p:ext uri="{BB962C8B-B14F-4D97-AF65-F5344CB8AC3E}">
        <p14:creationId xmlns:p14="http://schemas.microsoft.com/office/powerpoint/2010/main" val="23101984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2"/>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D1AA427F-07BB-4FA3-8AB9-8D7387855EFD}" type="slidenum">
              <a:rPr lang="en-US" altLang="zh-TW"/>
              <a:pPr>
                <a:defRPr/>
              </a:pPr>
              <a:t>‹#›</a:t>
            </a:fld>
            <a:endParaRPr lang="en-US" altLang="zh-TW"/>
          </a:p>
        </p:txBody>
      </p:sp>
    </p:spTree>
    <p:extLst>
      <p:ext uri="{BB962C8B-B14F-4D97-AF65-F5344CB8AC3E}">
        <p14:creationId xmlns:p14="http://schemas.microsoft.com/office/powerpoint/2010/main" val="38687508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1F72B410-022B-42D0-9BB4-FB90D9AC5B62}" type="slidenum">
              <a:rPr lang="en-US" altLang="zh-TW"/>
              <a:pPr>
                <a:defRPr/>
              </a:pPr>
              <a:t>‹#›</a:t>
            </a:fld>
            <a:endParaRPr lang="en-US" altLang="zh-TW"/>
          </a:p>
        </p:txBody>
      </p:sp>
    </p:spTree>
    <p:extLst>
      <p:ext uri="{BB962C8B-B14F-4D97-AF65-F5344CB8AC3E}">
        <p14:creationId xmlns:p14="http://schemas.microsoft.com/office/powerpoint/2010/main" val="4313089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3"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120098D2-11AB-458C-AF0D-1766DAA964C1}" type="slidenum">
              <a:rPr lang="en-US" altLang="zh-TW"/>
              <a:pPr>
                <a:defRPr/>
              </a:pPr>
              <a:t>‹#›</a:t>
            </a:fld>
            <a:endParaRPr lang="en-US" altLang="zh-TW"/>
          </a:p>
        </p:txBody>
      </p:sp>
    </p:spTree>
    <p:extLst>
      <p:ext uri="{BB962C8B-B14F-4D97-AF65-F5344CB8AC3E}">
        <p14:creationId xmlns:p14="http://schemas.microsoft.com/office/powerpoint/2010/main" val="20709232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E03DD6CC-9B32-4D71-A004-4611305D57B1}" type="slidenum">
              <a:rPr lang="en-US" altLang="zh-TW"/>
              <a:pPr>
                <a:defRPr/>
              </a:pPr>
              <a:t>‹#›</a:t>
            </a:fld>
            <a:endParaRPr lang="en-US" altLang="zh-TW"/>
          </a:p>
        </p:txBody>
      </p:sp>
    </p:spTree>
    <p:extLst>
      <p:ext uri="{BB962C8B-B14F-4D97-AF65-F5344CB8AC3E}">
        <p14:creationId xmlns:p14="http://schemas.microsoft.com/office/powerpoint/2010/main" val="5223724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40DDDD8E-ACB7-42D7-A077-83DECD910584}" type="slidenum">
              <a:rPr lang="en-US" altLang="zh-TW"/>
              <a:pPr>
                <a:defRPr/>
              </a:pPr>
              <a:t>‹#›</a:t>
            </a:fld>
            <a:endParaRPr lang="en-US" altLang="zh-TW"/>
          </a:p>
        </p:txBody>
      </p:sp>
    </p:spTree>
    <p:extLst>
      <p:ext uri="{BB962C8B-B14F-4D97-AF65-F5344CB8AC3E}">
        <p14:creationId xmlns:p14="http://schemas.microsoft.com/office/powerpoint/2010/main" val="20454039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C9F21821-EB44-4B51-B0D9-66DB26935400}" type="slidenum">
              <a:rPr lang="en-US" altLang="zh-TW"/>
              <a:pPr>
                <a:defRPr/>
              </a:pPr>
              <a:t>‹#›</a:t>
            </a:fld>
            <a:endParaRPr lang="en-US" altLang="zh-TW"/>
          </a:p>
        </p:txBody>
      </p:sp>
    </p:spTree>
    <p:extLst>
      <p:ext uri="{BB962C8B-B14F-4D97-AF65-F5344CB8AC3E}">
        <p14:creationId xmlns:p14="http://schemas.microsoft.com/office/powerpoint/2010/main" val="298816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EA285416-561D-4950-BBD9-D903500ECFFF}" type="slidenum">
              <a:rPr lang="en-US" altLang="zh-TW"/>
              <a:pPr>
                <a:defRPr/>
              </a:pPr>
              <a:t>‹#›</a:t>
            </a:fld>
            <a:endParaRPr lang="en-US" altLang="zh-TW"/>
          </a:p>
        </p:txBody>
      </p:sp>
    </p:spTree>
    <p:extLst>
      <p:ext uri="{BB962C8B-B14F-4D97-AF65-F5344CB8AC3E}">
        <p14:creationId xmlns:p14="http://schemas.microsoft.com/office/powerpoint/2010/main" val="41770937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480A69FA-22E3-43F5-B4CE-D38F13A9CA2B}" type="slidenum">
              <a:rPr lang="en-US" altLang="zh-TW"/>
              <a:pPr>
                <a:defRPr/>
              </a:pPr>
              <a:t>‹#›</a:t>
            </a:fld>
            <a:endParaRPr lang="en-US" altLang="zh-TW"/>
          </a:p>
        </p:txBody>
      </p:sp>
    </p:spTree>
    <p:extLst>
      <p:ext uri="{BB962C8B-B14F-4D97-AF65-F5344CB8AC3E}">
        <p14:creationId xmlns:p14="http://schemas.microsoft.com/office/powerpoint/2010/main" val="1180140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55"/>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55"/>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181CC180-D59E-48AA-AA9C-688416434789}" type="slidenum">
              <a:rPr lang="en-US" altLang="zh-TW"/>
              <a:pPr>
                <a:defRPr/>
              </a:pPr>
              <a:t>‹#›</a:t>
            </a:fld>
            <a:endParaRPr lang="en-US" altLang="zh-TW"/>
          </a:p>
        </p:txBody>
      </p:sp>
    </p:spTree>
    <p:extLst>
      <p:ext uri="{BB962C8B-B14F-4D97-AF65-F5344CB8AC3E}">
        <p14:creationId xmlns:p14="http://schemas.microsoft.com/office/powerpoint/2010/main" val="2256490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6"/>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30"/>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1"/>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1"/>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1"/>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6"/>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6"/>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6"/>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661512773"/>
      </p:ext>
    </p:extLst>
  </p:cSld>
  <p:clrMap bg1="lt1" tx1="dk1" bg2="lt2" tx2="dk2" accent1="accent1" accent2="accent2" accent3="accent3" accent4="accent4" accent5="accent5" accent6="accent6" hlink="hlink" folHlink="folHlink"/>
  <p:sldLayoutIdLst>
    <p:sldLayoutId id="2147485888" r:id="rId1"/>
    <p:sldLayoutId id="2147485889" r:id="rId2"/>
    <p:sldLayoutId id="2147485890" r:id="rId3"/>
    <p:sldLayoutId id="2147485891" r:id="rId4"/>
    <p:sldLayoutId id="2147485892" r:id="rId5"/>
    <p:sldLayoutId id="2147485893" r:id="rId6"/>
    <p:sldLayoutId id="2147485894" r:id="rId7"/>
    <p:sldLayoutId id="2147485895" r:id="rId8"/>
    <p:sldLayoutId id="2147485896" r:id="rId9"/>
    <p:sldLayoutId id="2147485897" r:id="rId10"/>
    <p:sldLayoutId id="214748589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fld id="{617FEABE-E1D0-4FF0-9F01-BC4284D51100}"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548128926"/>
      </p:ext>
    </p:extLst>
  </p:cSld>
  <p:clrMap bg1="lt1" tx1="dk1" bg2="lt2" tx2="dk2" accent1="accent1" accent2="accent2" accent3="accent3" accent4="accent4" accent5="accent5" accent6="accent6" hlink="hlink" folHlink="folHlink"/>
  <p:sldLayoutIdLst>
    <p:sldLayoutId id="2147485900" r:id="rId1"/>
    <p:sldLayoutId id="2147485901" r:id="rId2"/>
    <p:sldLayoutId id="2147485902" r:id="rId3"/>
    <p:sldLayoutId id="2147485903" r:id="rId4"/>
    <p:sldLayoutId id="2147485904" r:id="rId5"/>
    <p:sldLayoutId id="2147485905" r:id="rId6"/>
    <p:sldLayoutId id="2147485906" r:id="rId7"/>
    <p:sldLayoutId id="2147485907" r:id="rId8"/>
    <p:sldLayoutId id="2147485908" r:id="rId9"/>
    <p:sldLayoutId id="2147485909" r:id="rId10"/>
    <p:sldLayoutId id="214748591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0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深知所</a:t>
            </a:r>
            <a:r>
              <a:rPr lang="zh-TW" altLang="en-US"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信</a:t>
            </a:r>
            <a:endParaRPr lang="en-US" altLang="zh-TW"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000" b="1"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I Know Whom I Believe</a:t>
            </a:r>
            <a:endParaRPr lang="en-US" altLang="zh-TW" sz="600" b="1"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914134">
              <a:spcBef>
                <a:spcPct val="0"/>
              </a:spcBef>
              <a:buFontTx/>
              <a:buNone/>
              <a:defRPr/>
            </a:pPr>
            <a:endParaRPr lang="en-US" altLang="zh-TW" sz="105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2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6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Mongolian Baiti" panose="03000500000000000000" pitchFamily="66" charset="0"/>
                <a:cs typeface="Mongolian Baiti" panose="03000500000000000000" pitchFamily="66" charset="0"/>
              </a:rPr>
              <a:t>February 26,  2017</a:t>
            </a:r>
            <a:endParaRPr lang="en-US" altLang="zh-TW" sz="24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944567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66700" y="148481"/>
            <a:ext cx="8636000" cy="6709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我們既有這許多的見證人，如同雲彩圍著我們，就當放下各樣的重擔，脫去容易纏累我們的罪，存心忍耐，奔那擺在我們前頭的路程</a:t>
            </a:r>
            <a:r>
              <a:rPr lang="zh-TW" altLang="en-US" sz="4000" b="1" dirty="0" smtClean="0">
                <a:solidFill>
                  <a:srgbClr val="FFFFFF"/>
                </a:solidFill>
                <a:latin typeface="DFKai-SB" pitchFamily="65" charset="-120"/>
                <a:ea typeface="DFKai-SB" pitchFamily="65" charset="-120"/>
                <a:cs typeface="Arial" charset="0"/>
              </a:rPr>
              <a:t>，仰</a:t>
            </a:r>
            <a:r>
              <a:rPr lang="zh-TW" altLang="en-US" sz="4000" b="1" dirty="0">
                <a:solidFill>
                  <a:srgbClr val="FFFFFF"/>
                </a:solidFill>
                <a:latin typeface="DFKai-SB" pitchFamily="65" charset="-120"/>
                <a:ea typeface="DFKai-SB" pitchFamily="65" charset="-120"/>
                <a:cs typeface="Arial" charset="0"/>
              </a:rPr>
              <a:t>望為我們信心創始成終的耶</a:t>
            </a:r>
            <a:r>
              <a:rPr lang="zh-TW" altLang="en-US" sz="4000" b="1" dirty="0" smtClean="0">
                <a:solidFill>
                  <a:srgbClr val="FFFFFF"/>
                </a:solidFill>
                <a:latin typeface="DFKai-SB" pitchFamily="65" charset="-120"/>
                <a:ea typeface="DFKai-SB" pitchFamily="65" charset="-120"/>
                <a:cs typeface="Arial" charset="0"/>
              </a:rPr>
              <a:t>穌。 </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希伯來</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Hebrews 12:1-2a</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b="1" i="1" dirty="0" smtClean="0">
                <a:solidFill>
                  <a:srgbClr val="FFFFFF"/>
                </a:solidFill>
                <a:latin typeface="Arial Narrow" pitchFamily="34" charset="0"/>
                <a:ea typeface="DFKai-SB" pitchFamily="65" charset="-120"/>
                <a:cs typeface="Arial" charset="0"/>
              </a:rPr>
              <a:t>Therefore</a:t>
            </a:r>
            <a:r>
              <a:rPr lang="en-US" altLang="zh-TW" b="1" i="1" dirty="0">
                <a:solidFill>
                  <a:srgbClr val="FFFFFF"/>
                </a:solidFill>
                <a:latin typeface="Arial Narrow" pitchFamily="34" charset="0"/>
                <a:ea typeface="DFKai-SB" pitchFamily="65" charset="-120"/>
                <a:cs typeface="Arial" charset="0"/>
              </a:rPr>
              <a:t>, since we are surrounded by such a great cloud of witnesses, let us throw off everything that hinders and the sin that so easily entangles. And let us run with perseverance the race marked out for us, </a:t>
            </a:r>
            <a:r>
              <a:rPr lang="en-US" altLang="zh-TW" b="1" i="1" dirty="0" smtClean="0">
                <a:solidFill>
                  <a:srgbClr val="FFFFFF"/>
                </a:solidFill>
                <a:latin typeface="Arial Narrow" pitchFamily="34" charset="0"/>
                <a:ea typeface="DFKai-SB" pitchFamily="65" charset="-120"/>
                <a:cs typeface="Arial" charset="0"/>
              </a:rPr>
              <a:t> </a:t>
            </a:r>
            <a:r>
              <a:rPr lang="en-US" altLang="zh-TW" b="1" i="1" dirty="0">
                <a:solidFill>
                  <a:srgbClr val="FFFFFF"/>
                </a:solidFill>
                <a:latin typeface="Arial Narrow" pitchFamily="34" charset="0"/>
                <a:ea typeface="DFKai-SB" pitchFamily="65" charset="-120"/>
                <a:cs typeface="Arial" charset="0"/>
              </a:rPr>
              <a:t>fixing our eyes on Jesus, the pioneer and </a:t>
            </a:r>
            <a:r>
              <a:rPr lang="en-US" altLang="zh-TW" b="1" i="1" dirty="0" err="1">
                <a:solidFill>
                  <a:srgbClr val="FFFFFF"/>
                </a:solidFill>
                <a:latin typeface="Arial Narrow" pitchFamily="34" charset="0"/>
                <a:ea typeface="DFKai-SB" pitchFamily="65" charset="-120"/>
                <a:cs typeface="Arial" charset="0"/>
              </a:rPr>
              <a:t>perfecter</a:t>
            </a:r>
            <a:r>
              <a:rPr lang="en-US" altLang="zh-TW" b="1" i="1" dirty="0">
                <a:solidFill>
                  <a:srgbClr val="FFFFFF"/>
                </a:solidFill>
                <a:latin typeface="Arial Narrow" pitchFamily="34" charset="0"/>
                <a:ea typeface="DFKai-SB" pitchFamily="65" charset="-120"/>
                <a:cs typeface="Arial" charset="0"/>
              </a:rPr>
              <a:t> of faith.</a:t>
            </a:r>
            <a:endParaRPr lang="en-US" altLang="zh-TW" sz="3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9581694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7762" name="TextBox 1"/>
          <p:cNvSpPr txBox="1">
            <a:spLocks noChangeArrowheads="1"/>
          </p:cNvSpPr>
          <p:nvPr/>
        </p:nvSpPr>
        <p:spPr bwMode="auto">
          <a:xfrm>
            <a:off x="279400" y="1973263"/>
            <a:ext cx="8420100" cy="3416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4000" dirty="0" smtClean="0">
                <a:solidFill>
                  <a:srgbClr val="FFFFFF"/>
                </a:solidFill>
                <a:latin typeface="DFKai-SB" pitchFamily="65" charset="-120"/>
                <a:ea typeface="DFKai-SB" pitchFamily="65" charset="-120"/>
                <a:cs typeface="Arial" charset="0"/>
              </a:rPr>
              <a:t> </a:t>
            </a:r>
            <a:r>
              <a:rPr lang="zh-TW" altLang="en-US" sz="4000" dirty="0" smtClean="0">
                <a:solidFill>
                  <a:srgbClr val="FFFF00"/>
                </a:solidFill>
                <a:latin typeface="DFKai-SB" pitchFamily="65" charset="-120"/>
                <a:ea typeface="DFKai-SB" pitchFamily="65" charset="-120"/>
                <a:cs typeface="Arial" charset="0"/>
              </a:rPr>
              <a:t>見證分享</a:t>
            </a:r>
            <a:r>
              <a:rPr lang="en-US" altLang="zh-TW" sz="5400" dirty="0">
                <a:solidFill>
                  <a:srgbClr val="FFFF00"/>
                </a:solidFill>
                <a:latin typeface="DFKai-SB" pitchFamily="65" charset="-120"/>
                <a:ea typeface="DFKai-SB" pitchFamily="65" charset="-120"/>
                <a:cs typeface="Arial" charset="0"/>
              </a:rPr>
              <a:t> </a:t>
            </a:r>
            <a:r>
              <a:rPr lang="en-US" altLang="zh-TW" sz="3600" b="1" dirty="0" smtClean="0">
                <a:solidFill>
                  <a:srgbClr val="FFFF00"/>
                </a:solidFill>
                <a:latin typeface="Mongolian Baiti" pitchFamily="66" charset="0"/>
                <a:ea typeface="DFKai-SB" pitchFamily="65" charset="-120"/>
                <a:cs typeface="Mongolian Baiti" pitchFamily="66" charset="0"/>
              </a:rPr>
              <a:t>Testimony sharing</a:t>
            </a:r>
          </a:p>
          <a:p>
            <a:pPr algn="ctr" defTabSz="914400" eaLnBrk="1" fontAlgn="base" hangingPunct="1">
              <a:spcBef>
                <a:spcPct val="0"/>
              </a:spcBef>
              <a:spcAft>
                <a:spcPct val="0"/>
              </a:spcAft>
              <a:buFontTx/>
              <a:buNone/>
            </a:pPr>
            <a:endParaRPr lang="en-US" altLang="zh-TW" sz="36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36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zh-TW" altLang="en-US" sz="4800" dirty="0">
                <a:solidFill>
                  <a:srgbClr val="FFFFFF"/>
                </a:solidFill>
                <a:latin typeface="Arial Narrow" pitchFamily="34" charset="0"/>
                <a:ea typeface="DFKai-SB" pitchFamily="65" charset="-120"/>
                <a:cs typeface="Arial" charset="0"/>
              </a:rPr>
              <a:t>楊子煌 </a:t>
            </a:r>
            <a:r>
              <a:rPr lang="en-US" altLang="zh-TW" sz="2800" dirty="0" smtClean="0">
                <a:solidFill>
                  <a:srgbClr val="FFFFFF"/>
                </a:solidFill>
                <a:latin typeface="AR CHRISTY" panose="02000000000000000000" pitchFamily="2" charset="0"/>
                <a:ea typeface="DFKai-SB" pitchFamily="65" charset="-120"/>
                <a:cs typeface="Arial" charset="0"/>
              </a:rPr>
              <a:t>&amp;</a:t>
            </a:r>
            <a:r>
              <a:rPr lang="zh-TW" altLang="en-US" sz="2800" dirty="0" smtClean="0">
                <a:solidFill>
                  <a:srgbClr val="FFFFFF"/>
                </a:solidFill>
                <a:latin typeface="AR CHRISTY" panose="02000000000000000000" pitchFamily="2" charset="0"/>
                <a:ea typeface="DFKai-SB" pitchFamily="65" charset="-120"/>
                <a:cs typeface="Arial" charset="0"/>
              </a:rPr>
              <a:t> </a:t>
            </a:r>
            <a:r>
              <a:rPr lang="zh-TW" altLang="en-US" sz="4800" dirty="0" smtClean="0">
                <a:solidFill>
                  <a:srgbClr val="FFFFFF"/>
                </a:solidFill>
                <a:latin typeface="Arial Narrow" pitchFamily="34" charset="0"/>
                <a:ea typeface="DFKai-SB" pitchFamily="65" charset="-120"/>
                <a:cs typeface="Arial" charset="0"/>
              </a:rPr>
              <a:t>王</a:t>
            </a:r>
            <a:r>
              <a:rPr lang="zh-TW" altLang="en-US" sz="4800" dirty="0">
                <a:solidFill>
                  <a:srgbClr val="FFFFFF"/>
                </a:solidFill>
                <a:latin typeface="Arial Narrow" pitchFamily="34" charset="0"/>
                <a:ea typeface="DFKai-SB" pitchFamily="65" charset="-120"/>
                <a:cs typeface="Arial" charset="0"/>
              </a:rPr>
              <a:t>麗</a:t>
            </a:r>
            <a:r>
              <a:rPr lang="zh-TW" altLang="en-US" sz="4800" dirty="0" smtClean="0">
                <a:solidFill>
                  <a:srgbClr val="FFFFFF"/>
                </a:solidFill>
                <a:latin typeface="Arial Narrow" pitchFamily="34" charset="0"/>
                <a:ea typeface="DFKai-SB" pitchFamily="65" charset="-120"/>
                <a:cs typeface="Arial" charset="0"/>
              </a:rPr>
              <a:t>枝</a:t>
            </a:r>
            <a:r>
              <a:rPr lang="zh-TW" altLang="en-US" sz="4000" dirty="0" smtClean="0">
                <a:solidFill>
                  <a:srgbClr val="FFFFFF"/>
                </a:solidFill>
                <a:latin typeface="Arial Narrow" pitchFamily="34" charset="0"/>
                <a:ea typeface="DFKai-SB" pitchFamily="65" charset="-120"/>
                <a:cs typeface="Arial" charset="0"/>
              </a:rPr>
              <a:t> </a:t>
            </a:r>
            <a:r>
              <a:rPr lang="zh-TW" altLang="en-US" sz="4400" dirty="0" smtClean="0">
                <a:solidFill>
                  <a:srgbClr val="FFFFFF"/>
                </a:solidFill>
                <a:latin typeface="Arial Narrow" pitchFamily="34" charset="0"/>
                <a:ea typeface="DFKai-SB" pitchFamily="65" charset="-120"/>
                <a:cs typeface="Arial" charset="0"/>
              </a:rPr>
              <a:t>夫</a:t>
            </a:r>
            <a:r>
              <a:rPr lang="zh-TW" altLang="en-US" sz="4400" dirty="0">
                <a:solidFill>
                  <a:srgbClr val="FFFFFF"/>
                </a:solidFill>
                <a:latin typeface="Arial Narrow" pitchFamily="34" charset="0"/>
                <a:ea typeface="DFKai-SB" pitchFamily="65" charset="-120"/>
                <a:cs typeface="Arial" charset="0"/>
              </a:rPr>
              <a:t>婦</a:t>
            </a:r>
            <a:endParaRPr lang="en-US" altLang="zh-TW" sz="231500"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r>
              <a:rPr lang="en-US" altLang="zh-TW" sz="3600" i="1" dirty="0" smtClean="0">
                <a:solidFill>
                  <a:srgbClr val="FFFFFF"/>
                </a:solidFill>
                <a:latin typeface="Arial Narrow" pitchFamily="34" charset="0"/>
                <a:ea typeface="DFKai-SB" pitchFamily="65" charset="-120"/>
                <a:cs typeface="Arial" charset="0"/>
              </a:rPr>
              <a:t> </a:t>
            </a:r>
            <a:endParaRPr lang="en-US" altLang="zh-TW" sz="3600" dirty="0" smtClean="0">
              <a:solidFill>
                <a:srgbClr val="FFFFFF"/>
              </a:solidFill>
              <a:latin typeface="Mongolian Baiti" pitchFamily="66" charset="0"/>
              <a:ea typeface="DFKai-SB" pitchFamily="65" charset="-120"/>
              <a:cs typeface="Mongolian Baiti" pitchFamily="66" charset="0"/>
            </a:endParaRPr>
          </a:p>
        </p:txBody>
      </p:sp>
    </p:spTree>
    <p:extLst>
      <p:ext uri="{BB962C8B-B14F-4D97-AF65-F5344CB8AC3E}">
        <p14:creationId xmlns:p14="http://schemas.microsoft.com/office/powerpoint/2010/main" val="13441240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66700" y="287193"/>
            <a:ext cx="8763000" cy="6309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只</a:t>
            </a:r>
            <a:r>
              <a:rPr lang="zh-TW" altLang="en-US" sz="4000" b="1" dirty="0">
                <a:solidFill>
                  <a:srgbClr val="FFFFFF"/>
                </a:solidFill>
                <a:latin typeface="DFKai-SB" pitchFamily="65" charset="-120"/>
                <a:ea typeface="DFKai-SB" pitchFamily="65" charset="-120"/>
                <a:cs typeface="Arial" charset="0"/>
              </a:rPr>
              <a:t>要你們在所信的道上恆心，根基穩固，堅定不移，不至被引動失去（原文是離開）福音的盼望</a:t>
            </a:r>
            <a:r>
              <a:rPr lang="zh-TW" altLang="en-US" sz="4000" b="1" dirty="0" smtClean="0">
                <a:solidFill>
                  <a:srgbClr val="FFFFFF"/>
                </a:solidFill>
                <a:latin typeface="DFKai-SB" pitchFamily="65" charset="-120"/>
                <a:ea typeface="DFKai-SB" pitchFamily="65" charset="-120"/>
                <a:cs typeface="Arial" charset="0"/>
              </a:rPr>
              <a:t>。</a:t>
            </a:r>
            <a:r>
              <a:rPr lang="zh-TW" altLang="en-US" sz="24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這</a:t>
            </a:r>
            <a:r>
              <a:rPr lang="zh-TW" altLang="en-US" sz="4000" b="1" dirty="0">
                <a:solidFill>
                  <a:srgbClr val="FFFFFF"/>
                </a:solidFill>
                <a:latin typeface="DFKai-SB" pitchFamily="65" charset="-120"/>
                <a:ea typeface="DFKai-SB" pitchFamily="65" charset="-120"/>
                <a:cs typeface="Arial" charset="0"/>
              </a:rPr>
              <a:t>福音就是你們所聽過的，也是傳與普天下萬人聽</a:t>
            </a:r>
            <a:r>
              <a:rPr lang="zh-TW" altLang="en-US" sz="4000" b="1" dirty="0" smtClean="0">
                <a:solidFill>
                  <a:srgbClr val="FFFFFF"/>
                </a:solidFill>
                <a:latin typeface="DFKai-SB" pitchFamily="65" charset="-120"/>
                <a:ea typeface="DFKai-SB" pitchFamily="65" charset="-120"/>
                <a:cs typeface="Arial" charset="0"/>
              </a:rPr>
              <a:t>的，</a:t>
            </a:r>
            <a:r>
              <a:rPr lang="zh-TW" altLang="en-US" sz="4000" b="1" dirty="0">
                <a:solidFill>
                  <a:srgbClr val="FFFFFF"/>
                </a:solidFill>
                <a:latin typeface="DFKai-SB" pitchFamily="65" charset="-120"/>
                <a:ea typeface="DFKai-SB" pitchFamily="65" charset="-120"/>
                <a:cs typeface="Arial" charset="0"/>
              </a:rPr>
              <a:t>我－保羅也作了這福音的執事。 </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歌羅西</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Colossians 1:23</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200" b="1" i="1" dirty="0" smtClean="0">
              <a:solidFill>
                <a:srgbClr val="FFFF00"/>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b="1" i="1" dirty="0">
                <a:solidFill>
                  <a:srgbClr val="FFFFFF"/>
                </a:solidFill>
                <a:latin typeface="Arial Narrow" pitchFamily="34" charset="0"/>
                <a:ea typeface="DFKai-SB" pitchFamily="65" charset="-120"/>
                <a:cs typeface="Arial" charset="0"/>
              </a:rPr>
              <a:t>if you continue in your faith, established and firm, and do not move from the hope held out in the gospel. This is the gospel that you heard and that has been proclaimed to every creature under heaven, and of which I, Paul, have become a servant.</a:t>
            </a:r>
            <a:endParaRPr lang="en-US" altLang="zh-TW" sz="3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6767646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哥罗西书--卓越的元首基督 &lt;wbr&gt; &lt;wbr&gt; &lt;wbr&gt;第一课 &lt;wbr&gt; &lt;wbr&gt;引言"/>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200" y="109692"/>
            <a:ext cx="8534400" cy="6671885"/>
          </a:xfrm>
          <a:prstGeom prst="rect">
            <a:avLst/>
          </a:prstGeom>
          <a:noFill/>
          <a:extLst>
            <a:ext uri="{909E8E84-426E-40DD-AFC4-6F175D3DCCD1}">
              <a14:hiddenFill xmlns:a14="http://schemas.microsoft.com/office/drawing/2010/main">
                <a:solidFill>
                  <a:srgbClr val="FFFFFF"/>
                </a:solidFill>
              </a14:hiddenFill>
            </a:ext>
          </a:extLst>
        </p:spPr>
      </p:pic>
      <p:sp>
        <p:nvSpPr>
          <p:cNvPr id="2" name="Right Arrow 1"/>
          <p:cNvSpPr/>
          <p:nvPr/>
        </p:nvSpPr>
        <p:spPr>
          <a:xfrm>
            <a:off x="0" y="3678168"/>
            <a:ext cx="1263650" cy="439752"/>
          </a:xfrm>
          <a:prstGeom prst="rightArrow">
            <a:avLst/>
          </a:prstGeom>
          <a:solidFill>
            <a:srgbClr val="FF0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3388" y="4167926"/>
            <a:ext cx="1292225"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77068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139700" y="2665164"/>
            <a:ext cx="8864600" cy="923330"/>
          </a:xfrm>
          <a:prstGeom prst="rect">
            <a:avLst/>
          </a:prstGeom>
          <a:noFill/>
        </p:spPr>
        <p:txBody>
          <a:bodyPr wrap="square" rtlCol="0">
            <a:spAutoFit/>
          </a:bodyPr>
          <a:lstStyle/>
          <a:p>
            <a:pPr algn="ctr"/>
            <a:r>
              <a:rPr lang="zh-TW" altLang="en-US" sz="5400" dirty="0">
                <a:solidFill>
                  <a:srgbClr val="FFFF00"/>
                </a:solidFill>
                <a:latin typeface="DFKai-SB" panose="03000509000000000000" pitchFamily="65" charset="-120"/>
                <a:ea typeface="DFKai-SB" panose="03000509000000000000" pitchFamily="65" charset="-120"/>
              </a:rPr>
              <a:t>宗</a:t>
            </a:r>
            <a:r>
              <a:rPr lang="zh-TW" altLang="en-US" sz="5400" dirty="0" smtClean="0">
                <a:solidFill>
                  <a:srgbClr val="FFFF00"/>
                </a:solidFill>
                <a:latin typeface="DFKai-SB" panose="03000509000000000000" pitchFamily="65" charset="-120"/>
                <a:ea typeface="DFKai-SB" panose="03000509000000000000" pitchFamily="65" charset="-120"/>
              </a:rPr>
              <a:t>教</a:t>
            </a:r>
            <a:r>
              <a:rPr lang="en-US" altLang="zh-TW" sz="4400" dirty="0" smtClean="0">
                <a:solidFill>
                  <a:schemeClr val="bg1"/>
                </a:solidFill>
                <a:latin typeface="DFKai-SB" panose="03000509000000000000" pitchFamily="65" charset="-120"/>
                <a:ea typeface="DFKai-SB" panose="03000509000000000000" pitchFamily="65" charset="-120"/>
              </a:rPr>
              <a:t>(</a:t>
            </a:r>
            <a:r>
              <a:rPr lang="zh-TW" altLang="en-US" sz="4400" dirty="0" smtClean="0">
                <a:solidFill>
                  <a:schemeClr val="bg1"/>
                </a:solidFill>
                <a:latin typeface="DFKai-SB" panose="03000509000000000000" pitchFamily="65" charset="-120"/>
                <a:ea typeface="DFKai-SB" panose="03000509000000000000" pitchFamily="65" charset="-120"/>
              </a:rPr>
              <a:t>規條</a:t>
            </a:r>
            <a:r>
              <a:rPr lang="en-US" altLang="zh-TW" sz="4400" dirty="0" smtClean="0">
                <a:solidFill>
                  <a:schemeClr val="bg1"/>
                </a:solidFill>
                <a:latin typeface="DFKai-SB" panose="03000509000000000000" pitchFamily="65" charset="-120"/>
                <a:ea typeface="DFKai-SB" panose="03000509000000000000" pitchFamily="65" charset="-120"/>
              </a:rPr>
              <a:t>)</a:t>
            </a:r>
            <a:r>
              <a:rPr lang="zh-TW" altLang="en-US" sz="3200" dirty="0">
                <a:solidFill>
                  <a:schemeClr val="bg1"/>
                </a:solidFill>
                <a:latin typeface="DFKai-SB" panose="03000509000000000000" pitchFamily="65" charset="-120"/>
                <a:ea typeface="DFKai-SB" panose="03000509000000000000" pitchFamily="65" charset="-120"/>
              </a:rPr>
              <a:t> </a:t>
            </a:r>
            <a:r>
              <a:rPr lang="zh-TW" altLang="en-US" sz="4400" dirty="0" smtClean="0">
                <a:solidFill>
                  <a:schemeClr val="bg1"/>
                </a:solidFill>
                <a:latin typeface="DFKai-SB" panose="03000509000000000000" pitchFamily="65" charset="-120"/>
                <a:ea typeface="DFKai-SB" panose="03000509000000000000" pitchFamily="65" charset="-120"/>
              </a:rPr>
              <a:t>或是</a:t>
            </a:r>
            <a:r>
              <a:rPr lang="zh-TW" altLang="en-US" sz="3200" dirty="0" smtClean="0">
                <a:solidFill>
                  <a:schemeClr val="bg1"/>
                </a:solidFill>
                <a:latin typeface="DFKai-SB" panose="03000509000000000000" pitchFamily="65" charset="-120"/>
                <a:ea typeface="DFKai-SB" panose="03000509000000000000" pitchFamily="65" charset="-120"/>
              </a:rPr>
              <a:t> </a:t>
            </a:r>
            <a:r>
              <a:rPr lang="zh-TW" altLang="en-US" sz="5400" dirty="0" smtClean="0">
                <a:solidFill>
                  <a:srgbClr val="FFFF00"/>
                </a:solidFill>
                <a:latin typeface="DFKai-SB" panose="03000509000000000000" pitchFamily="65" charset="-120"/>
                <a:ea typeface="DFKai-SB" panose="03000509000000000000" pitchFamily="65" charset="-120"/>
              </a:rPr>
              <a:t>信仰</a:t>
            </a:r>
            <a:r>
              <a:rPr lang="en-US" altLang="zh-TW" sz="4400" dirty="0" smtClean="0">
                <a:solidFill>
                  <a:schemeClr val="bg1"/>
                </a:solidFill>
                <a:latin typeface="DFKai-SB" panose="03000509000000000000" pitchFamily="65" charset="-120"/>
                <a:ea typeface="DFKai-SB" panose="03000509000000000000" pitchFamily="65" charset="-120"/>
              </a:rPr>
              <a:t>(</a:t>
            </a:r>
            <a:r>
              <a:rPr lang="zh-TW" altLang="en-US" sz="4400" dirty="0" smtClean="0">
                <a:solidFill>
                  <a:schemeClr val="bg1"/>
                </a:solidFill>
                <a:latin typeface="DFKai-SB" panose="03000509000000000000" pitchFamily="65" charset="-120"/>
                <a:ea typeface="DFKai-SB" panose="03000509000000000000" pitchFamily="65" charset="-120"/>
              </a:rPr>
              <a:t>關係</a:t>
            </a:r>
            <a:r>
              <a:rPr lang="en-US" altLang="zh-TW" sz="4400" dirty="0" smtClean="0">
                <a:solidFill>
                  <a:schemeClr val="bg1"/>
                </a:solidFill>
                <a:latin typeface="DFKai-SB" panose="03000509000000000000" pitchFamily="65" charset="-120"/>
                <a:ea typeface="DFKai-SB" panose="03000509000000000000" pitchFamily="65" charset="-120"/>
              </a:rPr>
              <a:t>)</a:t>
            </a:r>
            <a:r>
              <a:rPr lang="zh-TW" altLang="en-US" sz="4400" dirty="0" smtClean="0">
                <a:solidFill>
                  <a:schemeClr val="bg1"/>
                </a:solidFill>
                <a:latin typeface="DFKai-SB" panose="03000509000000000000" pitchFamily="65" charset="-120"/>
                <a:ea typeface="DFKai-SB" panose="03000509000000000000" pitchFamily="65" charset="-120"/>
              </a:rPr>
              <a:t>？</a:t>
            </a:r>
            <a:endParaRPr lang="zh-TW" altLang="en-US" sz="4400"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3470710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714500" y="2649393"/>
            <a:ext cx="5702300" cy="236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742950" indent="-742950" defTabSz="914400" eaLnBrk="1" fontAlgn="base" hangingPunct="1">
              <a:spcBef>
                <a:spcPct val="0"/>
              </a:spcBef>
              <a:spcAft>
                <a:spcPct val="0"/>
              </a:spcAft>
              <a:buFont typeface="+mj-lt"/>
              <a:buAutoNum type="arabicPeriod"/>
            </a:pPr>
            <a:r>
              <a:rPr lang="zh-TW" altLang="en-US" sz="5400" dirty="0" smtClean="0">
                <a:solidFill>
                  <a:srgbClr val="FFFFFF"/>
                </a:solidFill>
                <a:latin typeface="DFKai-SB" pitchFamily="65" charset="-120"/>
                <a:ea typeface="DFKai-SB" pitchFamily="65" charset="-120"/>
                <a:cs typeface="Arial" charset="0"/>
              </a:rPr>
              <a:t>超越性</a:t>
            </a:r>
            <a:endParaRPr lang="en-US" altLang="zh-TW" sz="5400"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endParaRPr lang="en-US" altLang="zh-TW" sz="24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mj-lt"/>
              <a:buAutoNum type="arabicPeriod"/>
            </a:pPr>
            <a:r>
              <a:rPr lang="zh-TW" altLang="en-US" sz="5400" dirty="0" smtClean="0">
                <a:solidFill>
                  <a:srgbClr val="FFFFFF"/>
                </a:solidFill>
                <a:latin typeface="Mongolian Baiti" panose="03000500000000000000" pitchFamily="66" charset="0"/>
                <a:ea typeface="DFKai-SB" pitchFamily="65" charset="-120"/>
                <a:cs typeface="Mongolian Baiti" panose="03000500000000000000" pitchFamily="66" charset="0"/>
              </a:rPr>
              <a:t>內住性</a:t>
            </a:r>
            <a:endParaRPr lang="zh-TW" altLang="en-US" sz="5400" dirty="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mj-lt"/>
              <a:buAutoNum type="arabicPeriod"/>
            </a:pPr>
            <a:endParaRPr lang="en-US" altLang="zh-TW" sz="1600" b="1"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1168400" y="1504285"/>
            <a:ext cx="5562600" cy="830997"/>
          </a:xfrm>
          <a:prstGeom prst="rect">
            <a:avLst/>
          </a:prstGeom>
          <a:noFill/>
        </p:spPr>
        <p:txBody>
          <a:bodyPr wrap="square" rtlCol="0">
            <a:spAutoFit/>
          </a:bodyPr>
          <a:lstStyle/>
          <a:p>
            <a:r>
              <a:rPr lang="zh-TW" altLang="en-US" sz="4800" b="1" dirty="0" smtClean="0">
                <a:solidFill>
                  <a:srgbClr val="FFFF00"/>
                </a:solidFill>
                <a:latin typeface="DFKai-SB" panose="03000509000000000000" pitchFamily="65" charset="-120"/>
                <a:ea typeface="DFKai-SB" panose="03000509000000000000" pitchFamily="65" charset="-120"/>
              </a:rPr>
              <a:t>神的屬性：</a:t>
            </a:r>
            <a:endParaRPr lang="zh-TW" altLang="en-US" sz="4800" b="1" dirty="0">
              <a:solidFill>
                <a:srgbClr val="FFFF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633047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77800" y="464993"/>
            <a:ext cx="8648700" cy="577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你們若是與基督同死，脫離了世上的小學，為甚麼仍像在世俗中活著、服從那「不可拿、不可嘗、不可摸」等類的規條呢？ </a:t>
            </a:r>
            <a:r>
              <a:rPr lang="zh-TW" altLang="en-US" sz="4000" b="1" dirty="0" smtClean="0">
                <a:solidFill>
                  <a:srgbClr val="FFFFFF"/>
                </a:solidFill>
                <a:latin typeface="DFKai-SB" pitchFamily="65" charset="-120"/>
                <a:ea typeface="DFKai-SB" pitchFamily="65" charset="-120"/>
                <a:cs typeface="Arial" charset="0"/>
              </a:rPr>
              <a:t>這</a:t>
            </a:r>
            <a:r>
              <a:rPr lang="zh-TW" altLang="en-US" sz="4000" b="1" dirty="0">
                <a:solidFill>
                  <a:srgbClr val="FFFFFF"/>
                </a:solidFill>
                <a:latin typeface="DFKai-SB" pitchFamily="65" charset="-120"/>
                <a:ea typeface="DFKai-SB" pitchFamily="65" charset="-120"/>
                <a:cs typeface="Arial" charset="0"/>
              </a:rPr>
              <a:t>都是照人所吩咐、所教導的</a:t>
            </a:r>
            <a:r>
              <a:rPr lang="zh-TW" altLang="en-US" sz="4000" b="1" dirty="0" smtClean="0">
                <a:solidFill>
                  <a:srgbClr val="FFFFFF"/>
                </a:solidFill>
                <a:latin typeface="DFKai-SB" pitchFamily="65" charset="-120"/>
                <a:ea typeface="DFKai-SB" pitchFamily="65" charset="-120"/>
                <a:cs typeface="Arial" charset="0"/>
              </a:rPr>
              <a:t>。 說</a:t>
            </a:r>
            <a:r>
              <a:rPr lang="zh-TW" altLang="en-US" sz="4000" b="1" dirty="0">
                <a:solidFill>
                  <a:srgbClr val="FFFFFF"/>
                </a:solidFill>
                <a:latin typeface="DFKai-SB" pitchFamily="65" charset="-120"/>
                <a:ea typeface="DFKai-SB" pitchFamily="65" charset="-120"/>
                <a:cs typeface="Arial" charset="0"/>
              </a:rPr>
              <a:t>到這一切，正用的時候就都敗壞了。 </a:t>
            </a:r>
            <a:r>
              <a:rPr lang="zh-TW" altLang="en-US" sz="4000" b="1" dirty="0" smtClean="0">
                <a:solidFill>
                  <a:srgbClr val="FFFFFF"/>
                </a:solidFill>
                <a:latin typeface="DFKai-SB" pitchFamily="65" charset="-120"/>
                <a:ea typeface="DFKai-SB" pitchFamily="65" charset="-120"/>
                <a:cs typeface="Arial" charset="0"/>
              </a:rPr>
              <a:t>這</a:t>
            </a:r>
            <a:r>
              <a:rPr lang="zh-TW" altLang="en-US" sz="4000" b="1" dirty="0">
                <a:solidFill>
                  <a:srgbClr val="FFFFFF"/>
                </a:solidFill>
                <a:latin typeface="DFKai-SB" pitchFamily="65" charset="-120"/>
                <a:ea typeface="DFKai-SB" pitchFamily="65" charset="-120"/>
                <a:cs typeface="Arial" charset="0"/>
              </a:rPr>
              <a:t>些規條使人徒有智慧之名，用私意崇拜，自表謙卑，苦待己身，其實在克制肉體的情慾上是毫無功效</a:t>
            </a:r>
            <a:r>
              <a:rPr lang="zh-TW" altLang="en-US" sz="4000" b="1" dirty="0" smtClean="0">
                <a:solidFill>
                  <a:srgbClr val="FFFFFF"/>
                </a:solidFill>
                <a:latin typeface="DFKai-SB" pitchFamily="65" charset="-120"/>
                <a:ea typeface="DFKai-SB" pitchFamily="65" charset="-120"/>
                <a:cs typeface="Arial" charset="0"/>
              </a:rPr>
              <a:t>。</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歌羅西</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Colossians 2:20-22</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200" b="1" i="1" dirty="0" smtClean="0">
              <a:solidFill>
                <a:srgbClr val="FFFF00"/>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200" b="1" i="1" dirty="0">
              <a:solidFill>
                <a:srgbClr val="FFFF00"/>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200" b="1" i="1" dirty="0" smtClean="0">
              <a:solidFill>
                <a:srgbClr val="FFFF00"/>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0149531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66700" y="744393"/>
            <a:ext cx="8648700" cy="546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你們禱告，不可像外邦人，用許多重複話，他們以為話多了必蒙垂聽</a:t>
            </a:r>
            <a:r>
              <a:rPr lang="zh-TW" altLang="en-US" sz="4000" b="1" dirty="0" smtClean="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你們不可效法他們；因為你們沒有祈求以先，你們所需用的，你們的父早已知道了</a:t>
            </a:r>
            <a:r>
              <a:rPr lang="zh-TW" altLang="en-US" sz="4000" b="1" dirty="0" smtClean="0">
                <a:solidFill>
                  <a:srgbClr val="FFFFFF"/>
                </a:solidFill>
                <a:latin typeface="DFKai-SB" pitchFamily="65" charset="-120"/>
                <a:ea typeface="DFKai-SB" pitchFamily="65" charset="-120"/>
                <a:cs typeface="Arial" charset="0"/>
              </a:rPr>
              <a:t>。</a:t>
            </a:r>
            <a:r>
              <a:rPr lang="en-US" altLang="zh-TW" sz="4000" b="1" dirty="0">
                <a:solidFill>
                  <a:srgbClr val="FFFFFF"/>
                </a:solidFill>
                <a:latin typeface="DFKai-SB" pitchFamily="65" charset="-120"/>
                <a:ea typeface="DFKai-SB" pitchFamily="65" charset="-120"/>
                <a:cs typeface="Arial" charset="0"/>
              </a:rPr>
              <a:t> </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馬太福</a:t>
            </a:r>
            <a:r>
              <a:rPr lang="zh-TW" altLang="en-US" sz="3600" dirty="0" smtClean="0">
                <a:solidFill>
                  <a:srgbClr val="FFFFFF"/>
                </a:solidFill>
                <a:latin typeface="DFKai-SB" pitchFamily="65" charset="-120"/>
                <a:ea typeface="DFKai-SB" pitchFamily="65" charset="-120"/>
                <a:cs typeface="Arial" charset="0"/>
              </a:rPr>
              <a:t>音 </a:t>
            </a:r>
            <a:r>
              <a:rPr lang="en-US" altLang="zh-TW" sz="3600" dirty="0" smtClean="0">
                <a:solidFill>
                  <a:srgbClr val="FFFFFF"/>
                </a:solidFill>
                <a:latin typeface="Arial Narrow" pitchFamily="34" charset="0"/>
                <a:ea typeface="DFKai-SB" pitchFamily="65" charset="-120"/>
                <a:cs typeface="Arial" charset="0"/>
              </a:rPr>
              <a:t>Matthew 6:7-8</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200" b="1" i="1" dirty="0" smtClean="0">
              <a:solidFill>
                <a:srgbClr val="FFFF00"/>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And when you pray, do not keep on babbling like pagans, for they think they will be heard because of their many words. </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Do not be like them, for your Father knows what you need before you ask him.</a:t>
            </a:r>
            <a:endParaRPr lang="en-US" altLang="zh-TW" sz="4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1192950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850900" y="2369993"/>
            <a:ext cx="7924800" cy="353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742950" indent="-742950" defTabSz="914400" eaLnBrk="1" fontAlgn="base" hangingPunct="1">
              <a:spcBef>
                <a:spcPct val="0"/>
              </a:spcBef>
              <a:spcAft>
                <a:spcPct val="0"/>
              </a:spcAft>
              <a:buFont typeface="+mj-lt"/>
              <a:buAutoNum type="arabicPeriod"/>
            </a:pPr>
            <a:r>
              <a:rPr lang="zh-TW" altLang="en-US" sz="4400" b="1" dirty="0" smtClean="0">
                <a:solidFill>
                  <a:srgbClr val="FFFFFF"/>
                </a:solidFill>
                <a:latin typeface="DFKai-SB" pitchFamily="65" charset="-120"/>
                <a:ea typeface="DFKai-SB" pitchFamily="65" charset="-120"/>
                <a:cs typeface="Arial" charset="0"/>
              </a:rPr>
              <a:t>禱告</a:t>
            </a:r>
            <a:r>
              <a:rPr lang="zh-TW" altLang="en-US" sz="4400" b="1" dirty="0">
                <a:solidFill>
                  <a:srgbClr val="FFFFFF"/>
                </a:solidFill>
                <a:latin typeface="DFKai-SB" pitchFamily="65" charset="-120"/>
                <a:ea typeface="DFKai-SB" pitchFamily="65" charset="-120"/>
                <a:cs typeface="Arial" charset="0"/>
              </a:rPr>
              <a:t>的次數</a:t>
            </a:r>
            <a:endParaRPr lang="en-US" altLang="zh-TW" sz="4400" b="1" dirty="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endParaRPr lang="en-US" altLang="zh-TW" sz="1600" b="1"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400" b="1" dirty="0">
                <a:solidFill>
                  <a:srgbClr val="FFFFFF"/>
                </a:solidFill>
                <a:latin typeface="DFKai-SB" pitchFamily="65" charset="-120"/>
                <a:ea typeface="DFKai-SB" pitchFamily="65" charset="-120"/>
                <a:cs typeface="Arial" charset="0"/>
              </a:rPr>
              <a:t>禱告</a:t>
            </a:r>
            <a:r>
              <a:rPr lang="zh-TW" altLang="en-US" sz="4400" b="1" dirty="0" smtClean="0">
                <a:solidFill>
                  <a:srgbClr val="FFFFFF"/>
                </a:solidFill>
                <a:latin typeface="DFKai-SB" pitchFamily="65" charset="-120"/>
                <a:ea typeface="DFKai-SB" pitchFamily="65" charset="-120"/>
                <a:cs typeface="Arial" charset="0"/>
              </a:rPr>
              <a:t>的</a:t>
            </a:r>
            <a:r>
              <a:rPr lang="zh-TW" altLang="en-US" sz="4400" b="1" dirty="0">
                <a:solidFill>
                  <a:srgbClr val="FFFFFF"/>
                </a:solidFill>
                <a:latin typeface="DFKai-SB" pitchFamily="65" charset="-120"/>
                <a:ea typeface="DFKai-SB" pitchFamily="65" charset="-120"/>
                <a:cs typeface="Arial" charset="0"/>
              </a:rPr>
              <a:t>時間長短</a:t>
            </a:r>
          </a:p>
          <a:p>
            <a:pPr marL="742950" indent="-742950" defTabSz="914400" eaLnBrk="1" fontAlgn="base" hangingPunct="1">
              <a:spcBef>
                <a:spcPct val="0"/>
              </a:spcBef>
              <a:spcAft>
                <a:spcPct val="0"/>
              </a:spcAft>
              <a:buFont typeface="+mj-lt"/>
              <a:buAutoNum type="arabicPeriod"/>
            </a:pPr>
            <a:endParaRPr lang="en-US" altLang="zh-TW" sz="1600" b="1"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400" b="1" dirty="0">
                <a:solidFill>
                  <a:srgbClr val="FFFFFF"/>
                </a:solidFill>
                <a:latin typeface="DFKai-SB" pitchFamily="65" charset="-120"/>
                <a:ea typeface="DFKai-SB" pitchFamily="65" charset="-120"/>
                <a:cs typeface="Arial" charset="0"/>
              </a:rPr>
              <a:t>禱</a:t>
            </a:r>
            <a:r>
              <a:rPr lang="zh-TW" altLang="en-US" sz="4400" b="1" dirty="0" smtClean="0">
                <a:solidFill>
                  <a:srgbClr val="FFFFFF"/>
                </a:solidFill>
                <a:latin typeface="DFKai-SB" pitchFamily="65" charset="-120"/>
                <a:ea typeface="DFKai-SB" pitchFamily="65" charset="-120"/>
                <a:cs typeface="Arial" charset="0"/>
              </a:rPr>
              <a:t>告時的</a:t>
            </a:r>
            <a:r>
              <a:rPr lang="zh-TW" altLang="en-US" sz="4400" b="1" dirty="0">
                <a:solidFill>
                  <a:srgbClr val="FFFFFF"/>
                </a:solidFill>
                <a:latin typeface="DFKai-SB" pitchFamily="65" charset="-120"/>
                <a:ea typeface="DFKai-SB" pitchFamily="65" charset="-120"/>
                <a:cs typeface="Arial" charset="0"/>
              </a:rPr>
              <a:t>犧牲</a:t>
            </a:r>
            <a:r>
              <a:rPr lang="en-US" altLang="zh-TW" sz="4400" b="1" dirty="0">
                <a:solidFill>
                  <a:srgbClr val="FFFFFF"/>
                </a:solidFill>
                <a:latin typeface="DFKai-SB" pitchFamily="65" charset="-120"/>
                <a:ea typeface="DFKai-SB" pitchFamily="65" charset="-120"/>
                <a:cs typeface="Arial" charset="0"/>
              </a:rPr>
              <a:t>/</a:t>
            </a:r>
            <a:r>
              <a:rPr lang="zh-TW" altLang="en-US" sz="4400" b="1" dirty="0">
                <a:solidFill>
                  <a:srgbClr val="FFFFFF"/>
                </a:solidFill>
                <a:latin typeface="DFKai-SB" pitchFamily="65" charset="-120"/>
                <a:ea typeface="DFKai-SB" pitchFamily="65" charset="-120"/>
                <a:cs typeface="Arial" charset="0"/>
              </a:rPr>
              <a:t>獻祭</a:t>
            </a:r>
          </a:p>
          <a:p>
            <a:pPr marL="742950" indent="-742950" defTabSz="914400" eaLnBrk="1" fontAlgn="base" hangingPunct="1">
              <a:spcBef>
                <a:spcPct val="0"/>
              </a:spcBef>
              <a:spcAft>
                <a:spcPct val="0"/>
              </a:spcAft>
              <a:buFont typeface="+mj-lt"/>
              <a:buAutoNum type="arabicPeriod"/>
            </a:pPr>
            <a:endParaRPr lang="en-US" altLang="zh-TW" sz="1600" dirty="0" smtClean="0">
              <a:solidFill>
                <a:srgbClr val="FFFFFF"/>
              </a:solidFill>
              <a:latin typeface="Arial Narrow" pitchFamily="34" charset="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400" b="1" dirty="0" smtClean="0">
                <a:solidFill>
                  <a:srgbClr val="FFFFFF"/>
                </a:solidFill>
                <a:latin typeface="Arial Narrow" pitchFamily="34" charset="0"/>
                <a:ea typeface="DFKai-SB" pitchFamily="65" charset="-120"/>
                <a:cs typeface="Arial" charset="0"/>
              </a:rPr>
              <a:t>禱</a:t>
            </a:r>
            <a:r>
              <a:rPr lang="zh-TW" altLang="en-US" sz="4400" b="1" dirty="0">
                <a:solidFill>
                  <a:srgbClr val="FFFFFF"/>
                </a:solidFill>
                <a:latin typeface="Arial Narrow" pitchFamily="34" charset="0"/>
                <a:ea typeface="DFKai-SB" pitchFamily="65" charset="-120"/>
                <a:cs typeface="Arial" charset="0"/>
              </a:rPr>
              <a:t>告</a:t>
            </a:r>
            <a:r>
              <a:rPr lang="zh-TW" altLang="en-US" sz="4400" b="1" dirty="0" smtClean="0">
                <a:solidFill>
                  <a:srgbClr val="FFFFFF"/>
                </a:solidFill>
                <a:latin typeface="Arial Narrow" pitchFamily="34" charset="0"/>
                <a:ea typeface="DFKai-SB" pitchFamily="65" charset="-120"/>
                <a:cs typeface="Arial" charset="0"/>
              </a:rPr>
              <a:t>的</a:t>
            </a:r>
            <a:r>
              <a:rPr lang="zh-TW" altLang="en-US" sz="4400" b="1" dirty="0">
                <a:solidFill>
                  <a:srgbClr val="FFFFFF"/>
                </a:solidFill>
                <a:latin typeface="Arial Narrow" pitchFamily="34" charset="0"/>
                <a:ea typeface="DFKai-SB" pitchFamily="65" charset="-120"/>
                <a:cs typeface="Arial" charset="0"/>
              </a:rPr>
              <a:t>強度</a:t>
            </a:r>
          </a:p>
        </p:txBody>
      </p:sp>
      <p:sp>
        <p:nvSpPr>
          <p:cNvPr id="2" name="TextBox 1"/>
          <p:cNvSpPr txBox="1"/>
          <p:nvPr/>
        </p:nvSpPr>
        <p:spPr>
          <a:xfrm>
            <a:off x="596900" y="1106795"/>
            <a:ext cx="7937500" cy="830997"/>
          </a:xfrm>
          <a:prstGeom prst="rect">
            <a:avLst/>
          </a:prstGeom>
          <a:noFill/>
        </p:spPr>
        <p:txBody>
          <a:bodyPr wrap="square" rtlCol="0">
            <a:spAutoFit/>
          </a:bodyPr>
          <a:lstStyle/>
          <a:p>
            <a:r>
              <a:rPr lang="zh-TW" altLang="en-US" sz="4800" b="1" u="sng" dirty="0">
                <a:solidFill>
                  <a:srgbClr val="FFFF00"/>
                </a:solidFill>
                <a:latin typeface="DFKai-SB" panose="03000509000000000000" pitchFamily="65" charset="-120"/>
                <a:ea typeface="DFKai-SB" panose="03000509000000000000" pitchFamily="65" charset="-120"/>
              </a:rPr>
              <a:t>一般宗教</a:t>
            </a:r>
            <a:r>
              <a:rPr lang="zh-TW" altLang="en-US" sz="4800" b="1" u="sng" dirty="0" smtClean="0">
                <a:solidFill>
                  <a:srgbClr val="FFFF00"/>
                </a:solidFill>
                <a:latin typeface="DFKai-SB" panose="03000509000000000000" pitchFamily="65" charset="-120"/>
                <a:ea typeface="DFKai-SB" panose="03000509000000000000" pitchFamily="65" charset="-120"/>
              </a:rPr>
              <a:t>的禱告所看重的</a:t>
            </a:r>
            <a:r>
              <a:rPr lang="zh-TW" altLang="en-US" sz="4800" b="1" dirty="0" smtClean="0">
                <a:solidFill>
                  <a:srgbClr val="FFFF00"/>
                </a:solidFill>
                <a:latin typeface="DFKai-SB" panose="03000509000000000000" pitchFamily="65" charset="-120"/>
                <a:ea typeface="DFKai-SB" panose="03000509000000000000" pitchFamily="65" charset="-120"/>
              </a:rPr>
              <a:t>：</a:t>
            </a:r>
            <a:endParaRPr lang="zh-TW" altLang="en-US" sz="3600" b="1" dirty="0">
              <a:solidFill>
                <a:srgbClr val="FFFF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566617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368300" y="2814492"/>
            <a:ext cx="8775700" cy="203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742950" indent="-742950" defTabSz="914400" eaLnBrk="1" fontAlgn="base" hangingPunct="1">
              <a:spcBef>
                <a:spcPct val="0"/>
              </a:spcBef>
              <a:spcAft>
                <a:spcPct val="0"/>
              </a:spcAft>
              <a:buFont typeface="+mj-lt"/>
              <a:buAutoNum type="arabicPeriod"/>
            </a:pPr>
            <a:r>
              <a:rPr lang="zh-TW" altLang="en-US" sz="4000" b="1" dirty="0">
                <a:solidFill>
                  <a:srgbClr val="FFFFFF"/>
                </a:solidFill>
                <a:latin typeface="DFKai-SB" pitchFamily="65" charset="-120"/>
                <a:ea typeface="DFKai-SB" pitchFamily="65" charset="-120"/>
                <a:cs typeface="Arial" charset="0"/>
              </a:rPr>
              <a:t>得</a:t>
            </a:r>
            <a:r>
              <a:rPr lang="zh-TW" altLang="en-US" sz="4000" b="1" dirty="0" smtClean="0">
                <a:solidFill>
                  <a:srgbClr val="FFFFFF"/>
                </a:solidFill>
                <a:latin typeface="DFKai-SB" pitchFamily="65" charset="-120"/>
                <a:ea typeface="DFKai-SB" pitchFamily="65" charset="-120"/>
                <a:cs typeface="Arial" charset="0"/>
              </a:rPr>
              <a:t>到神</a:t>
            </a:r>
            <a:r>
              <a:rPr lang="zh-TW" altLang="en-US" sz="4000" b="1" dirty="0">
                <a:solidFill>
                  <a:srgbClr val="FFFFFF"/>
                </a:solidFill>
                <a:latin typeface="DFKai-SB" pitchFamily="65" charset="-120"/>
                <a:ea typeface="DFKai-SB" pitchFamily="65" charset="-120"/>
                <a:cs typeface="Arial" charset="0"/>
              </a:rPr>
              <a:t>的悅</a:t>
            </a:r>
            <a:r>
              <a:rPr lang="zh-TW" altLang="en-US" sz="4000" b="1" dirty="0" smtClean="0">
                <a:solidFill>
                  <a:srgbClr val="FFFFFF"/>
                </a:solidFill>
                <a:latin typeface="DFKai-SB" pitchFamily="65" charset="-120"/>
                <a:ea typeface="DFKai-SB" pitchFamily="65" charset="-120"/>
                <a:cs typeface="Arial" charset="0"/>
              </a:rPr>
              <a:t>納</a:t>
            </a:r>
            <a:r>
              <a:rPr lang="zh-TW" altLang="en-US" sz="4800" b="1" dirty="0" smtClean="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Mongolian Baiti" panose="03000500000000000000" pitchFamily="66" charset="0"/>
                <a:ea typeface="DFKai-SB" pitchFamily="65" charset="-120"/>
                <a:cs typeface="Mongolian Baiti" panose="03000500000000000000" pitchFamily="66" charset="0"/>
              </a:rPr>
              <a:t>Favor / Acceptance</a:t>
            </a:r>
            <a:endParaRPr lang="en-US" altLang="zh-TW" sz="4000" b="1" dirty="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mj-lt"/>
              <a:buAutoNum type="arabicPeriod"/>
            </a:pPr>
            <a:endParaRPr lang="en-US" altLang="zh-TW" sz="1400" b="1"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000" b="1" dirty="0">
                <a:solidFill>
                  <a:srgbClr val="FFFFFF"/>
                </a:solidFill>
                <a:latin typeface="DFKai-SB" pitchFamily="65" charset="-120"/>
                <a:ea typeface="DFKai-SB" pitchFamily="65" charset="-120"/>
                <a:cs typeface="Arial" charset="0"/>
              </a:rPr>
              <a:t>禱</a:t>
            </a:r>
            <a:r>
              <a:rPr lang="zh-TW" altLang="en-US" sz="4000" b="1" dirty="0" smtClean="0">
                <a:solidFill>
                  <a:srgbClr val="FFFFFF"/>
                </a:solidFill>
                <a:latin typeface="DFKai-SB" pitchFamily="65" charset="-120"/>
                <a:ea typeface="DFKai-SB" pitchFamily="65" charset="-120"/>
                <a:cs typeface="Arial" charset="0"/>
              </a:rPr>
              <a:t>告</a:t>
            </a:r>
            <a:r>
              <a:rPr lang="zh-TW" altLang="en-US" sz="4000" b="1" dirty="0">
                <a:solidFill>
                  <a:srgbClr val="FFFFFF"/>
                </a:solidFill>
                <a:latin typeface="DFKai-SB" pitchFamily="65" charset="-120"/>
                <a:ea typeface="DFKai-SB" pitchFamily="65" charset="-120"/>
                <a:cs typeface="Arial" charset="0"/>
              </a:rPr>
              <a:t>得以達</a:t>
            </a:r>
            <a:r>
              <a:rPr lang="zh-TW" altLang="en-US" sz="4000" b="1" dirty="0" smtClean="0">
                <a:solidFill>
                  <a:srgbClr val="FFFFFF"/>
                </a:solidFill>
                <a:latin typeface="DFKai-SB" pitchFamily="65" charset="-120"/>
                <a:ea typeface="DFKai-SB" pitchFamily="65" charset="-120"/>
                <a:cs typeface="Arial" charset="0"/>
              </a:rPr>
              <a:t>到神</a:t>
            </a:r>
            <a:r>
              <a:rPr lang="zh-TW" altLang="en-US" sz="4000" b="1" dirty="0">
                <a:solidFill>
                  <a:srgbClr val="FFFFFF"/>
                </a:solidFill>
                <a:latin typeface="DFKai-SB" pitchFamily="65" charset="-120"/>
                <a:ea typeface="DFKai-SB" pitchFamily="65" charset="-120"/>
                <a:cs typeface="Arial" charset="0"/>
              </a:rPr>
              <a:t>的面</a:t>
            </a:r>
            <a:r>
              <a:rPr lang="zh-TW" altLang="en-US" sz="4000" b="1" dirty="0" smtClean="0">
                <a:solidFill>
                  <a:srgbClr val="FFFFFF"/>
                </a:solidFill>
                <a:latin typeface="DFKai-SB" pitchFamily="65" charset="-120"/>
                <a:ea typeface="DFKai-SB" pitchFamily="65" charset="-120"/>
                <a:cs typeface="Arial" charset="0"/>
              </a:rPr>
              <a:t>前</a:t>
            </a:r>
            <a:r>
              <a:rPr lang="zh-TW" altLang="en-US" sz="4800" b="1" dirty="0" smtClean="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Mongolian Baiti" panose="03000500000000000000" pitchFamily="66" charset="0"/>
                <a:ea typeface="DFKai-SB" pitchFamily="65" charset="-120"/>
                <a:cs typeface="Mongolian Baiti" panose="03000500000000000000" pitchFamily="66" charset="0"/>
              </a:rPr>
              <a:t>Access</a:t>
            </a:r>
            <a:endParaRPr lang="zh-TW" altLang="en-US" sz="4000" b="1" dirty="0">
              <a:solidFill>
                <a:srgbClr val="FFFFFF"/>
              </a:solidFill>
              <a:latin typeface="Mongolian Baiti" panose="03000500000000000000" pitchFamily="66" charset="0"/>
              <a:ea typeface="DFKai-SB" pitchFamily="65" charset="-120"/>
              <a:cs typeface="Mongolian Baiti" panose="03000500000000000000" pitchFamily="66" charset="0"/>
            </a:endParaRPr>
          </a:p>
          <a:p>
            <a:pPr marL="742950" indent="-742950" defTabSz="914400" eaLnBrk="1" fontAlgn="base" hangingPunct="1">
              <a:spcBef>
                <a:spcPct val="0"/>
              </a:spcBef>
              <a:spcAft>
                <a:spcPct val="0"/>
              </a:spcAft>
              <a:buFont typeface="+mj-lt"/>
              <a:buAutoNum type="arabicPeriod"/>
            </a:pPr>
            <a:endParaRPr lang="en-US" altLang="zh-TW" sz="1600" b="1"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596900" y="1504285"/>
            <a:ext cx="7937500" cy="830997"/>
          </a:xfrm>
          <a:prstGeom prst="rect">
            <a:avLst/>
          </a:prstGeom>
          <a:noFill/>
        </p:spPr>
        <p:txBody>
          <a:bodyPr wrap="square" rtlCol="0">
            <a:spAutoFit/>
          </a:bodyPr>
          <a:lstStyle/>
          <a:p>
            <a:r>
              <a:rPr lang="zh-TW" altLang="en-US" sz="4800" b="1" u="sng" dirty="0">
                <a:solidFill>
                  <a:srgbClr val="FFFF00"/>
                </a:solidFill>
                <a:latin typeface="DFKai-SB" panose="03000509000000000000" pitchFamily="65" charset="-120"/>
                <a:ea typeface="DFKai-SB" panose="03000509000000000000" pitchFamily="65" charset="-120"/>
              </a:rPr>
              <a:t>一般宗</a:t>
            </a:r>
            <a:r>
              <a:rPr lang="zh-TW" altLang="en-US" sz="4800" b="1" u="sng" dirty="0" smtClean="0">
                <a:solidFill>
                  <a:srgbClr val="FFFF00"/>
                </a:solidFill>
                <a:latin typeface="DFKai-SB" panose="03000509000000000000" pitchFamily="65" charset="-120"/>
                <a:ea typeface="DFKai-SB" panose="03000509000000000000" pitchFamily="65" charset="-120"/>
              </a:rPr>
              <a:t>教活</a:t>
            </a:r>
            <a:r>
              <a:rPr lang="zh-TW" altLang="en-US" sz="4800" b="1" u="sng" dirty="0">
                <a:solidFill>
                  <a:srgbClr val="FFFF00"/>
                </a:solidFill>
                <a:latin typeface="DFKai-SB" panose="03000509000000000000" pitchFamily="65" charset="-120"/>
                <a:ea typeface="DFKai-SB" panose="03000509000000000000" pitchFamily="65" charset="-120"/>
              </a:rPr>
              <a:t>動</a:t>
            </a:r>
            <a:r>
              <a:rPr lang="zh-TW" altLang="en-US" sz="4800" b="1" u="sng" dirty="0" smtClean="0">
                <a:solidFill>
                  <a:srgbClr val="FFFF00"/>
                </a:solidFill>
                <a:latin typeface="DFKai-SB" panose="03000509000000000000" pitchFamily="65" charset="-120"/>
                <a:ea typeface="DFKai-SB" panose="03000509000000000000" pitchFamily="65" charset="-120"/>
              </a:rPr>
              <a:t>所</a:t>
            </a:r>
            <a:r>
              <a:rPr lang="zh-TW" altLang="en-US" sz="4800" b="1" u="sng" dirty="0">
                <a:solidFill>
                  <a:srgbClr val="FFFF00"/>
                </a:solidFill>
                <a:latin typeface="DFKai-SB" panose="03000509000000000000" pitchFamily="65" charset="-120"/>
                <a:ea typeface="DFKai-SB" panose="03000509000000000000" pitchFamily="65" charset="-120"/>
              </a:rPr>
              <a:t>期待</a:t>
            </a:r>
            <a:r>
              <a:rPr lang="zh-TW" altLang="en-US" sz="4800" b="1" u="sng" dirty="0" smtClean="0">
                <a:solidFill>
                  <a:srgbClr val="FFFF00"/>
                </a:solidFill>
                <a:latin typeface="DFKai-SB" panose="03000509000000000000" pitchFamily="65" charset="-120"/>
                <a:ea typeface="DFKai-SB" panose="03000509000000000000" pitchFamily="65" charset="-120"/>
              </a:rPr>
              <a:t>的</a:t>
            </a:r>
            <a:r>
              <a:rPr lang="zh-TW" altLang="en-US" sz="4800" b="1" dirty="0">
                <a:solidFill>
                  <a:srgbClr val="FFFF00"/>
                </a:solidFill>
                <a:latin typeface="DFKai-SB" panose="03000509000000000000" pitchFamily="65" charset="-120"/>
                <a:ea typeface="DFKai-SB" panose="03000509000000000000" pitchFamily="65" charset="-120"/>
              </a:rPr>
              <a:t>：</a:t>
            </a:r>
          </a:p>
        </p:txBody>
      </p:sp>
    </p:spTree>
    <p:extLst>
      <p:ext uri="{BB962C8B-B14F-4D97-AF65-F5344CB8AC3E}">
        <p14:creationId xmlns:p14="http://schemas.microsoft.com/office/powerpoint/2010/main" val="28221918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77800" y="464993"/>
            <a:ext cx="8648700" cy="601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所以，你們禱告要這樣說：</a:t>
            </a:r>
            <a:r>
              <a:rPr lang="zh-TW" altLang="en-US" sz="4000" b="1" dirty="0">
                <a:solidFill>
                  <a:srgbClr val="FFFF00"/>
                </a:solidFill>
                <a:latin typeface="DFKai-SB" pitchFamily="65" charset="-120"/>
                <a:ea typeface="DFKai-SB" pitchFamily="65" charset="-120"/>
                <a:cs typeface="Arial" charset="0"/>
              </a:rPr>
              <a:t>我們在天上的父</a:t>
            </a:r>
            <a:r>
              <a:rPr lang="zh-TW" altLang="en-US" sz="4000" b="1" dirty="0">
                <a:solidFill>
                  <a:srgbClr val="FFFFFF"/>
                </a:solidFill>
                <a:latin typeface="DFKai-SB" pitchFamily="65" charset="-120"/>
                <a:ea typeface="DFKai-SB" pitchFamily="65" charset="-120"/>
                <a:cs typeface="Arial" charset="0"/>
              </a:rPr>
              <a:t>：願人都尊你的名為聖。</a:t>
            </a:r>
            <a:r>
              <a:rPr lang="zh-TW" altLang="en-US" sz="2800" b="1" dirty="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願</a:t>
            </a:r>
            <a:r>
              <a:rPr lang="zh-TW" altLang="en-US" sz="4000" b="1" dirty="0">
                <a:solidFill>
                  <a:srgbClr val="FFFFFF"/>
                </a:solidFill>
                <a:latin typeface="DFKai-SB" pitchFamily="65" charset="-120"/>
                <a:ea typeface="DFKai-SB" pitchFamily="65" charset="-120"/>
                <a:cs typeface="Arial" charset="0"/>
              </a:rPr>
              <a:t>你的國降臨；願你的旨意行在地上，如同行在天上</a:t>
            </a:r>
            <a:r>
              <a:rPr lang="zh-TW" altLang="en-US" sz="4000" b="1" dirty="0" smtClean="0">
                <a:solidFill>
                  <a:srgbClr val="FFFFFF"/>
                </a:solidFill>
                <a:latin typeface="DFKai-SB" pitchFamily="65" charset="-120"/>
                <a:ea typeface="DFKai-SB" pitchFamily="65" charset="-120"/>
                <a:cs typeface="Arial" charset="0"/>
              </a:rPr>
              <a:t>。</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馬太福</a:t>
            </a:r>
            <a:r>
              <a:rPr lang="zh-TW" altLang="en-US" sz="3600" dirty="0" smtClean="0">
                <a:solidFill>
                  <a:srgbClr val="FFFFFF"/>
                </a:solidFill>
                <a:latin typeface="DFKai-SB" pitchFamily="65" charset="-120"/>
                <a:ea typeface="DFKai-SB" pitchFamily="65" charset="-120"/>
                <a:cs typeface="Arial" charset="0"/>
              </a:rPr>
              <a:t>音 </a:t>
            </a:r>
            <a:r>
              <a:rPr lang="en-US" altLang="zh-TW" sz="3600" dirty="0" smtClean="0">
                <a:solidFill>
                  <a:srgbClr val="FFFFFF"/>
                </a:solidFill>
                <a:latin typeface="Arial Narrow" pitchFamily="34" charset="0"/>
                <a:ea typeface="DFKai-SB" pitchFamily="65" charset="-120"/>
                <a:cs typeface="Arial" charset="0"/>
              </a:rPr>
              <a:t>Matthew 6:9-10</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200" b="1" i="1" dirty="0" smtClean="0">
              <a:solidFill>
                <a:srgbClr val="FFFF00"/>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200" b="1" i="1" dirty="0">
              <a:solidFill>
                <a:srgbClr val="FFFF00"/>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200" b="1" i="1" dirty="0" smtClean="0">
              <a:solidFill>
                <a:srgbClr val="FFFF00"/>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This, then, is how you should pray</a:t>
            </a:r>
            <a:r>
              <a:rPr lang="en-US" altLang="zh-TW" sz="3600" i="1" dirty="0" smtClean="0">
                <a:solidFill>
                  <a:srgbClr val="FFFFFF"/>
                </a:solidFill>
                <a:latin typeface="Arial Narrow" pitchFamily="34" charset="0"/>
                <a:ea typeface="DFKai-SB" pitchFamily="65" charset="-120"/>
                <a:cs typeface="Arial" charset="0"/>
              </a:rPr>
              <a:t>:</a:t>
            </a:r>
            <a:endParaRPr lang="en-US" altLang="zh-TW" sz="36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00"/>
                </a:solidFill>
                <a:latin typeface="Arial Narrow" pitchFamily="34" charset="0"/>
                <a:ea typeface="DFKai-SB" pitchFamily="65" charset="-120"/>
                <a:cs typeface="Arial" charset="0"/>
              </a:rPr>
              <a:t>Our Father </a:t>
            </a:r>
            <a:r>
              <a:rPr lang="en-US" altLang="zh-TW" sz="3600" i="1" dirty="0">
                <a:solidFill>
                  <a:srgbClr val="FFFFFF"/>
                </a:solidFill>
                <a:latin typeface="Arial Narrow" pitchFamily="34" charset="0"/>
                <a:ea typeface="DFKai-SB" pitchFamily="65" charset="-120"/>
                <a:cs typeface="Arial" charset="0"/>
              </a:rPr>
              <a:t>in heaven,</a:t>
            </a:r>
          </a:p>
          <a:p>
            <a:pPr defTabSz="914400" eaLnBrk="1" fontAlgn="base" hangingPunct="1">
              <a:spcBef>
                <a:spcPct val="0"/>
              </a:spcBef>
              <a:spcAft>
                <a:spcPct val="0"/>
              </a:spcAft>
              <a:buFontTx/>
              <a:buNone/>
            </a:pPr>
            <a:r>
              <a:rPr lang="en-US" altLang="zh-TW" sz="3600" i="1" dirty="0" smtClean="0">
                <a:solidFill>
                  <a:srgbClr val="FFFFFF"/>
                </a:solidFill>
                <a:latin typeface="Arial Narrow" pitchFamily="34" charset="0"/>
                <a:ea typeface="DFKai-SB" pitchFamily="65" charset="-120"/>
                <a:cs typeface="Arial" charset="0"/>
              </a:rPr>
              <a:t>	hallowed </a:t>
            </a:r>
            <a:r>
              <a:rPr lang="en-US" altLang="zh-TW" sz="3600" i="1" dirty="0">
                <a:solidFill>
                  <a:srgbClr val="FFFFFF"/>
                </a:solidFill>
                <a:latin typeface="Arial Narrow" pitchFamily="34" charset="0"/>
                <a:ea typeface="DFKai-SB" pitchFamily="65" charset="-120"/>
                <a:cs typeface="Arial" charset="0"/>
              </a:rPr>
              <a:t>be your name</a:t>
            </a:r>
            <a:r>
              <a:rPr lang="en-US" altLang="zh-TW" sz="3600" i="1" dirty="0" smtClean="0">
                <a:solidFill>
                  <a:srgbClr val="FFFFFF"/>
                </a:solidFill>
                <a:latin typeface="Arial Narrow" pitchFamily="34" charset="0"/>
                <a:ea typeface="DFKai-SB" pitchFamily="65" charset="-120"/>
                <a:cs typeface="Arial" charset="0"/>
              </a:rPr>
              <a:t>,</a:t>
            </a:r>
            <a:endParaRPr lang="en-US" altLang="zh-TW" sz="36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smtClean="0">
                <a:solidFill>
                  <a:srgbClr val="FFFFFF"/>
                </a:solidFill>
                <a:latin typeface="Arial Narrow" pitchFamily="34" charset="0"/>
                <a:ea typeface="DFKai-SB" pitchFamily="65" charset="-120"/>
                <a:cs typeface="Arial" charset="0"/>
              </a:rPr>
              <a:t>	your </a:t>
            </a:r>
            <a:r>
              <a:rPr lang="en-US" altLang="zh-TW" sz="3600" i="1" dirty="0">
                <a:solidFill>
                  <a:srgbClr val="FFFFFF"/>
                </a:solidFill>
                <a:latin typeface="Arial Narrow" pitchFamily="34" charset="0"/>
                <a:ea typeface="DFKai-SB" pitchFamily="65" charset="-120"/>
                <a:cs typeface="Arial" charset="0"/>
              </a:rPr>
              <a:t>kingdom come,</a:t>
            </a:r>
          </a:p>
          <a:p>
            <a:pPr defTabSz="914400" eaLnBrk="1" fontAlgn="base" hangingPunct="1">
              <a:spcBef>
                <a:spcPct val="0"/>
              </a:spcBef>
              <a:spcAft>
                <a:spcPct val="0"/>
              </a:spcAft>
              <a:buFontTx/>
              <a:buNone/>
            </a:pPr>
            <a:r>
              <a:rPr lang="en-US" altLang="zh-TW" sz="3600" i="1" dirty="0" smtClean="0">
                <a:solidFill>
                  <a:srgbClr val="FFFFFF"/>
                </a:solidFill>
                <a:latin typeface="Arial Narrow" pitchFamily="34" charset="0"/>
                <a:ea typeface="DFKai-SB" pitchFamily="65" charset="-120"/>
                <a:cs typeface="Arial" charset="0"/>
              </a:rPr>
              <a:t>	your </a:t>
            </a:r>
            <a:r>
              <a:rPr lang="en-US" altLang="zh-TW" sz="3600" i="1" dirty="0">
                <a:solidFill>
                  <a:srgbClr val="FFFFFF"/>
                </a:solidFill>
                <a:latin typeface="Arial Narrow" pitchFamily="34" charset="0"/>
                <a:ea typeface="DFKai-SB" pitchFamily="65" charset="-120"/>
                <a:cs typeface="Arial" charset="0"/>
              </a:rPr>
              <a:t>will be done,</a:t>
            </a: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   </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on earth as it is in heaven.</a:t>
            </a:r>
          </a:p>
        </p:txBody>
      </p:sp>
    </p:spTree>
    <p:extLst>
      <p:ext uri="{BB962C8B-B14F-4D97-AF65-F5344CB8AC3E}">
        <p14:creationId xmlns:p14="http://schemas.microsoft.com/office/powerpoint/2010/main" val="3130239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65100" y="1023793"/>
            <a:ext cx="8763000" cy="483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人非有信，就不能得</a:t>
            </a:r>
            <a:r>
              <a:rPr lang="zh-TW" altLang="en-US"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神的喜悅；因為到</a:t>
            </a:r>
            <a:r>
              <a:rPr lang="zh-TW" altLang="en-US"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神面前來的人必須信有</a:t>
            </a:r>
            <a:r>
              <a:rPr lang="zh-TW" altLang="en-US"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神，且信他賞賜那尋求他的</a:t>
            </a:r>
            <a:r>
              <a:rPr lang="zh-TW" altLang="en-US" sz="4000" b="1" dirty="0" smtClean="0">
                <a:solidFill>
                  <a:srgbClr val="FFFFFF"/>
                </a:solidFill>
                <a:latin typeface="DFKai-SB" pitchFamily="65" charset="-120"/>
                <a:ea typeface="DFKai-SB" pitchFamily="65" charset="-120"/>
                <a:cs typeface="Arial" charset="0"/>
              </a:rPr>
              <a:t>人。</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希伯來</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Hebrews 11:6</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b="1" i="1" dirty="0" smtClean="0">
              <a:solidFill>
                <a:srgbClr val="FFFF00"/>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And without faith it is impossible to please God, because anyone who comes to him must believe that he exists and that he rewards those who earnestly seek him.</a:t>
            </a:r>
            <a:endParaRPr lang="en-US" altLang="zh-TW" sz="4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1424827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482600" y="2391156"/>
            <a:ext cx="7975600" cy="161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r>
              <a:rPr lang="en-US" altLang="zh-TW" sz="4800" dirty="0" smtClean="0">
                <a:solidFill>
                  <a:srgbClr val="FFFFFF"/>
                </a:solidFill>
                <a:latin typeface="Arial Narrow" pitchFamily="34" charset="0"/>
                <a:ea typeface="DFKai-SB" pitchFamily="65" charset="-120"/>
                <a:cs typeface="Arial" charset="0"/>
              </a:rPr>
              <a:t>『</a:t>
            </a:r>
            <a:r>
              <a:rPr lang="zh-TW" altLang="en-US" sz="4800" b="1" dirty="0" smtClean="0">
                <a:solidFill>
                  <a:srgbClr val="FFFFFF"/>
                </a:solidFill>
                <a:latin typeface="Arial Narrow" pitchFamily="34" charset="0"/>
                <a:ea typeface="DFKai-SB" pitchFamily="65" charset="-120"/>
                <a:cs typeface="Arial" charset="0"/>
              </a:rPr>
              <a:t>最近有人向我介紹摩門教，聽起來也不錯？</a:t>
            </a:r>
            <a:r>
              <a:rPr lang="en-US" altLang="zh-TW" sz="4800" dirty="0" smtClean="0">
                <a:solidFill>
                  <a:srgbClr val="FFFFFF"/>
                </a:solidFill>
                <a:latin typeface="Arial Narrow" pitchFamily="34" charset="0"/>
                <a:ea typeface="DFKai-SB" pitchFamily="65" charset="-120"/>
                <a:cs typeface="Arial" charset="0"/>
              </a:rPr>
              <a:t>』</a:t>
            </a:r>
          </a:p>
        </p:txBody>
      </p:sp>
    </p:spTree>
    <p:extLst>
      <p:ext uri="{BB962C8B-B14F-4D97-AF65-F5344CB8AC3E}">
        <p14:creationId xmlns:p14="http://schemas.microsoft.com/office/powerpoint/2010/main" val="35672908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66700" y="2391156"/>
            <a:ext cx="8445500" cy="1231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b="1" i="1" dirty="0" smtClean="0">
              <a:solidFill>
                <a:srgbClr val="FFFF00"/>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r>
              <a:rPr lang="en-US" altLang="zh-TW" sz="6600" b="1" i="1" dirty="0" smtClean="0">
                <a:solidFill>
                  <a:srgbClr val="FFFFFF"/>
                </a:solidFill>
                <a:latin typeface="Arial Narrow" pitchFamily="34" charset="0"/>
                <a:ea typeface="DFKai-SB" pitchFamily="65" charset="-120"/>
                <a:cs typeface="Arial" charset="0"/>
              </a:rPr>
              <a:t>Good idea        God idea</a:t>
            </a:r>
            <a:endParaRPr lang="en-US" altLang="zh-TW" sz="1000" b="1" i="1" dirty="0" smtClean="0">
              <a:solidFill>
                <a:srgbClr val="FFFFFF"/>
              </a:solidFill>
              <a:latin typeface="Arial Narrow" pitchFamily="34" charset="0"/>
              <a:ea typeface="DFKai-SB" pitchFamily="65" charset="-120"/>
              <a:cs typeface="Arial"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8300" y="2590800"/>
            <a:ext cx="1092200" cy="109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48227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66700" y="566593"/>
            <a:ext cx="8763000" cy="604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於是女人見那棵樹的果子好作食物，也悅人的眼目，且是可喜愛的，能使人有智慧，就摘下果子來吃了，又給她丈夫，她丈夫也吃了</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創世</a:t>
            </a:r>
            <a:r>
              <a:rPr lang="zh-TW" altLang="en-US" sz="3600" dirty="0" smtClean="0">
                <a:solidFill>
                  <a:srgbClr val="FFFFFF"/>
                </a:solidFill>
                <a:latin typeface="DFKai-SB" pitchFamily="65" charset="-120"/>
                <a:ea typeface="DFKai-SB" pitchFamily="65" charset="-120"/>
                <a:cs typeface="Arial" charset="0"/>
              </a:rPr>
              <a:t>記 </a:t>
            </a:r>
            <a:r>
              <a:rPr lang="en-US" altLang="zh-TW" sz="3600" dirty="0" smtClean="0">
                <a:solidFill>
                  <a:srgbClr val="FFFFFF"/>
                </a:solidFill>
                <a:latin typeface="Arial Narrow" pitchFamily="34" charset="0"/>
                <a:ea typeface="DFKai-SB" pitchFamily="65" charset="-120"/>
                <a:cs typeface="Arial" charset="0"/>
              </a:rPr>
              <a:t>Genesis 3:6</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b="1" i="1" dirty="0" smtClean="0">
              <a:solidFill>
                <a:srgbClr val="FFFF00"/>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When the woman saw that the fruit of the tree was good for food and pleasing to the eye, and also desirable for gaining wisdom, she took some and ate it. She also gave some to her husband, who was with her, and he ate it.</a:t>
            </a:r>
            <a:endParaRPr lang="en-US" altLang="zh-TW" sz="4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1071720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90501" y="699469"/>
            <a:ext cx="8382000" cy="101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6000" u="sng" dirty="0" smtClean="0">
                <a:solidFill>
                  <a:srgbClr val="FFFF00"/>
                </a:solidFill>
                <a:latin typeface="Arial Narrow" panose="020B0606020202030204" pitchFamily="34" charset="0"/>
                <a:ea typeface="DFKai-SB" pitchFamily="65" charset="-120"/>
                <a:cs typeface="Arial" charset="0"/>
              </a:rPr>
              <a:t>認識異端</a:t>
            </a:r>
            <a:endParaRPr lang="en-US" altLang="zh-TW" sz="6000" u="sng" dirty="0" smtClean="0">
              <a:solidFill>
                <a:srgbClr val="FFFF00"/>
              </a:solidFill>
              <a:latin typeface="Arial Narrow" panose="020B0606020202030204" pitchFamily="34" charset="0"/>
              <a:ea typeface="DFKai-SB" pitchFamily="65" charset="-120"/>
              <a:cs typeface="Arial" charset="0"/>
            </a:endParaRPr>
          </a:p>
        </p:txBody>
      </p:sp>
      <p:sp>
        <p:nvSpPr>
          <p:cNvPr id="2" name="TextBox 1"/>
          <p:cNvSpPr txBox="1"/>
          <p:nvPr/>
        </p:nvSpPr>
        <p:spPr>
          <a:xfrm>
            <a:off x="482597" y="1714497"/>
            <a:ext cx="8623304" cy="3708708"/>
          </a:xfrm>
          <a:prstGeom prst="rect">
            <a:avLst/>
          </a:prstGeom>
          <a:noFill/>
        </p:spPr>
        <p:txBody>
          <a:bodyPr wrap="square" rtlCol="0">
            <a:spAutoFit/>
          </a:bodyPr>
          <a:lstStyle/>
          <a:p>
            <a:endParaRPr lang="en-US" altLang="zh-TW" sz="1400" b="1" dirty="0">
              <a:solidFill>
                <a:srgbClr val="FFFFFF"/>
              </a:solidFill>
              <a:latin typeface="DFKai-SB" panose="03000509000000000000" pitchFamily="65" charset="-120"/>
              <a:ea typeface="DFKai-SB" panose="03000509000000000000" pitchFamily="65" charset="-120"/>
            </a:endParaRPr>
          </a:p>
          <a:p>
            <a:pPr marL="742950" indent="-742950">
              <a:buFont typeface="Arial" panose="020B0604020202020204" pitchFamily="34" charset="0"/>
              <a:buChar char="•"/>
            </a:pPr>
            <a:r>
              <a:rPr lang="zh-TW" altLang="en-US" sz="4000" b="1" dirty="0" smtClean="0">
                <a:solidFill>
                  <a:srgbClr val="FFFFFF"/>
                </a:solidFill>
                <a:latin typeface="DFKai-SB" panose="03000509000000000000" pitchFamily="65" charset="-120"/>
                <a:ea typeface="DFKai-SB" panose="03000509000000000000" pitchFamily="65" charset="-120"/>
              </a:rPr>
              <a:t>辨識異端</a:t>
            </a:r>
            <a:endParaRPr lang="en-US" altLang="zh-TW" sz="4000" b="1" dirty="0" smtClean="0">
              <a:solidFill>
                <a:srgbClr val="FFFFFF"/>
              </a:solidFill>
              <a:latin typeface="DFKai-SB" panose="03000509000000000000" pitchFamily="65" charset="-120"/>
              <a:ea typeface="DFKai-SB" panose="03000509000000000000" pitchFamily="65" charset="-120"/>
            </a:endParaRPr>
          </a:p>
          <a:p>
            <a:endParaRPr lang="en-US" altLang="zh-TW" sz="700" b="1" dirty="0" smtClean="0">
              <a:solidFill>
                <a:srgbClr val="FFFFFF"/>
              </a:solidFill>
              <a:latin typeface="DFKai-SB" panose="03000509000000000000" pitchFamily="65" charset="-120"/>
              <a:ea typeface="DFKai-SB" panose="03000509000000000000" pitchFamily="65" charset="-120"/>
            </a:endParaRPr>
          </a:p>
          <a:p>
            <a:pPr marL="1199892" lvl="1" indent="-742950">
              <a:buFont typeface="Arial" panose="020B0604020202020204" pitchFamily="34" charset="0"/>
              <a:buChar char="•"/>
            </a:pPr>
            <a:r>
              <a:rPr lang="zh-TW" altLang="en-US" sz="4000" b="1" dirty="0" smtClean="0">
                <a:solidFill>
                  <a:srgbClr val="FFFFFF"/>
                </a:solidFill>
                <a:latin typeface="DFKai-SB" panose="03000509000000000000" pitchFamily="65" charset="-120"/>
                <a:ea typeface="DFKai-SB" panose="03000509000000000000" pitchFamily="65" charset="-120"/>
              </a:rPr>
              <a:t>三</a:t>
            </a:r>
            <a:r>
              <a:rPr lang="zh-TW" altLang="en-US" sz="4000" b="1" dirty="0">
                <a:solidFill>
                  <a:srgbClr val="FFFFFF"/>
                </a:solidFill>
                <a:latin typeface="DFKai-SB" panose="03000509000000000000" pitchFamily="65" charset="-120"/>
                <a:ea typeface="DFKai-SB" panose="03000509000000000000" pitchFamily="65" charset="-120"/>
              </a:rPr>
              <a:t>位一體的真</a:t>
            </a:r>
            <a:r>
              <a:rPr lang="zh-TW" altLang="en-US" sz="4000" b="1" dirty="0" smtClean="0">
                <a:solidFill>
                  <a:srgbClr val="FFFFFF"/>
                </a:solidFill>
                <a:latin typeface="DFKai-SB" panose="03000509000000000000" pitchFamily="65" charset="-120"/>
                <a:ea typeface="DFKai-SB" panose="03000509000000000000" pitchFamily="65" charset="-120"/>
              </a:rPr>
              <a:t>神</a:t>
            </a:r>
            <a:r>
              <a:rPr lang="zh-TW" altLang="en-US" sz="2800" b="1" dirty="0" smtClean="0">
                <a:solidFill>
                  <a:srgbClr val="FFFFFF"/>
                </a:solidFill>
                <a:latin typeface="DFKai-SB" panose="03000509000000000000" pitchFamily="65" charset="-120"/>
                <a:ea typeface="DFKai-SB" panose="03000509000000000000" pitchFamily="65" charset="-120"/>
              </a:rPr>
              <a:t> </a:t>
            </a:r>
            <a:r>
              <a:rPr lang="en-US" altLang="zh-TW" sz="4000" b="1" dirty="0" smtClean="0">
                <a:solidFill>
                  <a:srgbClr val="FFFFFF"/>
                </a:solidFill>
                <a:latin typeface="DFKai-SB" panose="03000509000000000000" pitchFamily="65" charset="-120"/>
                <a:ea typeface="DFKai-SB" panose="03000509000000000000" pitchFamily="65" charset="-120"/>
              </a:rPr>
              <a:t>(</a:t>
            </a:r>
            <a:r>
              <a:rPr lang="zh-TW" altLang="en-US" sz="4000" b="1" dirty="0" smtClean="0">
                <a:solidFill>
                  <a:srgbClr val="FFFFFF"/>
                </a:solidFill>
                <a:latin typeface="DFKai-SB" panose="03000509000000000000" pitchFamily="65" charset="-120"/>
                <a:ea typeface="DFKai-SB" panose="03000509000000000000" pitchFamily="65" charset="-120"/>
              </a:rPr>
              <a:t>神論</a:t>
            </a:r>
            <a:r>
              <a:rPr lang="en-US" altLang="zh-TW" sz="4000" b="1" dirty="0" smtClean="0">
                <a:solidFill>
                  <a:srgbClr val="FFFFFF"/>
                </a:solidFill>
                <a:latin typeface="DFKai-SB" panose="03000509000000000000" pitchFamily="65" charset="-120"/>
                <a:ea typeface="DFKai-SB" panose="03000509000000000000" pitchFamily="65" charset="-120"/>
              </a:rPr>
              <a:t>)</a:t>
            </a:r>
          </a:p>
          <a:p>
            <a:pPr marL="1199892" lvl="1" indent="-742950">
              <a:buFont typeface="Arial" panose="020B0604020202020204" pitchFamily="34" charset="0"/>
              <a:buChar char="•"/>
            </a:pPr>
            <a:r>
              <a:rPr lang="zh-TW" altLang="en-US" sz="4000" b="1" dirty="0">
                <a:solidFill>
                  <a:srgbClr val="FFFFFF"/>
                </a:solidFill>
                <a:latin typeface="DFKai-SB" panose="03000509000000000000" pitchFamily="65" charset="-120"/>
                <a:ea typeface="DFKai-SB" panose="03000509000000000000" pitchFamily="65" charset="-120"/>
              </a:rPr>
              <a:t>道成肉身的基</a:t>
            </a:r>
            <a:r>
              <a:rPr lang="zh-TW" altLang="en-US" sz="4000" b="1" dirty="0" smtClean="0">
                <a:solidFill>
                  <a:srgbClr val="FFFFFF"/>
                </a:solidFill>
                <a:latin typeface="DFKai-SB" panose="03000509000000000000" pitchFamily="65" charset="-120"/>
                <a:ea typeface="DFKai-SB" panose="03000509000000000000" pitchFamily="65" charset="-120"/>
              </a:rPr>
              <a:t>督</a:t>
            </a:r>
            <a:r>
              <a:rPr lang="zh-TW" altLang="en-US" sz="2800" b="1" dirty="0" smtClean="0">
                <a:solidFill>
                  <a:srgbClr val="FFFFFF"/>
                </a:solidFill>
                <a:latin typeface="DFKai-SB" panose="03000509000000000000" pitchFamily="65" charset="-120"/>
                <a:ea typeface="DFKai-SB" panose="03000509000000000000" pitchFamily="65" charset="-120"/>
              </a:rPr>
              <a:t> </a:t>
            </a:r>
            <a:r>
              <a:rPr lang="en-US" altLang="zh-TW" sz="4000" b="1" dirty="0" smtClean="0">
                <a:solidFill>
                  <a:srgbClr val="FFFFFF"/>
                </a:solidFill>
                <a:latin typeface="DFKai-SB" panose="03000509000000000000" pitchFamily="65" charset="-120"/>
                <a:ea typeface="DFKai-SB" panose="03000509000000000000" pitchFamily="65" charset="-120"/>
              </a:rPr>
              <a:t>(</a:t>
            </a:r>
            <a:r>
              <a:rPr lang="zh-TW" altLang="en-US" sz="4000" b="1" dirty="0" smtClean="0">
                <a:solidFill>
                  <a:srgbClr val="FFFFFF"/>
                </a:solidFill>
                <a:latin typeface="DFKai-SB" panose="03000509000000000000" pitchFamily="65" charset="-120"/>
                <a:ea typeface="DFKai-SB" panose="03000509000000000000" pitchFamily="65" charset="-120"/>
              </a:rPr>
              <a:t>基督論</a:t>
            </a:r>
            <a:r>
              <a:rPr lang="en-US" altLang="zh-TW" sz="4000" b="1" dirty="0" smtClean="0">
                <a:solidFill>
                  <a:srgbClr val="FFFFFF"/>
                </a:solidFill>
                <a:latin typeface="DFKai-SB" panose="03000509000000000000" pitchFamily="65" charset="-120"/>
                <a:ea typeface="DFKai-SB" panose="03000509000000000000" pitchFamily="65" charset="-120"/>
              </a:rPr>
              <a:t>)</a:t>
            </a:r>
          </a:p>
          <a:p>
            <a:pPr marL="1199892" lvl="1" indent="-742950">
              <a:buFont typeface="Arial" panose="020B0604020202020204" pitchFamily="34" charset="0"/>
              <a:buChar char="•"/>
            </a:pPr>
            <a:r>
              <a:rPr lang="zh-TW" altLang="en-US" sz="4000" b="1" dirty="0" smtClean="0">
                <a:solidFill>
                  <a:srgbClr val="FFFFFF"/>
                </a:solidFill>
                <a:latin typeface="DFKai-SB" panose="03000509000000000000" pitchFamily="65" charset="-120"/>
                <a:ea typeface="DFKai-SB" panose="03000509000000000000" pitchFamily="65" charset="-120"/>
              </a:rPr>
              <a:t>因信</a:t>
            </a:r>
            <a:r>
              <a:rPr lang="zh-TW" altLang="en-US" sz="4000" b="1" dirty="0">
                <a:solidFill>
                  <a:srgbClr val="FFFFFF"/>
                </a:solidFill>
                <a:latin typeface="DFKai-SB" panose="03000509000000000000" pitchFamily="65" charset="-120"/>
                <a:ea typeface="DFKai-SB" panose="03000509000000000000" pitchFamily="65" charset="-120"/>
              </a:rPr>
              <a:t>稱義的真</a:t>
            </a:r>
            <a:r>
              <a:rPr lang="zh-TW" altLang="en-US" sz="4000" b="1" dirty="0" smtClean="0">
                <a:solidFill>
                  <a:srgbClr val="FFFFFF"/>
                </a:solidFill>
                <a:latin typeface="DFKai-SB" panose="03000509000000000000" pitchFamily="65" charset="-120"/>
                <a:ea typeface="DFKai-SB" panose="03000509000000000000" pitchFamily="65" charset="-120"/>
              </a:rPr>
              <a:t>理</a:t>
            </a:r>
            <a:r>
              <a:rPr lang="zh-TW" altLang="en-US" sz="2800" b="1" dirty="0" smtClean="0">
                <a:solidFill>
                  <a:srgbClr val="FFFFFF"/>
                </a:solidFill>
                <a:latin typeface="DFKai-SB" panose="03000509000000000000" pitchFamily="65" charset="-120"/>
                <a:ea typeface="DFKai-SB" panose="03000509000000000000" pitchFamily="65" charset="-120"/>
              </a:rPr>
              <a:t> </a:t>
            </a:r>
            <a:r>
              <a:rPr lang="en-US" altLang="zh-TW" sz="4000" b="1" dirty="0" smtClean="0">
                <a:solidFill>
                  <a:srgbClr val="FFFFFF"/>
                </a:solidFill>
                <a:latin typeface="DFKai-SB" panose="03000509000000000000" pitchFamily="65" charset="-120"/>
                <a:ea typeface="DFKai-SB" panose="03000509000000000000" pitchFamily="65" charset="-120"/>
              </a:rPr>
              <a:t>(</a:t>
            </a:r>
            <a:r>
              <a:rPr lang="zh-TW" altLang="en-US" sz="4000" b="1" dirty="0" smtClean="0">
                <a:solidFill>
                  <a:srgbClr val="FFFFFF"/>
                </a:solidFill>
                <a:latin typeface="DFKai-SB" panose="03000509000000000000" pitchFamily="65" charset="-120"/>
                <a:ea typeface="DFKai-SB" panose="03000509000000000000" pitchFamily="65" charset="-120"/>
              </a:rPr>
              <a:t>救恩論</a:t>
            </a:r>
            <a:r>
              <a:rPr lang="en-US" altLang="zh-TW" sz="4000" b="1" dirty="0" smtClean="0">
                <a:solidFill>
                  <a:srgbClr val="FFFFFF"/>
                </a:solidFill>
                <a:latin typeface="DFKai-SB" panose="03000509000000000000" pitchFamily="65" charset="-120"/>
                <a:ea typeface="DFKai-SB" panose="03000509000000000000" pitchFamily="65" charset="-120"/>
              </a:rPr>
              <a:t>)</a:t>
            </a:r>
          </a:p>
          <a:p>
            <a:pPr marL="1199892" lvl="1" indent="-742950">
              <a:buFont typeface="Arial" panose="020B0604020202020204" pitchFamily="34" charset="0"/>
              <a:buChar char="•"/>
            </a:pPr>
            <a:r>
              <a:rPr lang="zh-TW" altLang="en-US" sz="4000" b="1" dirty="0">
                <a:solidFill>
                  <a:srgbClr val="FFFFFF"/>
                </a:solidFill>
                <a:latin typeface="DFKai-SB" panose="03000509000000000000" pitchFamily="65" charset="-120"/>
                <a:ea typeface="DFKai-SB" panose="03000509000000000000" pitchFamily="65" charset="-120"/>
              </a:rPr>
              <a:t>聖經</a:t>
            </a:r>
            <a:r>
              <a:rPr lang="zh-TW" altLang="en-US" sz="4000" b="1" dirty="0" smtClean="0">
                <a:solidFill>
                  <a:srgbClr val="FFFFFF"/>
                </a:solidFill>
                <a:latin typeface="DFKai-SB" panose="03000509000000000000" pitchFamily="65" charset="-120"/>
                <a:ea typeface="DFKai-SB" panose="03000509000000000000" pitchFamily="65" charset="-120"/>
              </a:rPr>
              <a:t>是唯一的權威 </a:t>
            </a:r>
            <a:r>
              <a:rPr lang="en-US" altLang="zh-TW" sz="4000" b="1" dirty="0" smtClean="0">
                <a:solidFill>
                  <a:srgbClr val="FFFFFF"/>
                </a:solidFill>
                <a:latin typeface="DFKai-SB" panose="03000509000000000000" pitchFamily="65" charset="-120"/>
                <a:ea typeface="DFKai-SB" panose="03000509000000000000" pitchFamily="65" charset="-120"/>
              </a:rPr>
              <a:t>(</a:t>
            </a:r>
            <a:r>
              <a:rPr lang="zh-TW" altLang="en-US" sz="4000" b="1" dirty="0">
                <a:solidFill>
                  <a:srgbClr val="FFFFFF"/>
                </a:solidFill>
                <a:latin typeface="DFKai-SB" panose="03000509000000000000" pitchFamily="65" charset="-120"/>
                <a:ea typeface="DFKai-SB" panose="03000509000000000000" pitchFamily="65" charset="-120"/>
              </a:rPr>
              <a:t>聖經</a:t>
            </a:r>
            <a:r>
              <a:rPr lang="zh-TW" altLang="en-US" sz="4000" b="1" dirty="0" smtClean="0">
                <a:solidFill>
                  <a:srgbClr val="FFFFFF"/>
                </a:solidFill>
                <a:latin typeface="DFKai-SB" panose="03000509000000000000" pitchFamily="65" charset="-120"/>
                <a:ea typeface="DFKai-SB" panose="03000509000000000000" pitchFamily="65" charset="-120"/>
              </a:rPr>
              <a:t>論</a:t>
            </a:r>
            <a:r>
              <a:rPr lang="en-US" altLang="zh-TW" sz="4000" b="1" dirty="0" smtClean="0">
                <a:solidFill>
                  <a:srgbClr val="FFFFFF"/>
                </a:solidFill>
                <a:latin typeface="DFKai-SB" panose="03000509000000000000" pitchFamily="65" charset="-120"/>
                <a:ea typeface="DFKai-SB" panose="03000509000000000000" pitchFamily="65" charset="-120"/>
              </a:rPr>
              <a:t>)</a:t>
            </a:r>
            <a:endParaRPr lang="en-US" altLang="zh-TW" sz="4000" b="1" dirty="0">
              <a:solidFill>
                <a:srgbClr val="FFFFFF"/>
              </a:solidFill>
              <a:latin typeface="DFKai-SB" panose="03000509000000000000" pitchFamily="65" charset="-120"/>
              <a:ea typeface="DFKai-SB" panose="03000509000000000000" pitchFamily="65" charset="-120"/>
            </a:endParaRPr>
          </a:p>
          <a:p>
            <a:pPr marL="742950" indent="-742950">
              <a:buFont typeface="Arial" panose="020B0604020202020204" pitchFamily="34" charset="0"/>
              <a:buChar char="•"/>
            </a:pPr>
            <a:endParaRPr lang="en-US" altLang="zh-TW" sz="1400" b="1" dirty="0" smtClean="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738218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66700" y="1722293"/>
            <a:ext cx="8763000" cy="3108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若基督沒有復活，我們所傳的便是枉然，你們所信的也是枉然； </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哥林多前</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1</a:t>
            </a:r>
            <a:r>
              <a:rPr lang="zh-TW" altLang="en-US" sz="3600" dirty="0" smtClean="0">
                <a:solidFill>
                  <a:srgbClr val="FFFFFF"/>
                </a:solidFill>
                <a:latin typeface="Arial Narrow" pitchFamily="34" charset="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Corinthians 15:14</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b="1" i="1" dirty="0" smtClean="0">
              <a:solidFill>
                <a:srgbClr val="FFFF00"/>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And if Christ has not been raised, our preaching is useless and so is your faith.</a:t>
            </a:r>
            <a:endParaRPr lang="en-US" altLang="zh-TW" sz="4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4553646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66700" y="845993"/>
            <a:ext cx="8445500" cy="489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因</a:t>
            </a:r>
            <a:r>
              <a:rPr lang="zh-TW" altLang="en-US" sz="4000" b="1" dirty="0">
                <a:solidFill>
                  <a:srgbClr val="FFFFFF"/>
                </a:solidFill>
                <a:latin typeface="DFKai-SB" pitchFamily="65" charset="-120"/>
                <a:ea typeface="DFKai-SB" pitchFamily="65" charset="-120"/>
                <a:cs typeface="Arial" charset="0"/>
              </a:rPr>
              <a:t>為</a:t>
            </a:r>
            <a:r>
              <a:rPr lang="zh-TW" altLang="en-US"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神本性一切的豐盛都有形有體地居住在基督裡面</a:t>
            </a:r>
            <a:r>
              <a:rPr lang="zh-TW" altLang="en-US" sz="4000" b="1" dirty="0" smtClean="0">
                <a:solidFill>
                  <a:srgbClr val="FFFFFF"/>
                </a:solidFill>
                <a:latin typeface="DFKai-SB" pitchFamily="65" charset="-120"/>
                <a:ea typeface="DFKai-SB" pitchFamily="65" charset="-120"/>
                <a:cs typeface="Arial" charset="0"/>
              </a:rPr>
              <a:t>，你</a:t>
            </a:r>
            <a:r>
              <a:rPr lang="zh-TW" altLang="en-US" sz="4000" b="1" dirty="0">
                <a:solidFill>
                  <a:srgbClr val="FFFFFF"/>
                </a:solidFill>
                <a:latin typeface="DFKai-SB" pitchFamily="65" charset="-120"/>
                <a:ea typeface="DFKai-SB" pitchFamily="65" charset="-120"/>
                <a:cs typeface="Arial" charset="0"/>
              </a:rPr>
              <a:t>們在他裡面也得了豐盛</a:t>
            </a:r>
            <a:r>
              <a:rPr lang="zh-TW" altLang="en-US" sz="4000" b="1" dirty="0" smtClean="0">
                <a:solidFill>
                  <a:srgbClr val="FFFFFF"/>
                </a:solidFill>
                <a:latin typeface="DFKai-SB" pitchFamily="65" charset="-120"/>
                <a:ea typeface="DFKai-SB" pitchFamily="65" charset="-120"/>
                <a:cs typeface="Arial" charset="0"/>
              </a:rPr>
              <a:t>。 他</a:t>
            </a:r>
            <a:r>
              <a:rPr lang="zh-TW" altLang="en-US" sz="4000" b="1" dirty="0">
                <a:solidFill>
                  <a:srgbClr val="FFFFFF"/>
                </a:solidFill>
                <a:latin typeface="DFKai-SB" pitchFamily="65" charset="-120"/>
                <a:ea typeface="DFKai-SB" pitchFamily="65" charset="-120"/>
                <a:cs typeface="Arial" charset="0"/>
              </a:rPr>
              <a:t>是各樣執政掌權者的元首</a:t>
            </a:r>
            <a:r>
              <a:rPr lang="zh-TW" altLang="en-US" sz="4000" b="1" dirty="0" smtClean="0">
                <a:solidFill>
                  <a:srgbClr val="FFFFFF"/>
                </a:solidFill>
                <a:latin typeface="DFKai-SB" pitchFamily="65" charset="-120"/>
                <a:ea typeface="DFKai-SB" pitchFamily="65" charset="-120"/>
                <a:cs typeface="Arial" charset="0"/>
              </a:rPr>
              <a:t>。</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歌羅西</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Colossians 2:9-10</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b="1" i="1" dirty="0" smtClean="0">
              <a:solidFill>
                <a:srgbClr val="FFFF00"/>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For in Christ all the fullness of the Deity lives in bodily form, </a:t>
            </a:r>
            <a:r>
              <a:rPr lang="en-US" altLang="zh-TW" sz="3600" i="1" dirty="0" smtClean="0">
                <a:solidFill>
                  <a:srgbClr val="FFFFFF"/>
                </a:solidFill>
                <a:latin typeface="Arial Narrow" pitchFamily="34" charset="0"/>
                <a:ea typeface="DFKai-SB" pitchFamily="65" charset="-120"/>
                <a:cs typeface="Arial" charset="0"/>
              </a:rPr>
              <a:t>and </a:t>
            </a:r>
            <a:r>
              <a:rPr lang="en-US" altLang="zh-TW" sz="3600" i="1" dirty="0">
                <a:solidFill>
                  <a:srgbClr val="FFFFFF"/>
                </a:solidFill>
                <a:latin typeface="Arial Narrow" pitchFamily="34" charset="0"/>
                <a:ea typeface="DFKai-SB" pitchFamily="65" charset="-120"/>
                <a:cs typeface="Arial" charset="0"/>
              </a:rPr>
              <a:t>in Christ you have been brought to fullness. He is the head over every power and authority.</a:t>
            </a:r>
            <a:endParaRPr lang="en-US" altLang="zh-TW" sz="4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42667413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2074474"/>
            <a:ext cx="9144000" cy="2154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dirty="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Play Video </a:t>
            </a:r>
          </a:p>
          <a:p>
            <a:pPr algn="ctr" defTabSz="914400" eaLnBrk="1" fontAlgn="base" hangingPunct="1">
              <a:spcBef>
                <a:spcPct val="0"/>
              </a:spcBef>
              <a:spcAft>
                <a:spcPct val="0"/>
              </a:spcAft>
              <a:buFontTx/>
              <a:buNone/>
            </a:pPr>
            <a:endParaRPr lang="en-US" altLang="zh-TW" sz="3600" dirty="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6000" dirty="0" smtClean="0">
                <a:solidFill>
                  <a:srgbClr val="FFFFFF"/>
                </a:solidFill>
                <a:latin typeface="DFKai-SB" pitchFamily="65" charset="-120"/>
                <a:ea typeface="DFKai-SB" pitchFamily="65" charset="-120"/>
                <a:cs typeface="Arial" charset="0"/>
              </a:rPr>
              <a:t>“</a:t>
            </a:r>
            <a:r>
              <a:rPr lang="zh-CN" altLang="en-US" sz="5400" dirty="0">
                <a:solidFill>
                  <a:srgbClr val="FFFFFF"/>
                </a:solidFill>
                <a:latin typeface="Mongolian Baiti" panose="03000500000000000000" pitchFamily="66" charset="0"/>
                <a:ea typeface="DFKai-SB" pitchFamily="65" charset="-120"/>
                <a:cs typeface="Mongolian Baiti" panose="03000500000000000000" pitchFamily="66" charset="0"/>
              </a:rPr>
              <a:t>唯有耶穌</a:t>
            </a:r>
            <a:r>
              <a:rPr lang="en-US" altLang="zh-TW" sz="6000" dirty="0" smtClean="0">
                <a:solidFill>
                  <a:srgbClr val="FFFFFF"/>
                </a:solidFill>
                <a:latin typeface="DFKai-SB" pitchFamily="65" charset="-120"/>
                <a:ea typeface="DFKai-SB" pitchFamily="65" charset="-120"/>
                <a:cs typeface="Arial" charset="0"/>
              </a:rPr>
              <a:t>”</a:t>
            </a:r>
            <a:endParaRPr lang="en-US" altLang="zh-TW" sz="700" b="1"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71268981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22641</TotalTime>
  <Words>1015</Words>
  <Application>Microsoft Office PowerPoint</Application>
  <PresentationFormat>On-screen Show (4:3)</PresentationFormat>
  <Paragraphs>117</Paragraphs>
  <Slides>20</Slides>
  <Notes>0</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20</vt:i4>
      </vt:variant>
    </vt:vector>
  </HeadingPairs>
  <TitlesOfParts>
    <vt:vector size="38" baseType="lpstr">
      <vt:lpstr>Arial Unicode MS</vt:lpstr>
      <vt:lpstr>DFKai-SB</vt:lpstr>
      <vt:lpstr>Microsoft YaHei</vt:lpstr>
      <vt:lpstr>新細明體</vt:lpstr>
      <vt:lpstr>宋体</vt:lpstr>
      <vt:lpstr>AR CHRISTY</vt:lpstr>
      <vt:lpstr>Arial</vt:lpstr>
      <vt:lpstr>Arial Narrow</vt:lpstr>
      <vt:lpstr>Calibri</vt:lpstr>
      <vt:lpstr>Mongolian Baiti</vt:lpstr>
      <vt:lpstr>Tahoma</vt:lpstr>
      <vt:lpstr>Verdana</vt:lpstr>
      <vt:lpstr>Wingdings</vt:lpstr>
      <vt:lpstr>Template</vt:lpstr>
      <vt:lpstr>默认设计模板</vt:lpstr>
      <vt:lpstr>10_Office 佈景主題</vt:lpstr>
      <vt:lpstr>12_Default Design</vt:lpstr>
      <vt:lpstr>9_Default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Alfred Chen</cp:lastModifiedBy>
  <cp:revision>1354</cp:revision>
  <dcterms:created xsi:type="dcterms:W3CDTF">2014-11-02T05:55:36Z</dcterms:created>
  <dcterms:modified xsi:type="dcterms:W3CDTF">2017-02-28T04:41:39Z</dcterms:modified>
</cp:coreProperties>
</file>