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87" r:id="rId4"/>
  </p:sldMasterIdLst>
  <p:notesMasterIdLst>
    <p:notesMasterId r:id="rId23"/>
  </p:notesMasterIdLst>
  <p:sldIdLst>
    <p:sldId id="1933" r:id="rId5"/>
    <p:sldId id="1972" r:id="rId6"/>
    <p:sldId id="1934" r:id="rId7"/>
    <p:sldId id="1977" r:id="rId8"/>
    <p:sldId id="1967" r:id="rId9"/>
    <p:sldId id="1946" r:id="rId10"/>
    <p:sldId id="1963" r:id="rId11"/>
    <p:sldId id="1974" r:id="rId12"/>
    <p:sldId id="1970" r:id="rId13"/>
    <p:sldId id="1971" r:id="rId14"/>
    <p:sldId id="1975" r:id="rId15"/>
    <p:sldId id="1969" r:id="rId16"/>
    <p:sldId id="1976" r:id="rId17"/>
    <p:sldId id="1959" r:id="rId18"/>
    <p:sldId id="1968" r:id="rId19"/>
    <p:sldId id="1973" r:id="rId20"/>
    <p:sldId id="1978" r:id="rId21"/>
    <p:sldId id="1952" r:id="rId22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771" autoAdjust="0"/>
  </p:normalViewPr>
  <p:slideViewPr>
    <p:cSldViewPr snapToGrid="0" snapToObjects="1">
      <p:cViewPr varScale="1">
        <p:scale>
          <a:sx n="46" d="100"/>
          <a:sy n="46" d="100"/>
        </p:scale>
        <p:origin x="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1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3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4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3/20/2017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3/20/2017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2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0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4" y="1990730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2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2" y="846143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3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9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3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4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0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1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1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1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聆聽  神聲音的秘訣</a:t>
            </a:r>
            <a:endParaRPr lang="en-US" altLang="zh-TW" sz="6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Useful Tips for Hearing the Voice of God</a:t>
            </a:r>
            <a:endParaRPr lang="en-US" altLang="zh-TW" sz="6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March 5,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56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66700" y="376093"/>
            <a:ext cx="8674100" cy="606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從門進去的，才是羊的牧人。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看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門的就給他開門；羊也聽他的聲音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按著名叫自己的羊，把羊領出來。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既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放出自己的羊來，就在前頭走，羊也跟著他，因為認得他的聲音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10:2-3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one who enters by the gate is the shepherd of the sheep.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gatekeeper opens the gate for him, and the sheep listen to his voice. He calls his own sheep by name and leads them out.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4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1"/>
          <p:cNvSpPr txBox="1">
            <a:spLocks noChangeArrowheads="1"/>
          </p:cNvSpPr>
          <p:nvPr/>
        </p:nvSpPr>
        <p:spPr bwMode="auto">
          <a:xfrm>
            <a:off x="152400" y="1973263"/>
            <a:ext cx="8890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5400" u="sng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Hardwired</a:t>
            </a:r>
            <a:r>
              <a:rPr lang="en-US" altLang="zh-TW" sz="48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  <a:r>
              <a:rPr lang="en-US" altLang="zh-TW" sz="4000" b="1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ongolian Baiti" pitchFamily="66" charset="0"/>
              </a:rPr>
              <a:t>to hear the voice of God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u="sng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硬連線</a:t>
            </a:r>
            <a:r>
              <a:rPr lang="zh-TW" altLang="en-US" sz="54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能</a:t>
            </a:r>
            <a:r>
              <a:rPr lang="zh-TW" altLang="en-US" sz="5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以聽見</a:t>
            </a:r>
            <a:r>
              <a:rPr lang="zh-TW" altLang="en-US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  </a:t>
            </a:r>
            <a:r>
              <a:rPr lang="zh-TW" altLang="en-US" sz="5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神的聲音</a:t>
            </a:r>
            <a:endParaRPr lang="en-US" altLang="zh-TW" sz="5400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12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254000"/>
            <a:ext cx="5229225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84300" y="5508625"/>
            <a:ext cx="6718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dirty="0" smtClean="0">
                <a:solidFill>
                  <a:schemeClr val="bg1"/>
                </a:solidFill>
              </a:rPr>
              <a:t>router  </a:t>
            </a:r>
            <a:r>
              <a:rPr lang="zh-TW" altLang="en-US" sz="5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路由器</a:t>
            </a:r>
            <a:r>
              <a:rPr lang="en-US" altLang="zh-TW" sz="5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zh-TW" altLang="en-US" sz="54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410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1"/>
          <p:cNvSpPr txBox="1">
            <a:spLocks noChangeArrowheads="1"/>
          </p:cNvSpPr>
          <p:nvPr/>
        </p:nvSpPr>
        <p:spPr bwMode="auto">
          <a:xfrm>
            <a:off x="279400" y="1973263"/>
            <a:ext cx="8420100" cy="224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6000" u="sng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Reconnect</a:t>
            </a:r>
            <a:r>
              <a:rPr lang="en-US" altLang="zh-TW" sz="5400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  <a:r>
              <a:rPr lang="en-US" altLang="zh-TW" sz="48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with </a:t>
            </a:r>
            <a:r>
              <a:rPr lang="en-US" altLang="zh-TW" sz="4400" b="1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ongolian Baiti" pitchFamily="66" charset="0"/>
              </a:rPr>
              <a:t>God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重</a:t>
            </a:r>
            <a:r>
              <a:rPr lang="zh-TW" altLang="en-US" sz="54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新與</a:t>
            </a:r>
            <a:r>
              <a:rPr lang="zh-TW" altLang="en-US" sz="40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  </a:t>
            </a:r>
            <a:r>
              <a:rPr lang="zh-TW" altLang="en-US" sz="54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神</a:t>
            </a:r>
            <a:r>
              <a:rPr lang="zh-TW" altLang="en-US" sz="6600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連結</a:t>
            </a:r>
            <a:endParaRPr lang="en-US" altLang="zh-TW" sz="5400" u="sng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30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34950" y="1900093"/>
            <a:ext cx="8661400" cy="353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學習讀</a:t>
            </a:r>
            <a:r>
              <a:rPr lang="zh-TW" altLang="en-US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神的話語</a:t>
            </a:r>
            <a:endParaRPr lang="en-US" altLang="zh-TW" sz="4400" b="1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邀請聖</a:t>
            </a: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靈來到你和</a:t>
            </a:r>
            <a:r>
              <a:rPr lang="zh-TW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神的對話中</a:t>
            </a:r>
            <a:endParaRPr lang="zh-TW" alt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期待並了解</a:t>
            </a:r>
            <a:r>
              <a:rPr lang="zh-TW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神如何對你說話</a:t>
            </a: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管理我們的心思意念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6900" y="697825"/>
            <a:ext cx="7937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聆聽</a:t>
            </a:r>
            <a:r>
              <a:rPr lang="zh-TW" altLang="en-US" sz="36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神聲音的秘訣</a:t>
            </a:r>
          </a:p>
        </p:txBody>
      </p:sp>
    </p:spTree>
    <p:extLst>
      <p:ext uri="{BB962C8B-B14F-4D97-AF65-F5344CB8AC3E}">
        <p14:creationId xmlns:p14="http://schemas.microsoft.com/office/powerpoint/2010/main" val="256661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406400" y="1493882"/>
            <a:ext cx="8509000" cy="332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可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見，信道是從聽道來的，聽道是從基督的話來的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Romans 10:17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So </a:t>
            </a:r>
            <a:r>
              <a:rPr lang="en-US" altLang="zh-TW" sz="3600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faith comes from hearing, and hearing by the word </a:t>
            </a:r>
            <a:r>
              <a:rPr lang="en-US" altLang="zh-TW" sz="3600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of </a:t>
            </a:r>
            <a:r>
              <a:rPr lang="en-US" altLang="zh-TW" sz="3600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Christ</a:t>
            </a:r>
            <a:r>
              <a:rPr lang="en-US" altLang="zh-TW" sz="3600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. (NASB)</a:t>
            </a:r>
            <a:endParaRPr lang="en-US" altLang="zh-TW" sz="400" dirty="0" smtClean="0">
              <a:solidFill>
                <a:srgbClr val="FFFFFF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16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34950" y="1900093"/>
            <a:ext cx="8661400" cy="353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學習讀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神的話語</a:t>
            </a:r>
            <a:endParaRPr lang="en-US" altLang="zh-TW" sz="4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邀請聖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靈來到你和</a:t>
            </a:r>
            <a:r>
              <a:rPr lang="zh-TW" altLang="en-US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神的對話中</a:t>
            </a:r>
            <a:endParaRPr lang="zh-TW" altLang="en-US" sz="4400" b="1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期待並了解</a:t>
            </a:r>
            <a:r>
              <a:rPr lang="zh-TW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神如何對你說話</a:t>
            </a: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管理我們的心思意念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6900" y="697825"/>
            <a:ext cx="7937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聆聽</a:t>
            </a:r>
            <a:r>
              <a:rPr lang="zh-TW" altLang="en-US" sz="36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神聲音的秘訣</a:t>
            </a:r>
          </a:p>
        </p:txBody>
      </p:sp>
    </p:spTree>
    <p:extLst>
      <p:ext uri="{BB962C8B-B14F-4D97-AF65-F5344CB8AC3E}">
        <p14:creationId xmlns:p14="http://schemas.microsoft.com/office/powerpoint/2010/main" val="55780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41300" y="692095"/>
            <a:ext cx="8674100" cy="517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只等真理的聖靈來了，他要引導你們明白（原文是進入）一切的真理；因為他不是憑自己說的，乃是把他所聽見的都說出來，並要把將來的事告訴你們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16:13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But when he, the Spirit of truth, comes, he will guide you into all the truth. He will not speak on his own; he will speak only what he hears, and he will tell you what is yet to come.</a:t>
            </a:r>
            <a:endParaRPr lang="en-US" altLang="zh-TW" sz="300" b="1" dirty="0" smtClean="0">
              <a:solidFill>
                <a:srgbClr val="FFFFFF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06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1"/>
          <p:cNvSpPr txBox="1">
            <a:spLocks noChangeArrowheads="1"/>
          </p:cNvSpPr>
          <p:nvPr/>
        </p:nvSpPr>
        <p:spPr bwMode="auto">
          <a:xfrm>
            <a:off x="279400" y="1973263"/>
            <a:ext cx="8420100" cy="2154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6000" u="sng" dirty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A</a:t>
            </a:r>
            <a:r>
              <a:rPr lang="en-US" altLang="zh-TW" sz="6000" u="sng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dviser</a:t>
            </a:r>
            <a:r>
              <a:rPr lang="en-US" altLang="zh-TW" sz="5400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  <a:r>
              <a:rPr lang="zh-TW" altLang="en-US" sz="5400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  <a:r>
              <a:rPr lang="en-US" altLang="zh-TW" sz="4800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or</a:t>
            </a:r>
            <a:r>
              <a:rPr lang="en-US" altLang="zh-TW" sz="5400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  <a:r>
              <a:rPr lang="zh-TW" altLang="en-US" sz="5400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  <a:r>
              <a:rPr lang="en-US" altLang="zh-TW" sz="6000" u="sng" dirty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L</a:t>
            </a:r>
            <a:r>
              <a:rPr lang="en-US" altLang="zh-TW" sz="6000" u="sng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ife partner</a:t>
            </a:r>
            <a:r>
              <a:rPr lang="en-US" altLang="zh-TW" sz="5400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?</a:t>
            </a:r>
            <a:endParaRPr lang="en-US" altLang="zh-TW" sz="4400" b="1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Mongolian Baiti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u="sng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 </a:t>
            </a:r>
            <a:r>
              <a:rPr lang="zh-TW" altLang="en-US" sz="6000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顧問</a:t>
            </a:r>
            <a:r>
              <a:rPr lang="zh-TW" altLang="en-US" sz="6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 </a:t>
            </a:r>
            <a:r>
              <a:rPr lang="zh-TW" altLang="en-US" sz="4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或是 </a:t>
            </a:r>
            <a:r>
              <a:rPr lang="zh-TW" altLang="en-US" sz="6000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生命的夥伴</a:t>
            </a:r>
            <a:r>
              <a:rPr lang="zh-TW" altLang="en-US" sz="5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？</a:t>
            </a:r>
            <a:endParaRPr lang="en-US" altLang="zh-TW" sz="5400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98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34950" y="1900093"/>
            <a:ext cx="8661400" cy="353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學習讀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神的話語</a:t>
            </a:r>
            <a:endParaRPr lang="en-US" altLang="zh-TW" sz="4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邀請聖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靈來到你和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神的對話中</a:t>
            </a:r>
            <a:endParaRPr lang="zh-TW" altLang="en-US" sz="4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期待並了解</a:t>
            </a:r>
            <a:r>
              <a:rPr lang="zh-TW" altLang="en-US" sz="36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神如何對你說話</a:t>
            </a: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管理我們的心思意念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6900" y="697825"/>
            <a:ext cx="7937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聆聽</a:t>
            </a:r>
            <a:r>
              <a:rPr lang="zh-TW" altLang="en-US" sz="36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神聲音的秘訣</a:t>
            </a:r>
          </a:p>
        </p:txBody>
      </p:sp>
    </p:spTree>
    <p:extLst>
      <p:ext uri="{BB962C8B-B14F-4D97-AF65-F5344CB8AC3E}">
        <p14:creationId xmlns:p14="http://schemas.microsoft.com/office/powerpoint/2010/main" val="55780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41300" y="234895"/>
            <a:ext cx="8674100" cy="658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神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說一次、兩次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，世人卻不理會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人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躺在床上沉睡的時候，</a:t>
            </a:r>
            <a:r>
              <a:rPr lang="zh-TW" altLang="en-US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神就用夢和夜間的異象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，開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通他們的耳朵，將當受的教訓印在他們心上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，好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叫人不從自己的謀算，不行驕傲的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事，攔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阻人不陷於坑裡，不死在刀下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Job 33:14-18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b="1" dirty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For God does speak—</a:t>
            </a:r>
            <a:r>
              <a:rPr lang="en-US" altLang="zh-TW" sz="3600" b="1" u="sng" dirty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now </a:t>
            </a:r>
            <a:r>
              <a:rPr lang="en-US" altLang="zh-TW" sz="4000" b="1" u="sng" dirty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one way, now another</a:t>
            </a:r>
            <a:r>
              <a:rPr lang="en-US" altLang="zh-TW" b="1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— </a:t>
            </a:r>
            <a:r>
              <a:rPr lang="en-US" altLang="zh-TW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though no one perceives </a:t>
            </a:r>
            <a:r>
              <a:rPr lang="en-US" altLang="zh-TW" b="1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it.  In </a:t>
            </a:r>
            <a:r>
              <a:rPr lang="en-US" altLang="zh-TW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a dream, in a vision of the </a:t>
            </a:r>
            <a:r>
              <a:rPr lang="en-US" altLang="zh-TW" b="1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night, when </a:t>
            </a:r>
            <a:r>
              <a:rPr lang="en-US" altLang="zh-TW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deep sleep falls on </a:t>
            </a:r>
            <a:r>
              <a:rPr lang="en-US" altLang="zh-TW" b="1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people as </a:t>
            </a:r>
            <a:r>
              <a:rPr lang="en-US" altLang="zh-TW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they slumber in their beds,</a:t>
            </a:r>
            <a:endParaRPr lang="en-US" altLang="zh-TW" sz="300" b="1" dirty="0" smtClean="0">
              <a:solidFill>
                <a:srgbClr val="FFFFFF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12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34950" y="1900093"/>
            <a:ext cx="8661400" cy="353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學習讀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神的話語</a:t>
            </a:r>
            <a:endParaRPr lang="en-US" altLang="zh-TW" sz="4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邀請聖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靈來到你和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神的對話中</a:t>
            </a:r>
            <a:endParaRPr lang="zh-TW" altLang="en-US" sz="4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期待並了解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神如何對你說話</a:t>
            </a: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管理我們的心思意</a:t>
            </a:r>
            <a:r>
              <a:rPr lang="zh-TW" altLang="en-US" sz="4400" b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念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lang="zh-TW" altLang="en-US" sz="4400" b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安全感</a:t>
            </a:r>
            <a:r>
              <a:rPr lang="en-US" altLang="zh-TW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lang="zh-TW" altLang="en-US" sz="4400" b="1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6900" y="697825"/>
            <a:ext cx="7937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聆聽</a:t>
            </a:r>
            <a:r>
              <a:rPr lang="zh-TW" altLang="en-US" sz="36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神聲音的秘訣</a:t>
            </a:r>
          </a:p>
        </p:txBody>
      </p:sp>
    </p:spTree>
    <p:extLst>
      <p:ext uri="{BB962C8B-B14F-4D97-AF65-F5344CB8AC3E}">
        <p14:creationId xmlns:p14="http://schemas.microsoft.com/office/powerpoint/2010/main" val="55780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5100" y="376093"/>
            <a:ext cx="8877300" cy="643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他的門徒雅各、約翰看見了，就說：「主啊，你要我們吩咐火從天上降下來燒滅他們，像以利亞所做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的嗎？」耶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穌轉身責備兩個門徒，說：「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你們的心如何，你們並不知道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子來不是要滅人的性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命，是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要救人的性命。」 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9:54-56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55</a:t>
            </a:r>
            <a:r>
              <a:rPr lang="en-US" altLang="zh-TW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But He turned and rebuked them, </a:t>
            </a:r>
            <a:r>
              <a:rPr lang="en-US" altLang="zh-TW" b="1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and </a:t>
            </a:r>
            <a:r>
              <a:rPr lang="en-US" altLang="zh-TW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said, </a:t>
            </a:r>
            <a:r>
              <a:rPr lang="en-US" altLang="zh-TW" b="1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“</a:t>
            </a:r>
            <a:r>
              <a:rPr lang="en-US" altLang="zh-TW" b="1" dirty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You do not know what kind of spirit you are of</a:t>
            </a:r>
            <a:r>
              <a:rPr lang="en-US" altLang="zh-TW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; </a:t>
            </a:r>
            <a:r>
              <a:rPr lang="en-US" altLang="zh-TW" b="1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 </a:t>
            </a:r>
            <a:r>
              <a:rPr lang="en-US" altLang="zh-TW" sz="2400" b="1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56</a:t>
            </a:r>
            <a:r>
              <a:rPr lang="en-US" altLang="zh-TW" b="1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  <a:r>
              <a:rPr lang="en-US" altLang="zh-TW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for the Son of Man did not come to destroy men’s lives, but to save them.”</a:t>
            </a:r>
            <a:endParaRPr lang="en-US" altLang="zh-TW" sz="300" b="1" dirty="0" smtClean="0">
              <a:solidFill>
                <a:srgbClr val="FFFFFF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74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1"/>
          <p:cNvSpPr txBox="1">
            <a:spLocks noChangeArrowheads="1"/>
          </p:cNvSpPr>
          <p:nvPr/>
        </p:nvSpPr>
        <p:spPr bwMode="auto">
          <a:xfrm>
            <a:off x="279400" y="1973263"/>
            <a:ext cx="84201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5400" u="sng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Disciple</a:t>
            </a:r>
            <a:r>
              <a:rPr lang="en-US" altLang="zh-TW" sz="4800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  <a:r>
              <a:rPr lang="zh-TW" altLang="en-US" sz="4800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  <a:r>
              <a:rPr lang="en-US" altLang="zh-TW" sz="48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our mind and heart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管理</a:t>
            </a:r>
            <a:r>
              <a:rPr lang="zh-TW" altLang="en-US" sz="36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 </a:t>
            </a:r>
            <a:r>
              <a:rPr lang="zh-TW" altLang="en-US" sz="5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我</a:t>
            </a:r>
            <a:r>
              <a:rPr lang="zh-TW" altLang="en-US" sz="54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們的心思意</a:t>
            </a:r>
            <a:r>
              <a:rPr lang="zh-TW" altLang="en-US" sz="5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itchFamily="66" charset="0"/>
              </a:rPr>
              <a:t>念</a:t>
            </a:r>
            <a:endParaRPr lang="en-US" altLang="zh-TW" sz="5400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2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5100" y="376093"/>
            <a:ext cx="8877300" cy="60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和華說：我知道我向你們所懷的意念是賜平安的意念，不是降災禍的意念，要叫你們末後有指望。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們要呼求我，禱告我，我就應允你們。</a:t>
            </a:r>
            <a:r>
              <a:rPr lang="zh-TW" altLang="en-US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們尋求我，若專心尋求我，就必尋見。 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耶利米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Jeremiah 29:11-13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For I know the plans I have for you,” declares the Lord, “plans to prosper you and not to harm you, plans to give you hope and a future. </a:t>
            </a:r>
            <a:r>
              <a:rPr lang="en-US" altLang="zh-TW" sz="2800" b="1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Then you will call on me and come and pray to me, and I will listen to you. </a:t>
            </a:r>
            <a:r>
              <a:rPr lang="en-US" altLang="zh-TW" sz="2800" b="1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You will seek me and find me when you seek me with all your heart.</a:t>
            </a:r>
            <a:endParaRPr lang="en-US" altLang="zh-TW" sz="200" b="1" dirty="0" smtClean="0">
              <a:solidFill>
                <a:srgbClr val="FFFFFF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08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34950" y="1900093"/>
            <a:ext cx="8661400" cy="353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學習讀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神的話語</a:t>
            </a:r>
            <a:endParaRPr lang="en-US" altLang="zh-TW" sz="4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邀請聖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靈來到你和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神的對話中</a:t>
            </a:r>
            <a:endParaRPr lang="zh-TW" altLang="en-US" sz="4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期待並了解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神如何對你說話</a:t>
            </a: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TW" sz="16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742950" indent="-742950" defTabSz="9144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TW" altLang="en-US" sz="4400" b="1" dirty="0">
                <a:solidFill>
                  <a:schemeClr val="bg1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管理我們的心思意</a:t>
            </a:r>
            <a:r>
              <a:rPr lang="zh-TW" altLang="en-US" sz="4400" b="1" dirty="0" smtClean="0">
                <a:solidFill>
                  <a:schemeClr val="bg1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念</a:t>
            </a:r>
            <a:r>
              <a:rPr lang="zh-TW" altLang="en-US" sz="4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4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lang="zh-TW" altLang="en-US" sz="4400" b="1" dirty="0" smtClean="0">
                <a:solidFill>
                  <a:schemeClr val="bg1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安全感</a:t>
            </a:r>
            <a:r>
              <a:rPr lang="en-US" altLang="zh-TW" sz="4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lang="zh-TW" altLang="en-US" sz="4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6900" y="697825"/>
            <a:ext cx="7937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聆聽</a:t>
            </a:r>
            <a:r>
              <a:rPr lang="zh-TW" altLang="en-US" sz="36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神聲音的秘訣</a:t>
            </a:r>
          </a:p>
        </p:txBody>
      </p:sp>
    </p:spTree>
    <p:extLst>
      <p:ext uri="{BB962C8B-B14F-4D97-AF65-F5344CB8AC3E}">
        <p14:creationId xmlns:p14="http://schemas.microsoft.com/office/powerpoint/2010/main" val="300776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74474"/>
            <a:ext cx="9144000" cy="2154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Play Video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lang="en-US" altLang="zh-TW" sz="5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Listen </a:t>
            </a:r>
            <a:r>
              <a:rPr lang="en-US" altLang="zh-TW" sz="5400" dirty="0" err="1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Quitely</a:t>
            </a: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”</a:t>
            </a:r>
            <a:endParaRPr lang="en-US" altLang="zh-TW" sz="7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68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23001</TotalTime>
  <Words>949</Words>
  <Application>Microsoft Office PowerPoint</Application>
  <PresentationFormat>On-screen Show (4:3)</PresentationFormat>
  <Paragraphs>116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35" baseType="lpstr"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Cambria Math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12_Default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1373</cp:revision>
  <dcterms:created xsi:type="dcterms:W3CDTF">2014-11-02T05:55:36Z</dcterms:created>
  <dcterms:modified xsi:type="dcterms:W3CDTF">2017-03-21T04:42:44Z</dcterms:modified>
</cp:coreProperties>
</file>