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15" r:id="rId3"/>
    <p:sldMasterId id="2147485887" r:id="rId4"/>
    <p:sldMasterId id="2147485899" r:id="rId5"/>
  </p:sldMasterIdLst>
  <p:notesMasterIdLst>
    <p:notesMasterId r:id="rId25"/>
  </p:notesMasterIdLst>
  <p:sldIdLst>
    <p:sldId id="1995" r:id="rId6"/>
    <p:sldId id="1933" r:id="rId7"/>
    <p:sldId id="1972" r:id="rId8"/>
    <p:sldId id="1992" r:id="rId9"/>
    <p:sldId id="1986" r:id="rId10"/>
    <p:sldId id="1979" r:id="rId11"/>
    <p:sldId id="1990" r:id="rId12"/>
    <p:sldId id="1987" r:id="rId13"/>
    <p:sldId id="1989" r:id="rId14"/>
    <p:sldId id="1988" r:id="rId15"/>
    <p:sldId id="1993" r:id="rId16"/>
    <p:sldId id="1997" r:id="rId17"/>
    <p:sldId id="1998" r:id="rId18"/>
    <p:sldId id="1980" r:id="rId19"/>
    <p:sldId id="1981" r:id="rId20"/>
    <p:sldId id="1982" r:id="rId21"/>
    <p:sldId id="1983" r:id="rId22"/>
    <p:sldId id="1984" r:id="rId23"/>
    <p:sldId id="1985" r:id="rId24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771" autoAdjust="0"/>
  </p:normalViewPr>
  <p:slideViewPr>
    <p:cSldViewPr snapToGrid="0" snapToObjects="1">
      <p:cViewPr>
        <p:scale>
          <a:sx n="50" d="100"/>
          <a:sy n="50" d="100"/>
        </p:scale>
        <p:origin x="-118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545B171-4071-4A71-A4A7-88E3BBE068F3}" type="slidenum">
              <a:rPr lang="en-US" altLang="zh-TW" sz="1200">
                <a:solidFill>
                  <a:prstClr val="black"/>
                </a:solidFill>
              </a:rPr>
              <a:pPr eaLnBrk="1" hangingPunct="1"/>
              <a:t>14</a:t>
            </a:fld>
            <a:endParaRPr lang="en-US" altLang="zh-TW" sz="1200">
              <a:solidFill>
                <a:prstClr val="black"/>
              </a:solidFill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1178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BB036C3-31FC-486F-97CD-02DA2980CA0B}" type="slidenum">
              <a:rPr lang="en-US" altLang="zh-TW" sz="1200">
                <a:solidFill>
                  <a:prstClr val="black"/>
                </a:solidFill>
              </a:rPr>
              <a:pPr eaLnBrk="1" hangingPunct="1"/>
              <a:t>15</a:t>
            </a:fld>
            <a:endParaRPr lang="en-US" altLang="zh-TW" sz="1200">
              <a:solidFill>
                <a:prstClr val="black"/>
              </a:solidFill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0728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B25823D-3E00-423A-AC86-570D30D0A625}" type="slidenum">
              <a:rPr lang="en-US" altLang="zh-TW" sz="1200">
                <a:solidFill>
                  <a:prstClr val="black"/>
                </a:solidFill>
              </a:rPr>
              <a:pPr eaLnBrk="1" hangingPunct="1"/>
              <a:t>16</a:t>
            </a:fld>
            <a:endParaRPr lang="en-US" altLang="zh-TW" sz="1200">
              <a:solidFill>
                <a:prstClr val="black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7531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0F317963-1D5C-44DB-B33A-319BFFABBBAE}" type="slidenum">
              <a:rPr lang="en-US" altLang="zh-TW" sz="1200">
                <a:solidFill>
                  <a:prstClr val="black"/>
                </a:solidFill>
              </a:rPr>
              <a:pPr eaLnBrk="1" hangingPunct="1"/>
              <a:t>17</a:t>
            </a:fld>
            <a:endParaRPr lang="en-US" altLang="zh-TW" sz="1200">
              <a:solidFill>
                <a:prstClr val="black"/>
              </a:solidFill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9942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84CE5798-6B79-4CF5-9F98-9500D1C0884C}" type="slidenum">
              <a:rPr lang="en-US" altLang="zh-TW" sz="1200">
                <a:solidFill>
                  <a:prstClr val="black"/>
                </a:solidFill>
              </a:rPr>
              <a:pPr eaLnBrk="1" hangingPunct="1"/>
              <a:t>18</a:t>
            </a:fld>
            <a:endParaRPr lang="en-US" altLang="zh-TW" sz="1200">
              <a:solidFill>
                <a:prstClr val="black"/>
              </a:solidFill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2070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340909BC-7F83-41FB-AF66-520217498501}" type="slidenum">
              <a:rPr lang="en-US" altLang="zh-TW" sz="1200">
                <a:solidFill>
                  <a:prstClr val="black"/>
                </a:solidFill>
              </a:rPr>
              <a:pPr eaLnBrk="1" hangingPunct="1"/>
              <a:t>19</a:t>
            </a:fld>
            <a:endParaRPr lang="en-US" altLang="zh-TW" sz="1200">
              <a:solidFill>
                <a:prstClr val="black"/>
              </a:solidFill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3640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3/20/2017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3/20/2017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42328AF-0F20-4E50-BEE2-D1777062E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76397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38519-D2AD-4B20-A904-7C4CE96A79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30406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19144F-B5A7-4D9B-ABE3-55B77A4998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47295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20E8D0-26BC-4355-B1C2-71D44AE15D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06723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A61D9C-E860-495C-AF49-D07BD82F6B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6044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2DFA2F-4419-4AC6-AA40-2C184383BE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33558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011F9D-33CD-4356-9135-7BF35EC803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82134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3D1F17-651C-4A0F-B6B0-8AFA1A57A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84489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DAAE66-1612-42A4-932F-81A31803CB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6771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B79410-07E7-4581-AF0A-30564A49BA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96238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B4C11-47D9-4086-88D4-DE76A19D4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06556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29748"/>
            <a:ext cx="7772400" cy="147107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5698"/>
            <a:ext cx="6400800" cy="175293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約書亞樂團</a:t>
            </a:r>
            <a:r>
              <a:rPr lang="zh-TW" altLang="en-US">
                <a:solidFill>
                  <a:srgbClr val="000000"/>
                </a:solidFill>
              </a:rPr>
              <a:t> </a:t>
            </a:r>
            <a:r>
              <a:rPr lang="en-US" altLang="zh-TW">
                <a:solidFill>
                  <a:srgbClr val="000000"/>
                </a:solidFill>
              </a:rPr>
              <a:t>Joshua Band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>
                <a:solidFill>
                  <a:srgbClr val="000000"/>
                </a:solidFill>
              </a:rPr>
              <a:t>因你愛的大能 </a:t>
            </a:r>
            <a:r>
              <a:rPr lang="en-US" altLang="zh-CN">
                <a:solidFill>
                  <a:srgbClr val="000000"/>
                </a:solidFill>
              </a:rPr>
              <a:t>Power Of Love</a:t>
            </a: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4A5684-A728-4039-B7B8-54FAF66CF64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434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約書亞樂團</a:t>
            </a:r>
            <a:r>
              <a:rPr lang="zh-TW" altLang="en-US">
                <a:solidFill>
                  <a:srgbClr val="000000"/>
                </a:solidFill>
              </a:rPr>
              <a:t> </a:t>
            </a:r>
            <a:r>
              <a:rPr lang="en-US" altLang="zh-TW">
                <a:solidFill>
                  <a:srgbClr val="000000"/>
                </a:solidFill>
              </a:rPr>
              <a:t>Joshua Band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>
                <a:solidFill>
                  <a:srgbClr val="000000"/>
                </a:solidFill>
              </a:rPr>
              <a:t>因你愛的大能 </a:t>
            </a:r>
            <a:r>
              <a:rPr lang="en-US" altLang="zh-CN">
                <a:solidFill>
                  <a:srgbClr val="000000"/>
                </a:solidFill>
              </a:rPr>
              <a:t>Power Of Love</a:t>
            </a: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0F04FA-F5BA-44AF-ABA4-A1D831331FE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9674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207"/>
            <a:ext cx="7772400" cy="13610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5983"/>
            <a:ext cx="7772400" cy="1501224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約書亞樂團</a:t>
            </a:r>
            <a:r>
              <a:rPr lang="zh-TW" altLang="en-US">
                <a:solidFill>
                  <a:srgbClr val="000000"/>
                </a:solidFill>
              </a:rPr>
              <a:t> </a:t>
            </a:r>
            <a:r>
              <a:rPr lang="en-US" altLang="zh-TW">
                <a:solidFill>
                  <a:srgbClr val="000000"/>
                </a:solidFill>
              </a:rPr>
              <a:t>Joshua Band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>
                <a:solidFill>
                  <a:srgbClr val="000000"/>
                </a:solidFill>
              </a:rPr>
              <a:t>因你愛的大能 </a:t>
            </a:r>
            <a:r>
              <a:rPr lang="en-US" altLang="zh-CN">
                <a:solidFill>
                  <a:srgbClr val="000000"/>
                </a:solidFill>
              </a:rPr>
              <a:t>Power Of Love</a:t>
            </a: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C8FDED-2A44-4F8C-8648-8A483A6BB10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25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788" y="1600703"/>
            <a:ext cx="4037012" cy="45247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703"/>
            <a:ext cx="4037013" cy="45247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約書亞樂團</a:t>
            </a:r>
            <a:r>
              <a:rPr lang="zh-TW" altLang="en-US">
                <a:solidFill>
                  <a:srgbClr val="000000"/>
                </a:solidFill>
              </a:rPr>
              <a:t> </a:t>
            </a:r>
            <a:r>
              <a:rPr lang="en-US" altLang="zh-TW">
                <a:solidFill>
                  <a:srgbClr val="000000"/>
                </a:solidFill>
              </a:rPr>
              <a:t>Joshua Band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>
                <a:solidFill>
                  <a:srgbClr val="000000"/>
                </a:solidFill>
              </a:rPr>
              <a:t>因你愛的大能 </a:t>
            </a:r>
            <a:r>
              <a:rPr lang="en-US" altLang="zh-CN">
                <a:solidFill>
                  <a:srgbClr val="000000"/>
                </a:solidFill>
              </a:rPr>
              <a:t>Power Of Love</a:t>
            </a: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E822E0-FB27-473B-AFF1-B49EF80B50E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6280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1"/>
            <a:ext cx="8229600" cy="114400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4383"/>
            <a:ext cx="4040188" cy="64058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967"/>
            <a:ext cx="4040188" cy="395050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4383"/>
            <a:ext cx="4041775" cy="64058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967"/>
            <a:ext cx="4041775" cy="395050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約書亞樂團</a:t>
            </a:r>
            <a:r>
              <a:rPr lang="zh-TW" altLang="en-US">
                <a:solidFill>
                  <a:srgbClr val="000000"/>
                </a:solidFill>
              </a:rPr>
              <a:t> </a:t>
            </a:r>
            <a:r>
              <a:rPr lang="en-US" altLang="zh-TW">
                <a:solidFill>
                  <a:srgbClr val="000000"/>
                </a:solidFill>
              </a:rPr>
              <a:t>Joshua Band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>
                <a:solidFill>
                  <a:srgbClr val="000000"/>
                </a:solidFill>
              </a:rPr>
              <a:t>因你愛的大能 </a:t>
            </a:r>
            <a:r>
              <a:rPr lang="en-US" altLang="zh-CN">
                <a:solidFill>
                  <a:srgbClr val="000000"/>
                </a:solidFill>
              </a:rPr>
              <a:t>Power Of Love</a:t>
            </a: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1A3439-0513-457F-9FFE-E2A53A91781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591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約書亞樂團</a:t>
            </a:r>
            <a:r>
              <a:rPr lang="zh-TW" altLang="en-US">
                <a:solidFill>
                  <a:srgbClr val="000000"/>
                </a:solidFill>
              </a:rPr>
              <a:t> </a:t>
            </a:r>
            <a:r>
              <a:rPr lang="en-US" altLang="zh-TW">
                <a:solidFill>
                  <a:srgbClr val="000000"/>
                </a:solidFill>
              </a:rPr>
              <a:t>Joshua Band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>
                <a:solidFill>
                  <a:srgbClr val="000000"/>
                </a:solidFill>
              </a:rPr>
              <a:t>因你愛的大能 </a:t>
            </a:r>
            <a:r>
              <a:rPr lang="en-US" altLang="zh-CN">
                <a:solidFill>
                  <a:srgbClr val="000000"/>
                </a:solidFill>
              </a:rPr>
              <a:t>Power Of Love</a:t>
            </a: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915C8B-4C58-454B-9673-77FCEDA8C58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6791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約書亞樂團</a:t>
            </a:r>
            <a:r>
              <a:rPr lang="zh-TW" altLang="en-US">
                <a:solidFill>
                  <a:srgbClr val="000000"/>
                </a:solidFill>
              </a:rPr>
              <a:t> </a:t>
            </a:r>
            <a:r>
              <a:rPr lang="en-US" altLang="zh-TW">
                <a:solidFill>
                  <a:srgbClr val="000000"/>
                </a:solidFill>
              </a:rPr>
              <a:t>Joshua Band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>
                <a:solidFill>
                  <a:srgbClr val="000000"/>
                </a:solidFill>
              </a:rPr>
              <a:t>因你愛的大能 </a:t>
            </a:r>
            <a:r>
              <a:rPr lang="en-US" altLang="zh-CN">
                <a:solidFill>
                  <a:srgbClr val="000000"/>
                </a:solidFill>
              </a:rPr>
              <a:t>Power Of Love</a:t>
            </a: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AA09E9-F6A9-4B7E-988E-4DC58D8DBC5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7551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2813"/>
            <a:ext cx="3008313" cy="11620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2813"/>
            <a:ext cx="5111750" cy="58526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4904"/>
            <a:ext cx="3008313" cy="469057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約書亞樂團</a:t>
            </a:r>
            <a:r>
              <a:rPr lang="zh-TW" altLang="en-US">
                <a:solidFill>
                  <a:srgbClr val="000000"/>
                </a:solidFill>
              </a:rPr>
              <a:t> </a:t>
            </a:r>
            <a:r>
              <a:rPr lang="en-US" altLang="zh-TW">
                <a:solidFill>
                  <a:srgbClr val="000000"/>
                </a:solidFill>
              </a:rPr>
              <a:t>Joshua Band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>
                <a:solidFill>
                  <a:srgbClr val="000000"/>
                </a:solidFill>
              </a:rPr>
              <a:t>因你愛的大能 </a:t>
            </a:r>
            <a:r>
              <a:rPr lang="en-US" altLang="zh-CN">
                <a:solidFill>
                  <a:srgbClr val="000000"/>
                </a:solidFill>
              </a:rPr>
              <a:t>Power Of Love</a:t>
            </a: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C9C239-A784-4AC1-9F76-E10C524F0F6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7571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2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45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28"/>
            <a:ext cx="5486400" cy="8048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約書亞樂團</a:t>
            </a:r>
            <a:r>
              <a:rPr lang="zh-TW" altLang="en-US">
                <a:solidFill>
                  <a:srgbClr val="000000"/>
                </a:solidFill>
              </a:rPr>
              <a:t> </a:t>
            </a:r>
            <a:r>
              <a:rPr lang="en-US" altLang="zh-TW">
                <a:solidFill>
                  <a:srgbClr val="000000"/>
                </a:solidFill>
              </a:rPr>
              <a:t>Joshua Band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>
                <a:solidFill>
                  <a:srgbClr val="000000"/>
                </a:solidFill>
              </a:rPr>
              <a:t>因你愛的大能 </a:t>
            </a:r>
            <a:r>
              <a:rPr lang="en-US" altLang="zh-CN">
                <a:solidFill>
                  <a:srgbClr val="000000"/>
                </a:solidFill>
              </a:rPr>
              <a:t>Power Of Love</a:t>
            </a: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404DE0-2CBF-4546-882E-D25BF6926DA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3672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約書亞樂團</a:t>
            </a:r>
            <a:r>
              <a:rPr lang="zh-TW" altLang="en-US">
                <a:solidFill>
                  <a:srgbClr val="000000"/>
                </a:solidFill>
              </a:rPr>
              <a:t> </a:t>
            </a:r>
            <a:r>
              <a:rPr lang="en-US" altLang="zh-TW">
                <a:solidFill>
                  <a:srgbClr val="000000"/>
                </a:solidFill>
              </a:rPr>
              <a:t>Joshua Band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>
                <a:solidFill>
                  <a:srgbClr val="000000"/>
                </a:solidFill>
              </a:rPr>
              <a:t>因你愛的大能 </a:t>
            </a:r>
            <a:r>
              <a:rPr lang="en-US" altLang="zh-CN">
                <a:solidFill>
                  <a:srgbClr val="000000"/>
                </a:solidFill>
              </a:rPr>
              <a:t>Power Of Love</a:t>
            </a: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5E4C83-A30E-47AE-B594-86CF8C1A6BE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536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321"/>
            <a:ext cx="2055813" cy="585115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74321"/>
            <a:ext cx="6018212" cy="585115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約書亞樂團</a:t>
            </a:r>
            <a:r>
              <a:rPr lang="zh-TW" altLang="en-US">
                <a:solidFill>
                  <a:srgbClr val="000000"/>
                </a:solidFill>
              </a:rPr>
              <a:t> </a:t>
            </a:r>
            <a:r>
              <a:rPr lang="en-US" altLang="zh-TW">
                <a:solidFill>
                  <a:srgbClr val="000000"/>
                </a:solidFill>
              </a:rPr>
              <a:t>Joshua Band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>
                <a:solidFill>
                  <a:srgbClr val="000000"/>
                </a:solidFill>
              </a:rPr>
              <a:t>因你愛的大能 </a:t>
            </a:r>
            <a:r>
              <a:rPr lang="en-US" altLang="zh-CN">
                <a:solidFill>
                  <a:srgbClr val="000000"/>
                </a:solidFill>
              </a:rPr>
              <a:t>Power Of Love</a:t>
            </a: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5D29D4-6322-4928-8E7D-1149417D035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10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51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  <p:sldLayoutId id="2147485890" r:id="rId3"/>
    <p:sldLayoutId id="2147485891" r:id="rId4"/>
    <p:sldLayoutId id="2147485892" r:id="rId5"/>
    <p:sldLayoutId id="2147485893" r:id="rId6"/>
    <p:sldLayoutId id="2147485894" r:id="rId7"/>
    <p:sldLayoutId id="2147485895" r:id="rId8"/>
    <p:sldLayoutId id="2147485896" r:id="rId9"/>
    <p:sldLayoutId id="2147485897" r:id="rId10"/>
    <p:sldLayoutId id="21474858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9" y="274321"/>
            <a:ext cx="8226425" cy="1144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789" y="1600703"/>
            <a:ext cx="8226425" cy="4524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8789" y="6244549"/>
            <a:ext cx="2130425" cy="476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000000"/>
                </a:solidFill>
                <a:ea typeface="ＭＳ Ｐゴシック" pitchFamily="34" charset="-128"/>
              </a:rPr>
              <a:t>約書亞樂團</a:t>
            </a:r>
            <a:r>
              <a:rPr lang="zh-TW" altLang="en-US" smtClean="0">
                <a:solidFill>
                  <a:srgbClr val="000000"/>
                </a:solidFill>
                <a:ea typeface="ＭＳ Ｐゴシック" pitchFamily="34" charset="-128"/>
              </a:rPr>
              <a:t> </a:t>
            </a:r>
            <a:r>
              <a:rPr lang="en-US" altLang="zh-TW" smtClean="0">
                <a:solidFill>
                  <a:srgbClr val="000000"/>
                </a:solidFill>
                <a:ea typeface="ＭＳ Ｐゴシック" pitchFamily="34" charset="-128"/>
              </a:rPr>
              <a:t>Joshua Band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2614" y="6244549"/>
            <a:ext cx="2898775" cy="476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>
                <a:solidFill>
                  <a:srgbClr val="000000"/>
                </a:solidFill>
              </a:rPr>
              <a:t>因你愛的大能 </a:t>
            </a:r>
            <a:r>
              <a:rPr lang="en-US" altLang="zh-CN" smtClean="0">
                <a:solidFill>
                  <a:srgbClr val="000000"/>
                </a:solidFill>
              </a:rPr>
              <a:t>Power Of Love</a:t>
            </a: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4789" y="6244549"/>
            <a:ext cx="2130425" cy="476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46AF0817-57A6-4DBD-9B6B-D58CBF65FAC8}" type="slidenum">
              <a:rPr lang="en-US" altLang="zh-TW" smtClean="0">
                <a:solidFill>
                  <a:srgbClr val="000000"/>
                </a:solidFill>
                <a:ea typeface="ＭＳ Ｐゴシック" pitchFamily="34" charset="-128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4179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0" r:id="rId1"/>
    <p:sldLayoutId id="2147485901" r:id="rId2"/>
    <p:sldLayoutId id="2147485902" r:id="rId3"/>
    <p:sldLayoutId id="2147485903" r:id="rId4"/>
    <p:sldLayoutId id="2147485904" r:id="rId5"/>
    <p:sldLayoutId id="2147485905" r:id="rId6"/>
    <p:sldLayoutId id="2147485906" r:id="rId7"/>
    <p:sldLayoutId id="2147485907" r:id="rId8"/>
    <p:sldLayoutId id="2147485908" r:id="rId9"/>
    <p:sldLayoutId id="2147485909" r:id="rId10"/>
    <p:sldLayoutId id="2147485910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Box 1"/>
          <p:cNvSpPr txBox="1">
            <a:spLocks noChangeArrowheads="1"/>
          </p:cNvSpPr>
          <p:nvPr/>
        </p:nvSpPr>
        <p:spPr bwMode="auto">
          <a:xfrm>
            <a:off x="279400" y="1973263"/>
            <a:ext cx="8420100" cy="341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見證分享</a:t>
            </a:r>
            <a:r>
              <a:rPr lang="en-US" altLang="zh-TW" sz="54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FFFF00"/>
                </a:solidFill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Testimony sharing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8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梁志華 </a:t>
            </a:r>
            <a:r>
              <a:rPr lang="en-US" altLang="zh-TW" sz="2800" dirty="0" smtClean="0">
                <a:solidFill>
                  <a:srgbClr val="FFFFFF"/>
                </a:solidFill>
                <a:latin typeface="AR CHRISTY" panose="02000000000000000000" pitchFamily="2" charset="0"/>
                <a:ea typeface="DFKai-SB" pitchFamily="65" charset="-120"/>
                <a:cs typeface="Arial" charset="0"/>
              </a:rPr>
              <a:t>&amp;</a:t>
            </a:r>
            <a:r>
              <a:rPr lang="zh-TW" altLang="en-US" sz="2800" dirty="0" smtClean="0">
                <a:solidFill>
                  <a:srgbClr val="FFFFFF"/>
                </a:solidFill>
                <a:latin typeface="AR CHRISTY" panose="02000000000000000000" pitchFamily="2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48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周倩儀</a:t>
            </a:r>
            <a:r>
              <a:rPr lang="zh-TW" altLang="en-US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44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夫</a:t>
            </a:r>
            <a:r>
              <a:rPr lang="zh-TW" altLang="en-US" sz="4400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婦</a:t>
            </a:r>
            <a:endParaRPr lang="en-US" altLang="zh-TW" sz="231500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endParaRPr lang="en-US" altLang="zh-TW" sz="3600" dirty="0" smtClean="0">
              <a:solidFill>
                <a:srgbClr val="FFFFFF"/>
              </a:solidFill>
              <a:latin typeface="Mongolian Baiti" pitchFamily="66" charset="0"/>
              <a:ea typeface="DFKai-SB" pitchFamily="65" charset="-120"/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67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約拿的神</a:t>
            </a:r>
            <a:r>
              <a:rPr lang="zh-TW" altLang="en-US" sz="6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蹟</a:t>
            </a:r>
            <a:endParaRPr lang="en-US" altLang="zh-TW" sz="6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800" b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0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The Sign of Jonah</a:t>
            </a:r>
            <a:endParaRPr lang="en-US" altLang="zh-TW" sz="600" b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5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March 12,  2017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56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352154"/>
            <a:ext cx="8864600" cy="630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當眾人聚集的時候，耶穌開講說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 「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這世代是一個邪惡的世代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們求看神蹟，除了約拿的神蹟以外，再沒有神蹟給他們看。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拿怎樣為尼尼微人成了神蹟，人子也要照樣為這世代的人成了神蹟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11:29-30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As the crowds increased, Jesus said, “This is a wicked generation. It asks for a sign, but none will be given it except the sign of Jonah.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For as Jonah was a sign to the </a:t>
            </a:r>
            <a:r>
              <a:rPr lang="en-US" altLang="zh-TW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Ninevites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so also will the Son of Man be to this generation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4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03200" y="669652"/>
            <a:ext cx="8750300" cy="563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常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是自由派或不信者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攻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擊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聖經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靶子，尤其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竟三日三夜在鱼腹之中，更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被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認為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是神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話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而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已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CN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新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福音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中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，主耶稣肯定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了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歷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史性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，馬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太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福音第十二章，第十六章，路加福音第十一章都分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别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提到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拿的神蹟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CN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四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福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中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，主耶稣一共提到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五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個舊約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先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知的名字，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分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别是先知</a:t>
            </a:r>
            <a:r>
              <a:rPr lang="zh-CN" altLang="en-US" sz="36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lang="zh-CN" altLang="en-US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</a:t>
            </a:r>
            <a:r>
              <a:rPr lang="zh-TW" altLang="en-US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亞</a:t>
            </a:r>
            <a:r>
              <a:rPr lang="zh-CN" altLang="en-US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r>
              <a:rPr lang="zh-CN" altLang="en-US" sz="36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以利沙，以</a:t>
            </a:r>
            <a:r>
              <a:rPr lang="zh-CN" altLang="en-US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赛</a:t>
            </a:r>
            <a:r>
              <a:rPr lang="zh-TW" altLang="en-US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亞</a:t>
            </a:r>
            <a:r>
              <a:rPr lang="zh-CN" altLang="en-US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r>
              <a:rPr lang="zh-CN" altLang="en-US" sz="36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但以理，</a:t>
            </a:r>
            <a:r>
              <a:rPr lang="zh-CN" altLang="en-US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</a:t>
            </a:r>
            <a:r>
              <a:rPr lang="zh-TW" altLang="en-US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CN" altLang="en-US" sz="36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很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顯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然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穌認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定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真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實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2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45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212454"/>
            <a:ext cx="8864600" cy="6755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耶和華的話臨到亞米太的兒子約拿，說：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你起來往尼尼微大城去，向其中的居民呼喊，因為他們的惡達到我面前。」</a:t>
            </a:r>
            <a:r>
              <a:rPr lang="zh-TW" altLang="en-US" sz="11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拿卻起來，逃往他施去躲避耶和華；下到約帕，遇見一隻船，要往他施去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就給了船價，上了船，要與船上的人同往他施去躲避耶和華。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然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而耶和華使海中起大風，海就狂風大作，甚至船幾乎破壞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3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約拿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Jonah 1:1-4</a:t>
            </a:r>
            <a:r>
              <a:rPr lang="en-US" altLang="zh-TW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The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word of the Lord came to Jonah son of </a:t>
            </a:r>
            <a:r>
              <a:rPr lang="en-US" altLang="zh-TW" sz="2800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Amittai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: </a:t>
            </a:r>
            <a:r>
              <a:rPr lang="en-US" altLang="zh-TW" sz="24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“Go to the great city of Nineveh and preach against it, because its wickedness has come up before me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.” 3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Jonah ran away from the Lord and headed for </a:t>
            </a:r>
            <a:r>
              <a:rPr lang="en-US" altLang="zh-TW" sz="2800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Tarshish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</a:t>
            </a:r>
            <a:endParaRPr lang="en-US" altLang="zh-TW" sz="2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55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644252"/>
            <a:ext cx="8750300" cy="563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是在以色列分裂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國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安二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世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時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代北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國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先知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差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遣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到尼尼微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城</a:t>
            </a:r>
            <a:r>
              <a:rPr lang="zh-TW" altLang="en-US" sz="1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CN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亞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述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國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首都</a:t>
            </a:r>
            <a:r>
              <a:rPr lang="en-US" altLang="zh-CN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zh-TW" altLang="en-US" sz="1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去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，宣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審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判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信息，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尼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尼微人的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罪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惡極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大。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然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而，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作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先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知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深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知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亞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述日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後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必成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色列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網羅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奴役他自己的同胞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此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極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不情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願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到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尼尼微去，强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烈的民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族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義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促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乘船往反方向逃跑。</a:t>
            </a: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1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352154"/>
            <a:ext cx="8864600" cy="6555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我心在我裡面發昏的時候，我就想念耶和華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1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的禱告進入你的聖殿，達到你的面前。</a:t>
            </a:r>
            <a:r>
              <a:rPr lang="zh-TW" altLang="en-US" sz="2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信奉虛無之神的人，離棄憐愛他們的主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；但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我必用感謝的聲音獻祭與你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 我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所許的願，我必償還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救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恩出於耶和華。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和華吩咐魚，魚就把約拿吐在旱地上。 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約拿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Jonah 2:7-10</a:t>
            </a:r>
            <a:r>
              <a:rPr lang="en-US" altLang="zh-TW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7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“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When my life was ebbing away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remembered you,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Lord, and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my prayer rose to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you, to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your holy temple.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8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“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Those who cling to worthless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idols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turn away from God’s love for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them. </a:t>
            </a:r>
            <a:r>
              <a:rPr lang="en-US" altLang="zh-TW" sz="24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9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But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I, with shouts of grateful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praise, will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sacrifice to 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you.  What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have vowed I will make good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will say, ‘Salvation comes from the Lord.’”</a:t>
            </a:r>
            <a:endParaRPr lang="en-US" altLang="zh-TW" sz="2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32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8900" y="352154"/>
            <a:ext cx="8953500" cy="646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這事約拿大大不悅，且甚發怒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，就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禱告耶和華說：「耶和華啊，我在本國的時候豈不是這樣說嗎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知道你是有恩典、有憐憫的　神，不輕易發怒，有豐盛的慈愛，並且後悔不降所說的災，所以我急速逃往他施去。</a:t>
            </a:r>
            <a:r>
              <a:rPr lang="zh-TW" altLang="en-US" sz="1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和華啊，現在求你取我的命吧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為我死了比活著還好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。」（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約拿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Jonah 4:1-3</a:t>
            </a:r>
            <a:r>
              <a:rPr lang="en-US" altLang="zh-TW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4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</a:t>
            </a: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to Jonah this seemed very wrong, and he became angry.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prayed to the Lord, “Isn’t this what I said, Lord, when I was still at home? That is what I tried to forestall by fleeing to </a:t>
            </a:r>
            <a:r>
              <a:rPr lang="en-US" altLang="zh-TW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Tarshish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I knew that you are a gracious and compassionate God, slow to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anger</a:t>
            </a: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06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352154"/>
            <a:ext cx="8864600" cy="652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耶和華說：「你這樣發怒合乎理嗎？」 </a:t>
            </a:r>
            <a:r>
              <a:rPr lang="en-US" altLang="zh-TW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是約拿出城，坐在城的東邊，在那裡為自己搭了一座棚，坐在棚的蔭下，要看看那城究竟如何。</a:t>
            </a:r>
            <a:r>
              <a:rPr lang="zh-TW" altLang="en-US" sz="2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神安排一棵蓖麻，使其發生高過約拿，影兒遮蓋他的頭，救他脫離苦楚；約拿因這棵蓖麻大大喜樂。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次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日黎明，</a:t>
            </a:r>
            <a:r>
              <a:rPr lang="zh-TW" altLang="en-US" sz="2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神卻安排一條蟲子咬這蓖麻，以致枯槁。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約拿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Jonah 4:9-11</a:t>
            </a:r>
            <a:r>
              <a:rPr lang="en-US" altLang="zh-TW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11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should I not have concern for the great city of Nineveh, in which there are more than a hundred and twenty thousand people who cannot tell their right hand from their left—and also many animals?”</a:t>
            </a: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85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352154"/>
            <a:ext cx="8864600" cy="64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對約拿說：「你因這棵蓖麻發怒合乎理嗎？」他說：「我發怒以至於死，都合乎理！」</a:t>
            </a:r>
            <a:r>
              <a:rPr lang="zh-TW" altLang="en-US" sz="1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和華說：「這蓖麻不是你栽種的，也不是你培養的；一夜發生，一夜乾死，你尚且愛惜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；何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況這尼尼微大城，其中不能分辨左手右手的有十二萬多人，並有許多牲畜，我豈能不愛惜呢？」 </a:t>
            </a:r>
            <a:endParaRPr lang="en-US" altLang="zh-TW" sz="3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約拿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Jonah 4:9-11</a:t>
            </a:r>
            <a:r>
              <a:rPr lang="en-US" altLang="zh-TW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11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should I not have concern for the great city of Nineveh, in which there are more than a hundred and twenty thousand people who cannot tell their right hand from their left—and also many animals?”</a:t>
            </a: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96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1101452"/>
            <a:ext cx="8750300" cy="5847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因此，就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像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三日三夜在大鱼肚腹中，人子也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這樣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三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日三夜在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地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裏頭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zh-CN" altLang="en-US" sz="3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171450" indent="-1714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altLang="en-US" sz="1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穌為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世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人所成的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蹟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乃是他自己的受死，埋葬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復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活</a:t>
            </a:r>
            <a:r>
              <a:rPr lang="en-US" altLang="zh-CN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!</a:t>
            </a:r>
          </a:p>
          <a:p>
            <a:pPr marL="171450" indent="-1714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CN" sz="1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</a:t>
            </a:r>
            <a:r>
              <a:rPr lang="zh-CN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是基督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預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表。</a:t>
            </a:r>
            <a:endParaRPr lang="en-US" altLang="zh-CN" sz="3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lvl="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2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lvl="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拿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的生命性情被主試煉，能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成為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主合用的器皿，帶領敵國的人在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神面前悔改是偉大的神蹟！</a:t>
            </a:r>
            <a:endParaRPr lang="zh-CN" altLang="en-US" sz="3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altLang="en-US" sz="3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24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999854"/>
            <a:ext cx="8864600" cy="361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耶和華啊，現在你仍是我們的父！我們是泥，你是窯匠；我們都是你手的工作。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64:8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Yet you, Lord, are our Father.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We are the clay, you are the potter;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we are all the work of your hand.</a:t>
            </a: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67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275954"/>
            <a:ext cx="8851900" cy="6694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窯匠用泥做的器皿，在他手中做壞了，他又用這泥另做別的器皿；窯匠看怎樣好，就怎樣做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耶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和華的話就臨到我說：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和華說：「以色列家啊，我待你們，豈不能照這窯匠弄泥嗎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？以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色列家啊，泥在窯匠的手中怎樣，你們在我的手中也怎樣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利米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Jeremiah 18:4-6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3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" i="1" dirty="0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5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Then the word of the Lord came to me. </a:t>
            </a:r>
            <a:r>
              <a:rPr lang="en-US" altLang="zh-TW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6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said, “Can I not do with you, Israel, as this potter does?” declares the Lord. “Like clay in the hand of the potter, so are you in my hand, Israel. </a:t>
            </a: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15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113860"/>
            <a:ext cx="9144000" cy="166400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zh-TW" altLang="en-US" sz="66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在陶匠手中</a:t>
            </a:r>
            <a:endParaRPr lang="en-US" altLang="zh-TW" sz="4400" b="1" smtClean="0">
              <a:solidFill>
                <a:srgbClr val="FFFF00"/>
              </a:solidFill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buFontTx/>
              <a:buNone/>
            </a:pPr>
            <a:r>
              <a:rPr lang="en-US" altLang="zh-TW" sz="4400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The Potter’s hand</a:t>
            </a:r>
            <a:r>
              <a:rPr lang="ja-JP" altLang="en-US" sz="1000" b="1" u="sng" smtClean="0">
                <a:solidFill>
                  <a:srgbClr val="FF9900"/>
                </a:solidFill>
                <a:ea typeface="Arial Unicode MS" pitchFamily="34" charset="-122"/>
                <a:cs typeface="Arial Unicode MS" pitchFamily="34" charset="-122"/>
              </a:rPr>
              <a:t> </a:t>
            </a:r>
            <a:endParaRPr lang="ja-JP" altLang="en-US" sz="1400" b="1" u="sng" smtClean="0">
              <a:solidFill>
                <a:srgbClr val="CC0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buFontTx/>
              <a:buNone/>
            </a:pPr>
            <a:endParaRPr lang="en-US" altLang="ja-JP" sz="1400" b="1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6626" name="Rectangle 5"/>
          <p:cNvSpPr>
            <a:spLocks noChangeArrowheads="1"/>
          </p:cNvSpPr>
          <p:nvPr/>
        </p:nvSpPr>
        <p:spPr bwMode="auto">
          <a:xfrm>
            <a:off x="1906166" y="3429001"/>
            <a:ext cx="5222134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91440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b="1" smtClean="0">
                <a:solidFill>
                  <a:srgbClr val="FF0000"/>
                </a:solidFill>
              </a:rPr>
              <a:t>Word &amp; Music by Darlene Zschech</a:t>
            </a:r>
          </a:p>
          <a:p>
            <a:pPr algn="ctr" defTabSz="91440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b="1" smtClean="0">
                <a:solidFill>
                  <a:srgbClr val="FFFFFF"/>
                </a:solidFill>
              </a:rPr>
              <a:t>中文譯詞：</a:t>
            </a:r>
            <a:r>
              <a:rPr lang="en-US" altLang="zh-TW" b="1" smtClean="0">
                <a:solidFill>
                  <a:srgbClr val="FFFFFF"/>
                </a:solidFill>
              </a:rPr>
              <a:t> </a:t>
            </a:r>
            <a:r>
              <a:rPr lang="zh-TW" altLang="en-US" b="1" smtClean="0">
                <a:solidFill>
                  <a:srgbClr val="FFFFFF"/>
                </a:solidFill>
              </a:rPr>
              <a:t>周巽光</a:t>
            </a:r>
            <a:endParaRPr lang="en-US" altLang="zh-TW" b="1" smtClean="0">
              <a:solidFill>
                <a:srgbClr val="FFFFFF"/>
              </a:solidFill>
            </a:endParaRPr>
          </a:p>
          <a:p>
            <a:pPr algn="ctr" defTabSz="91440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b="1" smtClean="0">
                <a:solidFill>
                  <a:srgbClr val="FFFFFF"/>
                </a:solidFill>
              </a:rPr>
              <a:t>約書亞樂團</a:t>
            </a:r>
          </a:p>
        </p:txBody>
      </p:sp>
      <p:sp>
        <p:nvSpPr>
          <p:cNvPr id="14340" name="Footer Placeholder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zh-TW" altLang="en-US" sz="1400">
                <a:solidFill>
                  <a:srgbClr val="FFFFFF"/>
                </a:solidFill>
              </a:rPr>
              <a:t>專輯</a:t>
            </a:r>
            <a:r>
              <a:rPr lang="en-US" altLang="zh-TW" sz="1400">
                <a:solidFill>
                  <a:srgbClr val="FFFFFF"/>
                </a:solidFill>
              </a:rPr>
              <a:t>02</a:t>
            </a:r>
            <a:r>
              <a:rPr lang="zh-TW" altLang="en-US" sz="1400">
                <a:solidFill>
                  <a:srgbClr val="FFFFFF"/>
                </a:solidFill>
              </a:rPr>
              <a:t>：</a:t>
            </a:r>
            <a:r>
              <a:rPr lang="zh-Hant" altLang="en-US" sz="1400">
                <a:solidFill>
                  <a:srgbClr val="FFFFFF"/>
                </a:solidFill>
              </a:rPr>
              <a:t>祂的國度</a:t>
            </a:r>
            <a:r>
              <a:rPr lang="zh-TW" altLang="en-US" sz="1400">
                <a:solidFill>
                  <a:srgbClr val="FFFFFF"/>
                </a:solidFill>
              </a:rPr>
              <a:t>、</a:t>
            </a:r>
            <a:r>
              <a:rPr lang="zh-Hant" altLang="en-US" sz="1400">
                <a:solidFill>
                  <a:srgbClr val="FFFFFF"/>
                </a:solidFill>
              </a:rPr>
              <a:t>祂的榮耀</a:t>
            </a:r>
            <a:endParaRPr lang="zh-TW" altLang="en-US" sz="1400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817AD56D-9F0C-479C-A5B8-0BF0ED26868D}" type="slidenum">
              <a:rPr lang="en-US" altLang="zh-TW" sz="1400">
                <a:solidFill>
                  <a:srgbClr val="FFFFFF"/>
                </a:solidFill>
              </a:rPr>
              <a:pPr eaLnBrk="1" hangingPunct="1"/>
              <a:t>14</a:t>
            </a:fld>
            <a:endParaRPr lang="en-US" altLang="zh-TW" sz="140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8788" y="6244549"/>
            <a:ext cx="2436812" cy="476292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rgbClr val="FFFFFF"/>
                </a:solidFill>
              </a:rPr>
              <a:t>約書亞樂團</a:t>
            </a:r>
            <a:r>
              <a:rPr lang="zh-TW" altLang="en-US" sz="1400">
                <a:solidFill>
                  <a:srgbClr val="FFFFFF"/>
                </a:solidFill>
              </a:rPr>
              <a:t> </a:t>
            </a:r>
            <a:r>
              <a:rPr lang="en-US" altLang="zh-TW" sz="1400">
                <a:solidFill>
                  <a:srgbClr val="FFFFFF"/>
                </a:solidFill>
              </a:rPr>
              <a:t>Joshua Band</a:t>
            </a:r>
          </a:p>
        </p:txBody>
      </p:sp>
    </p:spTree>
    <p:extLst>
      <p:ext uri="{BB962C8B-B14F-4D97-AF65-F5344CB8AC3E}">
        <p14:creationId xmlns:p14="http://schemas.microsoft.com/office/powerpoint/2010/main" val="338607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24116"/>
            <a:ext cx="9144000" cy="6833884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ja-JP" altLang="en-US" sz="1400" b="1" u="sng" smtClean="0">
                <a:solidFill>
                  <a:srgbClr val="FF9900"/>
                </a:solidFill>
                <a:ea typeface="Arial Unicode MS" pitchFamily="34" charset="-122"/>
                <a:cs typeface="Arial Unicode MS" pitchFamily="34" charset="-122"/>
              </a:rPr>
              <a:t> </a:t>
            </a:r>
            <a:endParaRPr lang="ja-JP" altLang="en-US" sz="2400" b="1" u="sng" smtClean="0">
              <a:solidFill>
                <a:srgbClr val="CC0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en-US" altLang="zh-TW" sz="18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VERSE 1</a:t>
            </a: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榮美的神 奇妙的救主</a:t>
            </a:r>
            <a:endParaRPr lang="en-US" altLang="zh-TW" sz="4800" b="1" smtClean="0">
              <a:solidFill>
                <a:schemeClr val="bg1"/>
              </a:solidFill>
              <a:latin typeface="DFKai-SB" pitchFamily="65" charset="-120"/>
              <a:ea typeface="DFPBiaoKaiShu-B5-AZ" pitchFamily="66" charset="-120"/>
            </a:endParaRPr>
          </a:p>
          <a:p>
            <a:pPr algn="ctr" eaLnBrk="1" hangingPunct="1">
              <a:buFontTx/>
              <a:buNone/>
            </a:pPr>
            <a:r>
              <a:rPr lang="en-US" altLang="ja-JP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Beautiful Lord Wonderful Savior</a:t>
            </a:r>
            <a:endParaRPr lang="en-US" altLang="zh-TW" b="1" smtClean="0">
              <a:solidFill>
                <a:srgbClr val="FFFF00"/>
              </a:solidFill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buFontTx/>
              <a:buNone/>
            </a:pP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我深知道 我一生年日</a:t>
            </a:r>
            <a:endParaRPr lang="en-US" altLang="zh-TW" sz="4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algn="ctr" eaLnBrk="1" hangingPunct="1">
              <a:buFontTx/>
              <a:buNone/>
            </a:pPr>
            <a:r>
              <a:rPr lang="en-US" altLang="zh-TW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I know for sure all of my days</a:t>
            </a:r>
          </a:p>
          <a:p>
            <a:pPr algn="ctr" eaLnBrk="1" hangingPunct="1">
              <a:buFontTx/>
              <a:buNone/>
            </a:pP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在</a:t>
            </a:r>
            <a:r>
              <a:rPr lang="zh-CN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祢</a:t>
            </a: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手中</a:t>
            </a:r>
            <a:endParaRPr lang="en-US" altLang="zh-TW" sz="4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algn="ctr" eaLnBrk="1" hangingPunct="1">
              <a:buFontTx/>
              <a:buNone/>
            </a:pPr>
            <a:r>
              <a:rPr lang="en-US" altLang="ja-JP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Are held in Your hand</a:t>
            </a:r>
            <a:endParaRPr lang="en-US" altLang="zh-TW" b="1" smtClean="0">
              <a:solidFill>
                <a:srgbClr val="FFFF00"/>
              </a:solidFill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buFontTx/>
              <a:buNone/>
            </a:pP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完全照</a:t>
            </a:r>
            <a:r>
              <a:rPr lang="zh-CN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祢</a:t>
            </a: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榮耀計劃</a:t>
            </a:r>
            <a:endParaRPr lang="en-US" altLang="zh-TW" sz="4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algn="ctr" eaLnBrk="1" hangingPunct="1">
              <a:buFontTx/>
              <a:buNone/>
            </a:pPr>
            <a:r>
              <a:rPr lang="en-US" altLang="ja-JP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Crafted into Your perfect plan</a:t>
            </a:r>
          </a:p>
          <a:p>
            <a:pPr algn="ctr" eaLnBrk="1" hangingPunct="1">
              <a:buFontTx/>
              <a:buNone/>
            </a:pPr>
            <a:endParaRPr lang="en-US" altLang="ja-JP" b="1" smtClean="0">
              <a:solidFill>
                <a:srgbClr val="FFFF00"/>
              </a:solidFill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buFontTx/>
              <a:buNone/>
            </a:pPr>
            <a:endParaRPr lang="en-US" altLang="ja-JP" sz="4400" b="1" smtClean="0"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6D64932-002A-488D-BDF6-5F3B5025891C}" type="slidenum">
              <a:rPr lang="en-US" altLang="zh-TW" sz="1400">
                <a:solidFill>
                  <a:srgbClr val="FFFFFF"/>
                </a:solidFill>
              </a:rPr>
              <a:pPr eaLnBrk="1" hangingPunct="1"/>
              <a:t>15</a:t>
            </a:fld>
            <a:endParaRPr lang="en-US" altLang="zh-TW" sz="14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8788" y="6244549"/>
            <a:ext cx="2513012" cy="476292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rgbClr val="FFFFFF"/>
                </a:solidFill>
              </a:rPr>
              <a:t>約書亞樂團</a:t>
            </a:r>
            <a:r>
              <a:rPr lang="zh-TW" altLang="en-US" sz="1400">
                <a:solidFill>
                  <a:srgbClr val="FFFFFF"/>
                </a:solidFill>
              </a:rPr>
              <a:t> </a:t>
            </a:r>
            <a:r>
              <a:rPr lang="en-US" altLang="zh-TW" sz="1400">
                <a:solidFill>
                  <a:srgbClr val="FFFFFF"/>
                </a:solidFill>
              </a:rPr>
              <a:t>Joshua Band</a:t>
            </a:r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zh-TW" altLang="en-US" sz="1400">
                <a:solidFill>
                  <a:srgbClr val="FFFFFF"/>
                </a:solidFill>
              </a:rPr>
              <a:t>專輯</a:t>
            </a:r>
            <a:r>
              <a:rPr lang="en-US" altLang="zh-TW" sz="1400">
                <a:solidFill>
                  <a:srgbClr val="FFFFFF"/>
                </a:solidFill>
              </a:rPr>
              <a:t>02</a:t>
            </a:r>
            <a:r>
              <a:rPr lang="zh-TW" altLang="en-US" sz="1400">
                <a:solidFill>
                  <a:srgbClr val="FFFFFF"/>
                </a:solidFill>
              </a:rPr>
              <a:t>：</a:t>
            </a:r>
            <a:r>
              <a:rPr lang="zh-Hant" altLang="en-US" sz="1400">
                <a:solidFill>
                  <a:srgbClr val="FFFFFF"/>
                </a:solidFill>
              </a:rPr>
              <a:t>祂的國度</a:t>
            </a:r>
            <a:r>
              <a:rPr lang="zh-TW" altLang="en-US" sz="1400">
                <a:solidFill>
                  <a:srgbClr val="FFFFFF"/>
                </a:solidFill>
              </a:rPr>
              <a:t>、</a:t>
            </a:r>
            <a:r>
              <a:rPr lang="zh-Hant" altLang="en-US" sz="1400">
                <a:solidFill>
                  <a:srgbClr val="FFFFFF"/>
                </a:solidFill>
              </a:rPr>
              <a:t>祂的榮耀</a:t>
            </a:r>
            <a:endParaRPr lang="zh-TW" altLang="en-US" sz="1400">
              <a:solidFill>
                <a:srgbClr val="FFFFFF"/>
              </a:solidFill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971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24116"/>
            <a:ext cx="9144000" cy="6833884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ja-JP" altLang="en-US" sz="1400" b="1" u="sng" smtClean="0">
                <a:solidFill>
                  <a:srgbClr val="FF9900"/>
                </a:solidFill>
                <a:ea typeface="Arial Unicode MS" pitchFamily="34" charset="-122"/>
                <a:cs typeface="Arial Unicode MS" pitchFamily="34" charset="-122"/>
              </a:rPr>
              <a:t> </a:t>
            </a:r>
            <a:endParaRPr lang="ja-JP" altLang="en-US" sz="2400" b="1" u="sng" smtClean="0">
              <a:solidFill>
                <a:srgbClr val="CC0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en-US" altLang="zh-TW" sz="18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VERSE 2</a:t>
            </a:r>
            <a:endParaRPr lang="en-US" altLang="zh-TW" sz="1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輕聲呼喚我 進入</a:t>
            </a:r>
            <a:r>
              <a:rPr lang="zh-CN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祢</a:t>
            </a: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同在</a:t>
            </a:r>
            <a:r>
              <a:rPr lang="zh-TW" altLang="en-US" sz="4400" b="1" smtClean="0">
                <a:solidFill>
                  <a:schemeClr val="bg1"/>
                </a:solidFill>
                <a:latin typeface="DFPBiaoKaiShu-B5-AZ" pitchFamily="66" charset="-120"/>
                <a:ea typeface="DFPBiaoKaiShu-B5-AZ" pitchFamily="66" charset="-120"/>
              </a:rPr>
              <a:t/>
            </a:r>
            <a:br>
              <a:rPr lang="zh-TW" altLang="en-US" sz="4400" b="1" smtClean="0">
                <a:solidFill>
                  <a:schemeClr val="bg1"/>
                </a:solidFill>
                <a:latin typeface="DFPBiaoKaiShu-B5-AZ" pitchFamily="66" charset="-120"/>
                <a:ea typeface="DFPBiaoKaiShu-B5-AZ" pitchFamily="66" charset="-120"/>
              </a:rPr>
            </a:br>
            <a:r>
              <a:rPr lang="en-US" altLang="ja-JP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You called me gently into Your presence</a:t>
            </a:r>
            <a:endParaRPr lang="en-US" altLang="zh-TW" b="1" smtClean="0">
              <a:solidFill>
                <a:srgbClr val="FFFF00"/>
              </a:solidFill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buFontTx/>
              <a:buNone/>
            </a:pPr>
            <a:r>
              <a:rPr lang="zh-CN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祢</a:t>
            </a: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的聖靈 指引我道路</a:t>
            </a:r>
            <a:r>
              <a:rPr lang="zh-TW" altLang="en-US" sz="4400" b="1" smtClean="0">
                <a:solidFill>
                  <a:schemeClr val="bg1"/>
                </a:solidFill>
                <a:latin typeface="DFPBiaoKaiShu-B5-AZ" pitchFamily="66" charset="-120"/>
                <a:ea typeface="DFPBiaoKaiShu-B5-AZ" pitchFamily="66" charset="-120"/>
              </a:rPr>
              <a:t/>
            </a:r>
            <a:br>
              <a:rPr lang="zh-TW" altLang="en-US" sz="4400" b="1" smtClean="0">
                <a:solidFill>
                  <a:schemeClr val="bg1"/>
                </a:solidFill>
                <a:latin typeface="DFPBiaoKaiShu-B5-AZ" pitchFamily="66" charset="-120"/>
                <a:ea typeface="DFPBiaoKaiShu-B5-AZ" pitchFamily="66" charset="-120"/>
              </a:rPr>
            </a:br>
            <a:r>
              <a:rPr lang="en-US" altLang="zh-TW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Guiding me by Your Holy Spirit</a:t>
            </a:r>
          </a:p>
          <a:p>
            <a:pPr algn="ctr" eaLnBrk="1" hangingPunct="1">
              <a:buFontTx/>
              <a:buNone/>
            </a:pP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主教導我</a:t>
            </a:r>
            <a:endParaRPr lang="en-US" altLang="zh-TW" sz="4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algn="ctr" eaLnBrk="1" hangingPunct="1">
              <a:buFontTx/>
              <a:buNone/>
            </a:pPr>
            <a:r>
              <a:rPr lang="en-US" altLang="zh-TW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Teach me dear Lord</a:t>
            </a:r>
          </a:p>
          <a:p>
            <a:pPr algn="ctr" eaLnBrk="1" hangingPunct="1">
              <a:buFontTx/>
              <a:buNone/>
            </a:pP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透過</a:t>
            </a:r>
            <a:r>
              <a:rPr lang="zh-CN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祢</a:t>
            </a: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的眼光為</a:t>
            </a:r>
            <a:r>
              <a:rPr lang="zh-CN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祢</a:t>
            </a: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活</a:t>
            </a:r>
            <a:endParaRPr lang="en-US" altLang="zh-TW" sz="4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algn="ctr" eaLnBrk="1" hangingPunct="1">
              <a:buFontTx/>
              <a:buNone/>
            </a:pPr>
            <a:r>
              <a:rPr lang="en-US" altLang="ja-JP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To live all of my life through Your eyes</a:t>
            </a:r>
          </a:p>
          <a:p>
            <a:pPr algn="ctr" eaLnBrk="1" hangingPunct="1">
              <a:buFontTx/>
              <a:buNone/>
            </a:pPr>
            <a:endParaRPr lang="en-US" altLang="ja-JP" b="1" smtClean="0">
              <a:solidFill>
                <a:srgbClr val="FFFF00"/>
              </a:solidFill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buFontTx/>
              <a:buNone/>
            </a:pPr>
            <a:endParaRPr lang="en-US" altLang="ja-JP" sz="4400" b="1" smtClean="0"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0722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zh-TW" altLang="en-US" sz="1400">
                <a:solidFill>
                  <a:srgbClr val="FFFFFF"/>
                </a:solidFill>
              </a:rPr>
              <a:t>專輯</a:t>
            </a:r>
            <a:r>
              <a:rPr lang="en-US" altLang="zh-TW" sz="1400">
                <a:solidFill>
                  <a:srgbClr val="FFFFFF"/>
                </a:solidFill>
              </a:rPr>
              <a:t>02</a:t>
            </a:r>
            <a:r>
              <a:rPr lang="zh-TW" altLang="en-US" sz="1400">
                <a:solidFill>
                  <a:srgbClr val="FFFFFF"/>
                </a:solidFill>
              </a:rPr>
              <a:t>：</a:t>
            </a:r>
            <a:r>
              <a:rPr lang="zh-Hant" altLang="en-US" sz="1400">
                <a:solidFill>
                  <a:srgbClr val="FFFFFF"/>
                </a:solidFill>
              </a:rPr>
              <a:t>祂的國度</a:t>
            </a:r>
            <a:r>
              <a:rPr lang="zh-TW" altLang="en-US" sz="1400">
                <a:solidFill>
                  <a:srgbClr val="FFFFFF"/>
                </a:solidFill>
              </a:rPr>
              <a:t>、</a:t>
            </a:r>
            <a:r>
              <a:rPr lang="zh-Hant" altLang="en-US" sz="1400">
                <a:solidFill>
                  <a:srgbClr val="FFFFFF"/>
                </a:solidFill>
              </a:rPr>
              <a:t>祂的榮耀</a:t>
            </a:r>
            <a:endParaRPr lang="zh-TW" altLang="en-US" sz="1400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FCEA3E58-2406-49F6-A9C5-D6839F7AC501}" type="slidenum">
              <a:rPr lang="en-US" altLang="zh-TW" sz="1400">
                <a:solidFill>
                  <a:srgbClr val="FFFFFF"/>
                </a:solidFill>
              </a:rPr>
              <a:pPr eaLnBrk="1" hangingPunct="1"/>
              <a:t>16</a:t>
            </a:fld>
            <a:endParaRPr lang="en-US" altLang="zh-TW" sz="140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8788" y="6244549"/>
            <a:ext cx="2513012" cy="476292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rgbClr val="FFFFFF"/>
                </a:solidFill>
              </a:rPr>
              <a:t>約書亞樂團</a:t>
            </a:r>
            <a:r>
              <a:rPr lang="zh-TW" altLang="en-US" sz="1400">
                <a:solidFill>
                  <a:srgbClr val="FFFFFF"/>
                </a:solidFill>
              </a:rPr>
              <a:t> </a:t>
            </a:r>
            <a:r>
              <a:rPr lang="en-US" altLang="zh-TW" sz="1400">
                <a:solidFill>
                  <a:srgbClr val="FFFFFF"/>
                </a:solidFill>
              </a:rPr>
              <a:t>Joshua Band</a:t>
            </a:r>
          </a:p>
        </p:txBody>
      </p:sp>
    </p:spTree>
    <p:extLst>
      <p:ext uri="{BB962C8B-B14F-4D97-AF65-F5344CB8AC3E}">
        <p14:creationId xmlns:p14="http://schemas.microsoft.com/office/powerpoint/2010/main" val="271020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24116"/>
            <a:ext cx="9144000" cy="6833884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ja-JP" altLang="en-US" sz="1400" b="1" u="sng" smtClean="0">
                <a:solidFill>
                  <a:srgbClr val="FF9900"/>
                </a:solidFill>
                <a:ea typeface="Arial Unicode MS" pitchFamily="34" charset="-122"/>
                <a:cs typeface="Arial Unicode MS" pitchFamily="34" charset="-122"/>
              </a:rPr>
              <a:t> </a:t>
            </a:r>
            <a:endParaRPr lang="ja-JP" altLang="en-US" sz="2400" b="1" u="sng" smtClean="0">
              <a:solidFill>
                <a:srgbClr val="CC0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en-US" altLang="zh-TW" sz="18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PRE-CHORUS</a:t>
            </a:r>
            <a:endParaRPr lang="en-US" altLang="zh-TW" sz="1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我降服在</a:t>
            </a:r>
            <a:r>
              <a:rPr lang="zh-CN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祢</a:t>
            </a: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聖潔呼召</a:t>
            </a:r>
            <a:r>
              <a:rPr lang="zh-TW" altLang="en-US" sz="4400" b="1" smtClean="0">
                <a:solidFill>
                  <a:schemeClr val="bg1"/>
                </a:solidFill>
                <a:latin typeface="DFPBiaoKaiShu-B5-AZ" pitchFamily="66" charset="-120"/>
                <a:ea typeface="DFPBiaoKaiShu-B5-AZ" pitchFamily="66" charset="-120"/>
              </a:rPr>
              <a:t/>
            </a:r>
            <a:br>
              <a:rPr lang="zh-TW" altLang="en-US" sz="4400" b="1" smtClean="0">
                <a:solidFill>
                  <a:schemeClr val="bg1"/>
                </a:solidFill>
                <a:latin typeface="DFPBiaoKaiShu-B5-AZ" pitchFamily="66" charset="-120"/>
                <a:ea typeface="DFPBiaoKaiShu-B5-AZ" pitchFamily="66" charset="-120"/>
              </a:rPr>
            </a:br>
            <a:r>
              <a:rPr lang="en-US" altLang="ja-JP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I’m captured by Your Holy calling</a:t>
            </a:r>
            <a:endParaRPr lang="en-US" altLang="zh-TW" b="1" smtClean="0">
              <a:solidFill>
                <a:srgbClr val="FFFF00"/>
              </a:solidFill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buFontTx/>
              <a:buNone/>
            </a:pP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分別自己 我知</a:t>
            </a:r>
            <a:r>
              <a:rPr lang="zh-CN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祢</a:t>
            </a: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吸引我</a:t>
            </a:r>
            <a:endParaRPr lang="en-US" altLang="zh-TW" sz="4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algn="ctr" eaLnBrk="1" hangingPunct="1">
              <a:buFontTx/>
              <a:buNone/>
            </a:pPr>
            <a:r>
              <a:rPr lang="en-US" altLang="zh-TW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Set me apart, I know You’re drawing me</a:t>
            </a:r>
          </a:p>
          <a:p>
            <a:pPr algn="ctr" eaLnBrk="1" hangingPunct="1">
              <a:buFontTx/>
              <a:buNone/>
            </a:pP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就近</a:t>
            </a:r>
            <a:r>
              <a:rPr lang="zh-CN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祢</a:t>
            </a: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懇求主帶領</a:t>
            </a:r>
            <a:endParaRPr lang="en-US" altLang="zh-TW" sz="4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algn="ctr" eaLnBrk="1" hangingPunct="1">
              <a:buFontTx/>
              <a:buNone/>
            </a:pPr>
            <a:r>
              <a:rPr lang="en-US" altLang="zh-TW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To Yourself  Lead me Lord I pray</a:t>
            </a:r>
          </a:p>
          <a:p>
            <a:pPr algn="ctr" eaLnBrk="1" hangingPunct="1">
              <a:buFontTx/>
              <a:buNone/>
            </a:pPr>
            <a:endParaRPr lang="en-US" altLang="ja-JP" b="1" smtClean="0">
              <a:solidFill>
                <a:srgbClr val="FFFF00"/>
              </a:solidFill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buFontTx/>
              <a:buNone/>
            </a:pPr>
            <a:endParaRPr lang="en-US" altLang="ja-JP" sz="4400" b="1" smtClean="0"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2770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zh-TW" altLang="en-US" sz="1400">
                <a:solidFill>
                  <a:srgbClr val="FFFFFF"/>
                </a:solidFill>
              </a:rPr>
              <a:t>專輯</a:t>
            </a:r>
            <a:r>
              <a:rPr lang="en-US" altLang="zh-TW" sz="1400">
                <a:solidFill>
                  <a:srgbClr val="FFFFFF"/>
                </a:solidFill>
              </a:rPr>
              <a:t>02</a:t>
            </a:r>
            <a:r>
              <a:rPr lang="zh-TW" altLang="en-US" sz="1400">
                <a:solidFill>
                  <a:srgbClr val="FFFFFF"/>
                </a:solidFill>
              </a:rPr>
              <a:t>：</a:t>
            </a:r>
            <a:r>
              <a:rPr lang="zh-Hant" altLang="en-US" sz="1400">
                <a:solidFill>
                  <a:srgbClr val="FFFFFF"/>
                </a:solidFill>
              </a:rPr>
              <a:t>祂的國度</a:t>
            </a:r>
            <a:r>
              <a:rPr lang="zh-TW" altLang="en-US" sz="1400">
                <a:solidFill>
                  <a:srgbClr val="FFFFFF"/>
                </a:solidFill>
              </a:rPr>
              <a:t>、</a:t>
            </a:r>
            <a:r>
              <a:rPr lang="zh-Hant" altLang="en-US" sz="1400">
                <a:solidFill>
                  <a:srgbClr val="FFFFFF"/>
                </a:solidFill>
              </a:rPr>
              <a:t>祂的榮耀</a:t>
            </a:r>
            <a:endParaRPr lang="zh-TW" altLang="en-US" sz="1400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AB052A7-387E-48DA-AB69-E8BD523D5D0F}" type="slidenum">
              <a:rPr lang="en-US" altLang="zh-TW" sz="1400">
                <a:solidFill>
                  <a:srgbClr val="FFFFFF"/>
                </a:solidFill>
              </a:rPr>
              <a:pPr eaLnBrk="1" hangingPunct="1"/>
              <a:t>17</a:t>
            </a:fld>
            <a:endParaRPr lang="en-US" altLang="zh-TW" sz="140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8788" y="6244549"/>
            <a:ext cx="2360612" cy="476292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rgbClr val="FFFFFF"/>
                </a:solidFill>
              </a:rPr>
              <a:t>約書亞樂團</a:t>
            </a:r>
            <a:r>
              <a:rPr lang="zh-TW" altLang="en-US" sz="1400">
                <a:solidFill>
                  <a:srgbClr val="FFFFFF"/>
                </a:solidFill>
              </a:rPr>
              <a:t> </a:t>
            </a:r>
            <a:r>
              <a:rPr lang="en-US" altLang="zh-TW" sz="1400">
                <a:solidFill>
                  <a:srgbClr val="FFFFFF"/>
                </a:solidFill>
              </a:rPr>
              <a:t>Joshua Band</a:t>
            </a:r>
          </a:p>
        </p:txBody>
      </p:sp>
    </p:spTree>
    <p:extLst>
      <p:ext uri="{BB962C8B-B14F-4D97-AF65-F5344CB8AC3E}">
        <p14:creationId xmlns:p14="http://schemas.microsoft.com/office/powerpoint/2010/main" val="169270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24116"/>
            <a:ext cx="9144000" cy="6833884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ja-JP" altLang="en-US" sz="1400" b="1" u="sng" smtClean="0">
                <a:solidFill>
                  <a:srgbClr val="FF9900"/>
                </a:solidFill>
                <a:ea typeface="Arial Unicode MS" pitchFamily="34" charset="-122"/>
                <a:cs typeface="Arial Unicode MS" pitchFamily="34" charset="-122"/>
              </a:rPr>
              <a:t> </a:t>
            </a:r>
            <a:endParaRPr lang="ja-JP" altLang="en-US" sz="2400" b="1" u="sng" smtClean="0">
              <a:solidFill>
                <a:srgbClr val="CC0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en-US" altLang="zh-TW" sz="18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CHORUS 1</a:t>
            </a:r>
            <a:endParaRPr lang="en-US" altLang="zh-TW" sz="1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磨我 塑造我</a:t>
            </a:r>
            <a:r>
              <a:rPr lang="zh-TW" altLang="en-US" sz="4400" b="1" smtClean="0">
                <a:solidFill>
                  <a:schemeClr val="bg1"/>
                </a:solidFill>
                <a:latin typeface="DFPBiaoKaiShu-B5-AZ" pitchFamily="66" charset="-120"/>
                <a:ea typeface="DFPBiaoKaiShu-B5-AZ" pitchFamily="66" charset="-120"/>
              </a:rPr>
              <a:t/>
            </a:r>
            <a:br>
              <a:rPr lang="zh-TW" altLang="en-US" sz="4400" b="1" smtClean="0">
                <a:solidFill>
                  <a:schemeClr val="bg1"/>
                </a:solidFill>
                <a:latin typeface="DFPBiaoKaiShu-B5-AZ" pitchFamily="66" charset="-120"/>
                <a:ea typeface="DFPBiaoKaiShu-B5-AZ" pitchFamily="66" charset="-120"/>
              </a:rPr>
            </a:br>
            <a:r>
              <a:rPr lang="en-US" altLang="ja-JP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Take me, mold me</a:t>
            </a:r>
            <a:endParaRPr lang="en-US" altLang="zh-TW" b="1" smtClean="0">
              <a:solidFill>
                <a:srgbClr val="FFFF00"/>
              </a:solidFill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buFontTx/>
              <a:buNone/>
            </a:pP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用我 充滿我</a:t>
            </a:r>
            <a:r>
              <a:rPr lang="zh-TW" altLang="en-US" sz="4400" b="1" smtClean="0">
                <a:solidFill>
                  <a:schemeClr val="bg1"/>
                </a:solidFill>
                <a:latin typeface="DFPBiaoKaiShu-B5-AZ" pitchFamily="66" charset="-120"/>
                <a:ea typeface="DFPBiaoKaiShu-B5-AZ" pitchFamily="66" charset="-120"/>
              </a:rPr>
              <a:t/>
            </a:r>
            <a:br>
              <a:rPr lang="zh-TW" altLang="en-US" sz="4400" b="1" smtClean="0">
                <a:solidFill>
                  <a:schemeClr val="bg1"/>
                </a:solidFill>
                <a:latin typeface="DFPBiaoKaiShu-B5-AZ" pitchFamily="66" charset="-120"/>
                <a:ea typeface="DFPBiaoKaiShu-B5-AZ" pitchFamily="66" charset="-120"/>
              </a:rPr>
            </a:br>
            <a:r>
              <a:rPr lang="en-US" altLang="zh-TW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Use me, fill me</a:t>
            </a:r>
          </a:p>
          <a:p>
            <a:pPr algn="ctr" eaLnBrk="1" hangingPunct="1">
              <a:buFontTx/>
              <a:buNone/>
            </a:pP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獻上生命在陶匠手中</a:t>
            </a:r>
            <a:r>
              <a:rPr lang="zh-TW" altLang="en-US" sz="4400" b="1" smtClean="0">
                <a:solidFill>
                  <a:schemeClr val="bg1"/>
                </a:solidFill>
                <a:latin typeface="DFPBiaoKaiShu-B5-AZ" pitchFamily="66" charset="-120"/>
                <a:ea typeface="DFPBiaoKaiShu-B5-AZ" pitchFamily="66" charset="-120"/>
              </a:rPr>
              <a:t/>
            </a:r>
            <a:br>
              <a:rPr lang="zh-TW" altLang="en-US" sz="4400" b="1" smtClean="0">
                <a:solidFill>
                  <a:schemeClr val="bg1"/>
                </a:solidFill>
                <a:latin typeface="DFPBiaoKaiShu-B5-AZ" pitchFamily="66" charset="-120"/>
                <a:ea typeface="DFPBiaoKaiShu-B5-AZ" pitchFamily="66" charset="-120"/>
              </a:rPr>
            </a:br>
            <a:r>
              <a:rPr lang="en-US" altLang="zh-TW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I give my life to the Potter’s hand</a:t>
            </a:r>
          </a:p>
          <a:p>
            <a:pPr algn="ctr" eaLnBrk="1" hangingPunct="1">
              <a:buFontTx/>
              <a:buNone/>
            </a:pPr>
            <a:endParaRPr lang="en-US" altLang="ja-JP" b="1" smtClean="0">
              <a:solidFill>
                <a:srgbClr val="FFFF00"/>
              </a:solidFill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buFontTx/>
              <a:buNone/>
            </a:pPr>
            <a:endParaRPr lang="en-US" altLang="ja-JP" sz="4400" b="1" smtClean="0"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4818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zh-TW" altLang="en-US" sz="1400">
                <a:solidFill>
                  <a:srgbClr val="FFFFFF"/>
                </a:solidFill>
              </a:rPr>
              <a:t>專輯</a:t>
            </a:r>
            <a:r>
              <a:rPr lang="en-US" altLang="zh-TW" sz="1400">
                <a:solidFill>
                  <a:srgbClr val="FFFFFF"/>
                </a:solidFill>
              </a:rPr>
              <a:t>02</a:t>
            </a:r>
            <a:r>
              <a:rPr lang="zh-TW" altLang="en-US" sz="1400">
                <a:solidFill>
                  <a:srgbClr val="FFFFFF"/>
                </a:solidFill>
              </a:rPr>
              <a:t>：</a:t>
            </a:r>
            <a:r>
              <a:rPr lang="zh-Hant" altLang="en-US" sz="1400">
                <a:solidFill>
                  <a:srgbClr val="FFFFFF"/>
                </a:solidFill>
              </a:rPr>
              <a:t>祂的國度</a:t>
            </a:r>
            <a:r>
              <a:rPr lang="zh-TW" altLang="en-US" sz="1400">
                <a:solidFill>
                  <a:srgbClr val="FFFFFF"/>
                </a:solidFill>
              </a:rPr>
              <a:t>、</a:t>
            </a:r>
            <a:r>
              <a:rPr lang="zh-Hant" altLang="en-US" sz="1400">
                <a:solidFill>
                  <a:srgbClr val="FFFFFF"/>
                </a:solidFill>
              </a:rPr>
              <a:t>祂的榮耀</a:t>
            </a:r>
            <a:endParaRPr lang="zh-TW" altLang="en-US" sz="1400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1C35545-DA42-4FF0-902D-5E1FEAA6AA32}" type="slidenum">
              <a:rPr lang="en-US" altLang="zh-TW" sz="1400">
                <a:solidFill>
                  <a:srgbClr val="FFFFFF"/>
                </a:solidFill>
              </a:rPr>
              <a:pPr eaLnBrk="1" hangingPunct="1"/>
              <a:t>18</a:t>
            </a:fld>
            <a:endParaRPr lang="en-US" altLang="zh-TW" sz="140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8788" y="6244549"/>
            <a:ext cx="2360612" cy="476292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rgbClr val="FFFFFF"/>
                </a:solidFill>
              </a:rPr>
              <a:t>約書亞樂團</a:t>
            </a:r>
            <a:r>
              <a:rPr lang="zh-TW" altLang="en-US" sz="1400">
                <a:solidFill>
                  <a:srgbClr val="FFFFFF"/>
                </a:solidFill>
              </a:rPr>
              <a:t> </a:t>
            </a:r>
            <a:r>
              <a:rPr lang="en-US" altLang="zh-TW" sz="1400">
                <a:solidFill>
                  <a:srgbClr val="FFFFFF"/>
                </a:solidFill>
              </a:rPr>
              <a:t>Joshua Band</a:t>
            </a:r>
          </a:p>
        </p:txBody>
      </p:sp>
    </p:spTree>
    <p:extLst>
      <p:ext uri="{BB962C8B-B14F-4D97-AF65-F5344CB8AC3E}">
        <p14:creationId xmlns:p14="http://schemas.microsoft.com/office/powerpoint/2010/main" val="405514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24116"/>
            <a:ext cx="9144000" cy="6833884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ja-JP" altLang="en-US" sz="1400" b="1" u="sng" smtClean="0">
                <a:solidFill>
                  <a:srgbClr val="FF9900"/>
                </a:solidFill>
                <a:ea typeface="Arial Unicode MS" pitchFamily="34" charset="-122"/>
                <a:cs typeface="Arial Unicode MS" pitchFamily="34" charset="-122"/>
              </a:rPr>
              <a:t> </a:t>
            </a:r>
            <a:endParaRPr lang="ja-JP" altLang="en-US" sz="2400" b="1" u="sng" smtClean="0">
              <a:solidFill>
                <a:srgbClr val="CC0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en-US" altLang="zh-TW" sz="1800" b="1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CHORUS 2</a:t>
            </a:r>
            <a:endParaRPr lang="en-US" altLang="zh-TW" sz="1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召我</a:t>
            </a:r>
            <a:r>
              <a:rPr lang="en-US" altLang="zh-TW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指教我</a:t>
            </a:r>
            <a:r>
              <a:rPr lang="zh-TW" altLang="en-US" sz="4400" b="1" smtClean="0">
                <a:solidFill>
                  <a:schemeClr val="bg1"/>
                </a:solidFill>
                <a:latin typeface="DFPBiaoKaiShu-B5-AZ" pitchFamily="66" charset="-120"/>
                <a:ea typeface="DFPBiaoKaiShu-B5-AZ" pitchFamily="66" charset="-120"/>
              </a:rPr>
              <a:t/>
            </a:r>
            <a:br>
              <a:rPr lang="zh-TW" altLang="en-US" sz="4400" b="1" smtClean="0">
                <a:solidFill>
                  <a:schemeClr val="bg1"/>
                </a:solidFill>
                <a:latin typeface="DFPBiaoKaiShu-B5-AZ" pitchFamily="66" charset="-120"/>
                <a:ea typeface="DFPBiaoKaiShu-B5-AZ" pitchFamily="66" charset="-120"/>
              </a:rPr>
            </a:br>
            <a:r>
              <a:rPr lang="en-US" altLang="ja-JP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Call me, guide me</a:t>
            </a:r>
            <a:endParaRPr lang="en-US" altLang="zh-TW" b="1" smtClean="0">
              <a:solidFill>
                <a:srgbClr val="FFFF00"/>
              </a:solidFill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buFontTx/>
              <a:buNone/>
            </a:pP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領我</a:t>
            </a:r>
            <a:r>
              <a:rPr lang="en-US" altLang="zh-TW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在</a:t>
            </a:r>
            <a:r>
              <a:rPr lang="zh-CN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祢</a:t>
            </a: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身旁</a:t>
            </a:r>
            <a:endParaRPr lang="en-US" altLang="zh-TW" sz="4800" b="1" smtClean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algn="ctr" eaLnBrk="1" hangingPunct="1">
              <a:buFontTx/>
              <a:buNone/>
            </a:pPr>
            <a:r>
              <a:rPr lang="en-US" altLang="zh-TW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Lead me, walk beside me</a:t>
            </a:r>
          </a:p>
          <a:p>
            <a:pPr algn="ctr" eaLnBrk="1" hangingPunct="1">
              <a:buFontTx/>
              <a:buNone/>
            </a:pPr>
            <a:r>
              <a:rPr lang="zh-TW" altLang="en-US" sz="4800" b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獻上生命在陶匠手中</a:t>
            </a:r>
            <a:r>
              <a:rPr lang="zh-TW" altLang="en-US" sz="4400" b="1" smtClean="0">
                <a:solidFill>
                  <a:schemeClr val="bg1"/>
                </a:solidFill>
                <a:latin typeface="DFPBiaoKaiShu-B5-AZ" pitchFamily="66" charset="-120"/>
                <a:ea typeface="DFPBiaoKaiShu-B5-AZ" pitchFamily="66" charset="-120"/>
              </a:rPr>
              <a:t/>
            </a:r>
            <a:br>
              <a:rPr lang="zh-TW" altLang="en-US" sz="4400" b="1" smtClean="0">
                <a:solidFill>
                  <a:schemeClr val="bg1"/>
                </a:solidFill>
                <a:latin typeface="DFPBiaoKaiShu-B5-AZ" pitchFamily="66" charset="-120"/>
                <a:ea typeface="DFPBiaoKaiShu-B5-AZ" pitchFamily="66" charset="-120"/>
              </a:rPr>
            </a:br>
            <a:r>
              <a:rPr lang="en-US" altLang="zh-TW" b="1" smtClean="0">
                <a:solidFill>
                  <a:srgbClr val="FFFF00"/>
                </a:solidFill>
                <a:ea typeface="Arial Unicode MS" pitchFamily="34" charset="-122"/>
                <a:cs typeface="Arial Unicode MS" pitchFamily="34" charset="-122"/>
              </a:rPr>
              <a:t>I give my life to the Potter’s hand</a:t>
            </a:r>
          </a:p>
          <a:p>
            <a:pPr algn="ctr" eaLnBrk="1" hangingPunct="1">
              <a:buFontTx/>
              <a:buNone/>
            </a:pPr>
            <a:endParaRPr lang="en-US" altLang="ja-JP" b="1" smtClean="0">
              <a:solidFill>
                <a:srgbClr val="FFFF00"/>
              </a:solidFill>
              <a:ea typeface="Arial Unicode MS" pitchFamily="34" charset="-122"/>
              <a:cs typeface="Arial Unicode MS" pitchFamily="34" charset="-122"/>
            </a:endParaRPr>
          </a:p>
          <a:p>
            <a:pPr algn="ctr" eaLnBrk="1" hangingPunct="1">
              <a:buFontTx/>
              <a:buNone/>
            </a:pPr>
            <a:endParaRPr lang="en-US" altLang="ja-JP" sz="4400" b="1" smtClean="0"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6866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zh-TW" altLang="en-US" sz="1400">
                <a:solidFill>
                  <a:srgbClr val="FFFFFF"/>
                </a:solidFill>
              </a:rPr>
              <a:t>專輯</a:t>
            </a:r>
            <a:r>
              <a:rPr lang="en-US" altLang="zh-TW" sz="1400">
                <a:solidFill>
                  <a:srgbClr val="FFFFFF"/>
                </a:solidFill>
              </a:rPr>
              <a:t>02</a:t>
            </a:r>
            <a:r>
              <a:rPr lang="zh-TW" altLang="en-US" sz="1400">
                <a:solidFill>
                  <a:srgbClr val="FFFFFF"/>
                </a:solidFill>
              </a:rPr>
              <a:t>：</a:t>
            </a:r>
            <a:r>
              <a:rPr lang="zh-Hant" altLang="en-US" sz="1400">
                <a:solidFill>
                  <a:srgbClr val="FFFFFF"/>
                </a:solidFill>
              </a:rPr>
              <a:t>祂的國度</a:t>
            </a:r>
            <a:r>
              <a:rPr lang="zh-TW" altLang="en-US" sz="1400">
                <a:solidFill>
                  <a:srgbClr val="FFFFFF"/>
                </a:solidFill>
              </a:rPr>
              <a:t>、</a:t>
            </a:r>
            <a:r>
              <a:rPr lang="zh-Hant" altLang="en-US" sz="1400">
                <a:solidFill>
                  <a:srgbClr val="FFFFFF"/>
                </a:solidFill>
              </a:rPr>
              <a:t>祂的榮耀</a:t>
            </a:r>
            <a:endParaRPr lang="zh-TW" altLang="en-US" sz="1400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D7DCC88-EEC4-4F4B-B0FD-B92678F4C727}" type="slidenum">
              <a:rPr lang="en-US" altLang="zh-TW" sz="1400">
                <a:solidFill>
                  <a:srgbClr val="FFFFFF"/>
                </a:solidFill>
              </a:rPr>
              <a:pPr eaLnBrk="1" hangingPunct="1"/>
              <a:t>19</a:t>
            </a:fld>
            <a:endParaRPr lang="en-US" altLang="zh-TW" sz="140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8788" y="6244549"/>
            <a:ext cx="2436812" cy="476292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rgbClr val="FFFFFF"/>
                </a:solidFill>
              </a:rPr>
              <a:t>約書亞樂團</a:t>
            </a:r>
            <a:r>
              <a:rPr lang="zh-TW" altLang="en-US" sz="1400">
                <a:solidFill>
                  <a:srgbClr val="FFFFFF"/>
                </a:solidFill>
              </a:rPr>
              <a:t> </a:t>
            </a:r>
            <a:r>
              <a:rPr lang="en-US" altLang="zh-TW" sz="1400">
                <a:solidFill>
                  <a:srgbClr val="FFFFFF"/>
                </a:solidFill>
              </a:rPr>
              <a:t>Joshua Band</a:t>
            </a:r>
          </a:p>
        </p:txBody>
      </p:sp>
    </p:spTree>
    <p:extLst>
      <p:ext uri="{BB962C8B-B14F-4D97-AF65-F5344CB8AC3E}">
        <p14:creationId xmlns:p14="http://schemas.microsoft.com/office/powerpoint/2010/main" val="408579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23504</TotalTime>
  <Words>1733</Words>
  <Application>Microsoft Office PowerPoint</Application>
  <PresentationFormat>On-screen Show (4:3)</PresentationFormat>
  <Paragraphs>150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9" baseType="lpstr">
      <vt:lpstr>Arial Unicode MS</vt:lpstr>
      <vt:lpstr>DFKai-SB</vt:lpstr>
      <vt:lpstr>DFPBiaoKaiShu-B5-AZ</vt:lpstr>
      <vt:lpstr>Microsoft YaHei</vt:lpstr>
      <vt:lpstr>ＭＳ Ｐゴシック</vt:lpstr>
      <vt:lpstr>新細明體</vt:lpstr>
      <vt:lpstr>宋体</vt:lpstr>
      <vt:lpstr>AR CHRISTY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Template</vt:lpstr>
      <vt:lpstr>默认设计模板</vt:lpstr>
      <vt:lpstr>10_Office 佈景主題</vt:lpstr>
      <vt:lpstr>12_Default Design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1412</cp:revision>
  <dcterms:created xsi:type="dcterms:W3CDTF">2014-11-02T05:55:36Z</dcterms:created>
  <dcterms:modified xsi:type="dcterms:W3CDTF">2017-03-21T04:43:24Z</dcterms:modified>
</cp:coreProperties>
</file>