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42" d="100"/>
          <a:sy n="42" d="100"/>
        </p:scale>
        <p:origin x="72" y="7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52857-B5B0-41B6-A1D6-24123651D91B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EE5D-A07B-4125-8512-598242B3B2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563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52857-B5B0-41B6-A1D6-24123651D91B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EE5D-A07B-4125-8512-598242B3B2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52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52857-B5B0-41B6-A1D6-24123651D91B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EE5D-A07B-4125-8512-598242B3B2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730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52857-B5B0-41B6-A1D6-24123651D91B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EE5D-A07B-4125-8512-598242B3B2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301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52857-B5B0-41B6-A1D6-24123651D91B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EE5D-A07B-4125-8512-598242B3B2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049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52857-B5B0-41B6-A1D6-24123651D91B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EE5D-A07B-4125-8512-598242B3B2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171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52857-B5B0-41B6-A1D6-24123651D91B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EE5D-A07B-4125-8512-598242B3B2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005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52857-B5B0-41B6-A1D6-24123651D91B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EE5D-A07B-4125-8512-598242B3B2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55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52857-B5B0-41B6-A1D6-24123651D91B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EE5D-A07B-4125-8512-598242B3B2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443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52857-B5B0-41B6-A1D6-24123651D91B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EE5D-A07B-4125-8512-598242B3B2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173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52857-B5B0-41B6-A1D6-24123651D91B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EE5D-A07B-4125-8512-598242B3B2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672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52857-B5B0-41B6-A1D6-24123651D91B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B7EE5D-A07B-4125-8512-598242B3B2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240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b="1" dirty="0"/>
              <a:t>管束自己的舌頭</a:t>
            </a:r>
            <a:r>
              <a:rPr lang="zh-TW" altLang="en-US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55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24395"/>
            <a:ext cx="10515600" cy="5452568"/>
          </a:xfrm>
        </p:spPr>
        <p:txBody>
          <a:bodyPr/>
          <a:lstStyle/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1371600" lvl="3" indent="0">
              <a:buNone/>
            </a:pPr>
            <a:r>
              <a:rPr lang="zh-TW" altLang="en-US" sz="4000" b="1" dirty="0"/>
              <a:t>箴言</a:t>
            </a:r>
            <a:r>
              <a:rPr lang="en-US" altLang="zh-TW" sz="4000" b="1" dirty="0"/>
              <a:t>15: 2</a:t>
            </a:r>
            <a:r>
              <a:rPr lang="zh-TW" altLang="en-US" sz="4000" b="1" dirty="0"/>
              <a:t>：</a:t>
            </a:r>
          </a:p>
          <a:p>
            <a:pPr marL="1371600" lvl="3" indent="0">
              <a:buNone/>
            </a:pPr>
            <a:r>
              <a:rPr lang="zh-TW" altLang="en-US" sz="4000" b="1" dirty="0"/>
              <a:t>聰明人的舌頭傳揚知識；</a:t>
            </a:r>
          </a:p>
          <a:p>
            <a:pPr marL="1371600" lvl="3" indent="0">
              <a:buNone/>
            </a:pPr>
            <a:r>
              <a:rPr lang="zh-TW" altLang="en-US" sz="4000" b="1" dirty="0"/>
              <a:t>蠢人的嘴巴迸出愚昧的言詞。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674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93766"/>
            <a:ext cx="10562112" cy="5583197"/>
          </a:xfrm>
        </p:spPr>
        <p:txBody>
          <a:bodyPr/>
          <a:lstStyle/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1828800" lvl="4" indent="0">
              <a:buNone/>
            </a:pPr>
            <a:r>
              <a:rPr lang="zh-TW" altLang="en-US" sz="4000" b="1" dirty="0"/>
              <a:t>箴言</a:t>
            </a:r>
            <a:r>
              <a:rPr lang="en-US" altLang="zh-TW" sz="4000" b="1" dirty="0"/>
              <a:t>18: 21</a:t>
            </a:r>
            <a:r>
              <a:rPr lang="zh-TW" altLang="en-US" sz="4000" b="1" dirty="0"/>
              <a:t>上句：</a:t>
            </a:r>
          </a:p>
          <a:p>
            <a:pPr marL="1828800" lvl="4" indent="0">
              <a:buNone/>
            </a:pPr>
            <a:r>
              <a:rPr lang="zh-TW" altLang="en-US" sz="4000" b="1" dirty="0"/>
              <a:t>言語能使人死或使人活。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294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866899"/>
            <a:ext cx="10538361" cy="5310064"/>
          </a:xfrm>
        </p:spPr>
        <p:txBody>
          <a:bodyPr/>
          <a:lstStyle/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1828800" lvl="4" indent="0">
              <a:buNone/>
            </a:pPr>
            <a:r>
              <a:rPr lang="zh-TW" altLang="en-US" sz="3600" b="1" dirty="0"/>
              <a:t>箴言</a:t>
            </a:r>
            <a:r>
              <a:rPr lang="en-US" altLang="zh-TW" sz="3600" b="1" dirty="0"/>
              <a:t>12: 18</a:t>
            </a:r>
            <a:r>
              <a:rPr lang="zh-TW" altLang="en-US" sz="3600" b="1" dirty="0"/>
              <a:t>上句</a:t>
            </a:r>
          </a:p>
          <a:p>
            <a:pPr marL="1828800" lvl="4" indent="0">
              <a:buNone/>
            </a:pPr>
            <a:r>
              <a:rPr lang="zh-TW" altLang="en-US" sz="3600" b="1" dirty="0"/>
              <a:t>魯莽的言語使人聼了有如刀刺。</a:t>
            </a:r>
          </a:p>
          <a:p>
            <a:pPr marL="1828800" lvl="4" indent="0">
              <a:buNone/>
            </a:pPr>
            <a:endParaRPr lang="zh-TW" altLang="en-US" sz="3600" b="1" dirty="0"/>
          </a:p>
          <a:p>
            <a:pPr marL="1828800" lvl="4" indent="0">
              <a:buNone/>
            </a:pPr>
            <a:r>
              <a:rPr lang="zh-TW" altLang="en-US" sz="3600" b="1" dirty="0"/>
              <a:t>箴言</a:t>
            </a:r>
            <a:r>
              <a:rPr lang="en-US" altLang="zh-TW" sz="3600" b="1" dirty="0"/>
              <a:t>15: 4</a:t>
            </a:r>
            <a:r>
              <a:rPr lang="zh-TW" altLang="en-US" sz="3600" b="1" dirty="0"/>
              <a:t>下句：</a:t>
            </a:r>
          </a:p>
          <a:p>
            <a:pPr marL="1828800" lvl="4" indent="0">
              <a:buNone/>
            </a:pPr>
            <a:r>
              <a:rPr lang="zh-TW" altLang="en-US" sz="3600" b="1" dirty="0"/>
              <a:t>邪惡的言語使人灰心喪氣。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272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65018"/>
            <a:ext cx="10633364" cy="5511945"/>
          </a:xfrm>
        </p:spPr>
        <p:txBody>
          <a:bodyPr/>
          <a:lstStyle/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914400" lvl="2" indent="0">
              <a:buNone/>
            </a:pPr>
            <a:r>
              <a:rPr lang="zh-TW" altLang="en-US" sz="4600" b="1" dirty="0"/>
              <a:t>我們要怎樣管束自己的舌頭呢</a:t>
            </a:r>
            <a:r>
              <a:rPr lang="en-US" altLang="zh-TW" sz="4600" b="1" dirty="0"/>
              <a:t>?</a:t>
            </a:r>
            <a:endParaRPr lang="en-US" sz="4600" b="1" dirty="0"/>
          </a:p>
        </p:txBody>
      </p:sp>
    </p:spTree>
    <p:extLst>
      <p:ext uri="{BB962C8B-B14F-4D97-AF65-F5344CB8AC3E}">
        <p14:creationId xmlns:p14="http://schemas.microsoft.com/office/powerpoint/2010/main" val="1986838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665018"/>
            <a:ext cx="10609613" cy="55119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400" b="1" dirty="0"/>
              <a:t>第</a:t>
            </a:r>
            <a:r>
              <a:rPr lang="en-US" altLang="zh-TW" sz="4400" b="1" dirty="0"/>
              <a:t>1</a:t>
            </a:r>
            <a:r>
              <a:rPr lang="zh-TW" altLang="en-US" sz="4400" b="1" dirty="0"/>
              <a:t>、説話要謹慎：</a:t>
            </a:r>
            <a:endParaRPr lang="en-US" altLang="zh-TW" sz="4400" b="1" dirty="0"/>
          </a:p>
          <a:p>
            <a:pPr marL="0" indent="0">
              <a:buNone/>
            </a:pPr>
            <a:endParaRPr lang="zh-TW" altLang="en-US" sz="4400" b="1" dirty="0"/>
          </a:p>
          <a:p>
            <a:pPr marL="457200" lvl="1" indent="0">
              <a:buNone/>
            </a:pPr>
            <a:r>
              <a:rPr lang="zh-TW" altLang="en-US" sz="4000" b="1" dirty="0"/>
              <a:t>	    箴言</a:t>
            </a:r>
            <a:r>
              <a:rPr lang="en-US" altLang="zh-TW" sz="4000" b="1" dirty="0"/>
              <a:t>10: 19:</a:t>
            </a:r>
          </a:p>
          <a:p>
            <a:pPr marL="1371600" lvl="3" indent="0">
              <a:buNone/>
            </a:pPr>
            <a:r>
              <a:rPr lang="zh-TW" altLang="en-US" sz="3600" b="1" dirty="0"/>
              <a:t>説話太多難免犯罪；</a:t>
            </a:r>
          </a:p>
          <a:p>
            <a:pPr marL="1371600" lvl="3" indent="0">
              <a:buNone/>
            </a:pPr>
            <a:r>
              <a:rPr lang="zh-TW" altLang="en-US" sz="3600" b="1" dirty="0"/>
              <a:t>約束自己的嘴巴纔是有智慧。</a:t>
            </a:r>
          </a:p>
          <a:p>
            <a:pPr marL="1371600" lvl="3" indent="0">
              <a:buNone/>
            </a:pPr>
            <a:endParaRPr lang="zh-TW" altLang="en-US" sz="3600" b="1" dirty="0"/>
          </a:p>
          <a:p>
            <a:pPr marL="1371600" lvl="3" indent="0">
              <a:buNone/>
            </a:pPr>
            <a:r>
              <a:rPr lang="zh-TW" altLang="en-US" sz="3600" b="1" dirty="0"/>
              <a:t>箴言</a:t>
            </a:r>
            <a:r>
              <a:rPr lang="en-US" altLang="zh-TW" sz="3600" b="1" dirty="0"/>
              <a:t>21: 23</a:t>
            </a:r>
            <a:r>
              <a:rPr lang="zh-TW" altLang="en-US" sz="3600" b="1" dirty="0"/>
              <a:t>：</a:t>
            </a:r>
          </a:p>
          <a:p>
            <a:pPr marL="1371600" lvl="3" indent="0">
              <a:buNone/>
            </a:pPr>
            <a:r>
              <a:rPr lang="zh-TW" altLang="en-US" sz="3600" b="1" dirty="0"/>
              <a:t>小心自己的言語，</a:t>
            </a:r>
          </a:p>
          <a:p>
            <a:pPr marL="1371600" lvl="3" indent="0">
              <a:buNone/>
            </a:pPr>
            <a:r>
              <a:rPr lang="zh-TW" altLang="en-US" sz="3600" b="1" dirty="0"/>
              <a:t>可以免去許多憂慮。</a:t>
            </a:r>
          </a:p>
          <a:p>
            <a:pPr marL="0" indent="0">
              <a:buNone/>
            </a:pPr>
            <a:endParaRPr lang="zh-TW" alt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162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36270"/>
            <a:ext cx="10515600" cy="5440693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4600" b="1" dirty="0"/>
              <a:t>第</a:t>
            </a:r>
            <a:r>
              <a:rPr lang="en-US" altLang="zh-TW" sz="4600" b="1" dirty="0"/>
              <a:t>2</a:t>
            </a:r>
            <a:r>
              <a:rPr lang="zh-TW" altLang="en-US" sz="4600" b="1" dirty="0"/>
              <a:t>、説話要誠實：</a:t>
            </a:r>
            <a:endParaRPr lang="en-US" altLang="zh-TW" sz="4600" b="1" dirty="0"/>
          </a:p>
          <a:p>
            <a:pPr marL="0" indent="0">
              <a:buNone/>
            </a:pPr>
            <a:endParaRPr lang="zh-TW" altLang="en-US" sz="3600" b="1" dirty="0"/>
          </a:p>
          <a:p>
            <a:pPr marL="1371600" lvl="3" indent="0">
              <a:buNone/>
            </a:pPr>
            <a:r>
              <a:rPr lang="zh-TW" altLang="en-US" sz="3600" b="1" dirty="0"/>
              <a:t>箴言</a:t>
            </a:r>
            <a:r>
              <a:rPr lang="en-US" altLang="zh-TW" sz="3600" b="1" dirty="0"/>
              <a:t>12: 19</a:t>
            </a:r>
            <a:r>
              <a:rPr lang="zh-TW" altLang="en-US" sz="3600" b="1" dirty="0"/>
              <a:t>：</a:t>
            </a:r>
          </a:p>
          <a:p>
            <a:pPr marL="1371600" lvl="3" indent="0">
              <a:buNone/>
            </a:pPr>
            <a:r>
              <a:rPr lang="zh-TW" altLang="en-US" sz="3600" b="1" dirty="0"/>
              <a:t>誠實的言語永遠經得起考驗；</a:t>
            </a:r>
          </a:p>
          <a:p>
            <a:pPr marL="1371600" lvl="3" indent="0">
              <a:buNone/>
            </a:pPr>
            <a:r>
              <a:rPr lang="zh-TW" altLang="en-US" sz="3600" b="1" dirty="0"/>
              <a:t>欺騙的言語很快就被發現。</a:t>
            </a:r>
          </a:p>
          <a:p>
            <a:pPr marL="1371600" lvl="3" indent="0">
              <a:buNone/>
            </a:pPr>
            <a:endParaRPr lang="zh-TW" altLang="en-US" sz="3600" b="1" dirty="0"/>
          </a:p>
          <a:p>
            <a:pPr marL="1371600" lvl="3" indent="0">
              <a:buNone/>
            </a:pPr>
            <a:r>
              <a:rPr lang="zh-TW" altLang="en-US" sz="3600" b="1" dirty="0"/>
              <a:t>箴言</a:t>
            </a:r>
            <a:r>
              <a:rPr lang="en-US" altLang="zh-TW" sz="3600" b="1" dirty="0"/>
              <a:t>28: 23</a:t>
            </a:r>
            <a:r>
              <a:rPr lang="zh-TW" altLang="en-US" sz="3600" b="1" dirty="0"/>
              <a:t>：</a:t>
            </a:r>
          </a:p>
          <a:p>
            <a:pPr marL="1371600" lvl="3" indent="0">
              <a:buNone/>
            </a:pPr>
            <a:r>
              <a:rPr lang="zh-TW" altLang="en-US" sz="3600" b="1" dirty="0"/>
              <a:t>誠實的責備比奉承阿諛，</a:t>
            </a:r>
          </a:p>
          <a:p>
            <a:pPr marL="1371600" lvl="3" indent="0">
              <a:buNone/>
            </a:pPr>
            <a:r>
              <a:rPr lang="zh-TW" altLang="en-US" sz="3600" b="1" dirty="0"/>
              <a:t>畢竟更加受人歡喜。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409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05642"/>
            <a:ext cx="10633364" cy="5571321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4600" b="1" dirty="0"/>
              <a:t>第</a:t>
            </a:r>
            <a:r>
              <a:rPr lang="en-US" altLang="zh-TW" sz="4600" b="1" dirty="0"/>
              <a:t>3</a:t>
            </a:r>
            <a:r>
              <a:rPr lang="zh-TW" altLang="en-US" sz="4600" b="1" dirty="0"/>
              <a:t>、説話要合適得體：</a:t>
            </a:r>
            <a:endParaRPr lang="en-US" altLang="zh-TW" sz="4600" b="1" dirty="0"/>
          </a:p>
          <a:p>
            <a:pPr marL="0" indent="0">
              <a:buNone/>
            </a:pPr>
            <a:endParaRPr lang="zh-TW" altLang="en-US" sz="3600" b="1" dirty="0"/>
          </a:p>
          <a:p>
            <a:pPr marL="1371600" lvl="3" indent="0">
              <a:buNone/>
            </a:pPr>
            <a:r>
              <a:rPr lang="zh-TW" altLang="en-US" sz="3600" b="1" dirty="0"/>
              <a:t>箴言</a:t>
            </a:r>
            <a:r>
              <a:rPr lang="en-US" altLang="zh-TW" sz="3600" b="1" dirty="0"/>
              <a:t>10</a:t>
            </a:r>
            <a:r>
              <a:rPr lang="zh-TW" altLang="en-US" sz="3600" b="1" dirty="0"/>
              <a:t>：</a:t>
            </a:r>
            <a:r>
              <a:rPr lang="en-US" altLang="zh-TW" sz="3600" b="1" dirty="0"/>
              <a:t>32</a:t>
            </a:r>
            <a:r>
              <a:rPr lang="zh-TW" altLang="en-US" sz="3600" b="1" dirty="0"/>
              <a:t>：</a:t>
            </a:r>
          </a:p>
          <a:p>
            <a:pPr marL="1371600" lvl="3" indent="0">
              <a:buNone/>
            </a:pPr>
            <a:r>
              <a:rPr lang="zh-TW" altLang="en-US" sz="3600" b="1" dirty="0"/>
              <a:t>好人説話合適得體；</a:t>
            </a:r>
          </a:p>
          <a:p>
            <a:pPr marL="1371600" lvl="3" indent="0">
              <a:buNone/>
            </a:pPr>
            <a:r>
              <a:rPr lang="zh-TW" altLang="en-US" sz="3600" b="1" dirty="0"/>
              <a:t>壞人開口胡言亂語。</a:t>
            </a:r>
          </a:p>
          <a:p>
            <a:pPr marL="1371600" lvl="3" indent="0">
              <a:buNone/>
            </a:pPr>
            <a:endParaRPr lang="zh-TW" altLang="en-US" sz="3600" b="1" dirty="0"/>
          </a:p>
          <a:p>
            <a:pPr marL="1371600" lvl="3" indent="0">
              <a:buNone/>
            </a:pPr>
            <a:r>
              <a:rPr lang="zh-TW" altLang="en-US" sz="3600" b="1" dirty="0"/>
              <a:t>箴言</a:t>
            </a:r>
            <a:r>
              <a:rPr lang="en-US" altLang="zh-TW" sz="3600" b="1" dirty="0"/>
              <a:t>15: 23</a:t>
            </a:r>
            <a:r>
              <a:rPr lang="zh-TW" altLang="en-US" sz="3600" b="1" dirty="0"/>
              <a:t>：</a:t>
            </a:r>
          </a:p>
          <a:p>
            <a:pPr marL="1371600" lvl="3" indent="0">
              <a:buNone/>
            </a:pPr>
            <a:r>
              <a:rPr lang="zh-TW" altLang="en-US" sz="3600" b="1" dirty="0"/>
              <a:t>應對得當，自覺歡喜；</a:t>
            </a:r>
          </a:p>
          <a:p>
            <a:pPr marL="1371600" lvl="3" indent="0">
              <a:buNone/>
            </a:pPr>
            <a:r>
              <a:rPr lang="zh-TW" altLang="en-US" sz="3600" b="1" dirty="0"/>
              <a:t>適合其時的言語，令人感到愜意。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1954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76894"/>
            <a:ext cx="10515600" cy="5500069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4400" b="1" dirty="0"/>
              <a:t>第</a:t>
            </a:r>
            <a:r>
              <a:rPr lang="en-US" altLang="zh-TW" sz="4400" b="1" dirty="0"/>
              <a:t>4</a:t>
            </a:r>
            <a:r>
              <a:rPr lang="zh-TW" altLang="en-US" sz="4400" b="1" dirty="0"/>
              <a:t>、不要張揚糾紛：</a:t>
            </a:r>
            <a:r>
              <a:rPr lang="zh-TW" altLang="en-US" sz="4000" b="1" dirty="0"/>
              <a:t>      </a:t>
            </a:r>
          </a:p>
          <a:p>
            <a:pPr marL="1371600" lvl="3" indent="0">
              <a:buNone/>
            </a:pPr>
            <a:r>
              <a:rPr lang="zh-TW" altLang="en-US" sz="3600" b="1" dirty="0"/>
              <a:t>馬太福音 </a:t>
            </a:r>
            <a:r>
              <a:rPr lang="en-US" altLang="zh-TW" sz="3600" b="1" dirty="0"/>
              <a:t>18: 15-17</a:t>
            </a:r>
            <a:r>
              <a:rPr lang="zh-TW" altLang="en-US" sz="3600" b="1" dirty="0"/>
              <a:t>：</a:t>
            </a:r>
          </a:p>
          <a:p>
            <a:pPr marL="1371600" lvl="3" indent="0">
              <a:buNone/>
            </a:pPr>
            <a:r>
              <a:rPr lang="zh-TW" altLang="en-US" sz="3600" b="1" dirty="0"/>
              <a:t>如果你的弟兄做了對不起你的事，你應該私下向他指出他的錯誤。如果他聼你的，你就贏囘了他。如果他不聼，你就另外帶一兩位弟兄同去。這樣，你跟他說的每一句話，都有兩、三個人可以做證。如果他也不聼他們的，你就告訴教會。如果他連教會也不聼，你就把他當做教外的人或惡劣的收稅員看待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528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29392"/>
            <a:ext cx="10515600" cy="55475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600" b="1" dirty="0"/>
              <a:t>第</a:t>
            </a:r>
            <a:r>
              <a:rPr lang="en-US" altLang="zh-TW" sz="4600" b="1" dirty="0"/>
              <a:t>5</a:t>
            </a:r>
            <a:r>
              <a:rPr lang="zh-TW" altLang="en-US" sz="4600" b="1" dirty="0"/>
              <a:t>、不要説閑話：</a:t>
            </a:r>
            <a:endParaRPr lang="en-US" altLang="zh-TW" sz="4600" b="1" dirty="0"/>
          </a:p>
          <a:p>
            <a:pPr marL="0" indent="0">
              <a:buNone/>
            </a:pPr>
            <a:endParaRPr lang="zh-TW" altLang="en-US" sz="3600" b="1" dirty="0"/>
          </a:p>
          <a:p>
            <a:pPr marL="1371600" lvl="3" indent="0">
              <a:buNone/>
            </a:pPr>
            <a:r>
              <a:rPr lang="zh-TW" altLang="en-US" sz="3600" b="1" dirty="0"/>
              <a:t> 箴言</a:t>
            </a:r>
            <a:r>
              <a:rPr lang="en-US" altLang="zh-TW" sz="3600" b="1" dirty="0"/>
              <a:t>16: 28:</a:t>
            </a:r>
          </a:p>
          <a:p>
            <a:pPr marL="1371600" lvl="3" indent="0">
              <a:buNone/>
            </a:pPr>
            <a:r>
              <a:rPr lang="zh-TW" altLang="en-US" sz="3600" b="1" dirty="0"/>
              <a:t> 邪惡的人製造糾紛</a:t>
            </a:r>
            <a:r>
              <a:rPr lang="en-US" altLang="zh-TW" sz="3600" b="1" dirty="0"/>
              <a:t>;</a:t>
            </a:r>
          </a:p>
          <a:p>
            <a:pPr marL="1371600" lvl="3" indent="0">
              <a:buNone/>
            </a:pPr>
            <a:r>
              <a:rPr lang="zh-TW" altLang="en-US" sz="3600" b="1" dirty="0"/>
              <a:t> 愛說閑話的人使好友變成敵人。</a:t>
            </a:r>
            <a:endParaRPr lang="en-US" altLang="zh-TW" sz="3600" b="1" dirty="0"/>
          </a:p>
          <a:p>
            <a:pPr marL="1371600" lvl="3" indent="0">
              <a:buNone/>
            </a:pPr>
            <a:endParaRPr lang="en-US" altLang="zh-TW" sz="3600" b="1" dirty="0"/>
          </a:p>
          <a:p>
            <a:pPr marL="1371600" lvl="3" indent="0">
              <a:buNone/>
            </a:pPr>
            <a:r>
              <a:rPr lang="zh-TW" altLang="en-US" sz="3600" b="1" dirty="0"/>
              <a:t> 箴</a:t>
            </a:r>
            <a:r>
              <a:rPr lang="zh-TW" altLang="en-US" sz="3600" b="1" dirty="0" smtClean="0"/>
              <a:t>言</a:t>
            </a:r>
            <a:r>
              <a:rPr lang="en-US" altLang="zh-TW" sz="3600" b="1" smtClean="0"/>
              <a:t>18: 8</a:t>
            </a:r>
            <a:r>
              <a:rPr lang="en-US" altLang="zh-TW" sz="3600" b="1" dirty="0"/>
              <a:t>:</a:t>
            </a:r>
          </a:p>
          <a:p>
            <a:pPr marL="1371600" lvl="3" indent="0">
              <a:buNone/>
            </a:pPr>
            <a:r>
              <a:rPr lang="zh-TW" altLang="en-US" sz="3600" b="1" dirty="0"/>
              <a:t> 閒話好像可口的美食，</a:t>
            </a:r>
          </a:p>
          <a:p>
            <a:pPr marL="1371600" lvl="3" indent="0">
              <a:buNone/>
            </a:pPr>
            <a:r>
              <a:rPr lang="zh-TW" altLang="en-US" sz="3600" b="1" dirty="0"/>
              <a:t> 使人吃得津津有味，吃滿了一大肚子。</a:t>
            </a:r>
          </a:p>
          <a:p>
            <a:pPr marL="0" indent="0">
              <a:buNone/>
            </a:pPr>
            <a:endParaRPr lang="zh-TW" alt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178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8769"/>
            <a:ext cx="10515600" cy="5488194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4000" b="1" dirty="0"/>
              <a:t>雅各書</a:t>
            </a:r>
            <a:r>
              <a:rPr lang="en-US" altLang="zh-TW" sz="4000" b="1" dirty="0"/>
              <a:t>3: 5-6: </a:t>
            </a:r>
          </a:p>
          <a:p>
            <a:pPr marL="0" indent="0">
              <a:buNone/>
            </a:pPr>
            <a:endParaRPr lang="en-US" altLang="zh-TW" sz="4000" b="1" dirty="0"/>
          </a:p>
          <a:p>
            <a:pPr marL="457200" lvl="1" indent="0">
              <a:buNone/>
            </a:pPr>
            <a:r>
              <a:rPr lang="zh-TW" altLang="en-US" sz="3600" b="1" dirty="0"/>
              <a:t>俗話説：”星星之火可以燎原</a:t>
            </a:r>
            <a:r>
              <a:rPr lang="en-US" altLang="zh-TW" sz="3600" b="1" dirty="0"/>
              <a:t>.”  </a:t>
            </a:r>
            <a:r>
              <a:rPr lang="zh-TW" altLang="en-US" sz="3600" b="1" dirty="0"/>
              <a:t>舌頭也像星星之火，它只是人體上一個小小的器官</a:t>
            </a:r>
            <a:r>
              <a:rPr lang="en-US" altLang="zh-TW" sz="3600" b="1" dirty="0"/>
              <a:t>, </a:t>
            </a:r>
            <a:r>
              <a:rPr lang="zh-TW" altLang="en-US" sz="3600" b="1" dirty="0"/>
              <a:t>卻包藏各種邪惡</a:t>
            </a:r>
            <a:r>
              <a:rPr lang="en-US" altLang="zh-TW" sz="3600" b="1" dirty="0"/>
              <a:t>, </a:t>
            </a:r>
            <a:r>
              <a:rPr lang="zh-TW" altLang="en-US" sz="3600" b="1" dirty="0"/>
              <a:t>能腐化整個人</a:t>
            </a:r>
            <a:r>
              <a:rPr lang="en-US" altLang="zh-TW" sz="3600" b="1" dirty="0"/>
              <a:t>, </a:t>
            </a:r>
            <a:r>
              <a:rPr lang="zh-TW" altLang="en-US" sz="3600" b="1" dirty="0"/>
              <a:t>又使人的一生像起了大火似地</a:t>
            </a:r>
            <a:r>
              <a:rPr lang="en-US" altLang="zh-TW" sz="3600" b="1" dirty="0"/>
              <a:t>…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9630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75014"/>
            <a:ext cx="10515600" cy="596141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zh-TW" altLang="en-US" sz="4000" b="1" dirty="0"/>
              <a:t>第</a:t>
            </a:r>
            <a:r>
              <a:rPr lang="en-US" altLang="zh-TW" sz="4000" b="1" dirty="0"/>
              <a:t>6</a:t>
            </a:r>
            <a:r>
              <a:rPr lang="zh-TW" altLang="en-US" sz="4000" b="1" dirty="0"/>
              <a:t>、不要急著説話：</a:t>
            </a:r>
          </a:p>
          <a:p>
            <a:pPr marL="1371600" lvl="3" indent="0">
              <a:buNone/>
            </a:pPr>
            <a:r>
              <a:rPr lang="zh-TW" altLang="en-US" sz="3600" b="1" dirty="0"/>
              <a:t>箴言</a:t>
            </a:r>
            <a:r>
              <a:rPr lang="en-US" altLang="zh-TW" sz="3600" b="1" dirty="0"/>
              <a:t>29: 20</a:t>
            </a:r>
            <a:r>
              <a:rPr lang="zh-TW" altLang="en-US" sz="3600" b="1" dirty="0"/>
              <a:t>：</a:t>
            </a:r>
          </a:p>
          <a:p>
            <a:pPr marL="1371600" lvl="3" indent="0">
              <a:buNone/>
            </a:pPr>
            <a:r>
              <a:rPr lang="zh-TW" altLang="en-US" sz="3600" b="1" dirty="0"/>
              <a:t>你有沒有見過人説話急急忙忙？</a:t>
            </a:r>
          </a:p>
          <a:p>
            <a:pPr marL="1371600" lvl="3" indent="0">
              <a:buNone/>
            </a:pPr>
            <a:r>
              <a:rPr lang="zh-TW" altLang="en-US" sz="3600" b="1" dirty="0"/>
              <a:t>這種人比愚蠢的人還沒有指望。</a:t>
            </a:r>
          </a:p>
          <a:p>
            <a:pPr marL="1371600" lvl="3" indent="0">
              <a:buNone/>
            </a:pPr>
            <a:endParaRPr lang="zh-TW" altLang="en-US" sz="3600" b="1" dirty="0"/>
          </a:p>
          <a:p>
            <a:pPr marL="1371600" lvl="3" indent="0">
              <a:buNone/>
            </a:pPr>
            <a:r>
              <a:rPr lang="zh-TW" altLang="en-US" sz="3600" b="1" dirty="0"/>
              <a:t>箴言</a:t>
            </a:r>
            <a:r>
              <a:rPr lang="en-US" altLang="zh-TW" sz="3600" b="1" dirty="0"/>
              <a:t>18: 13</a:t>
            </a:r>
            <a:r>
              <a:rPr lang="zh-TW" altLang="en-US" sz="3600" b="1" dirty="0"/>
              <a:t>；</a:t>
            </a:r>
          </a:p>
          <a:p>
            <a:pPr marL="1371600" lvl="3" indent="0">
              <a:buNone/>
            </a:pPr>
            <a:r>
              <a:rPr lang="zh-TW" altLang="en-US" sz="3600" b="1" dirty="0"/>
              <a:t>沒有聼完就提出答覆，</a:t>
            </a:r>
          </a:p>
          <a:p>
            <a:pPr marL="1371600" lvl="3" indent="0">
              <a:buNone/>
            </a:pPr>
            <a:r>
              <a:rPr lang="zh-TW" altLang="en-US" sz="3600" b="1" dirty="0"/>
              <a:t>不但愚蠢，也會惹來羞辱。</a:t>
            </a:r>
          </a:p>
          <a:p>
            <a:pPr marL="0" indent="0">
              <a:buNone/>
            </a:pPr>
            <a:endParaRPr lang="zh-TW" altLang="en-US" sz="3600" b="1" dirty="0"/>
          </a:p>
          <a:p>
            <a:pPr marL="1371600" lvl="3" indent="0">
              <a:buNone/>
            </a:pPr>
            <a:r>
              <a:rPr lang="zh-TW" altLang="en-US" sz="3600" b="1" dirty="0"/>
              <a:t>雅各書</a:t>
            </a:r>
            <a:r>
              <a:rPr lang="en-US" altLang="zh-TW" sz="3600" b="1" dirty="0"/>
              <a:t>1: 19</a:t>
            </a:r>
            <a:r>
              <a:rPr lang="zh-TW" altLang="en-US" sz="3600" b="1" dirty="0"/>
              <a:t>：</a:t>
            </a:r>
          </a:p>
          <a:p>
            <a:pPr marL="1371600" lvl="3" indent="0">
              <a:buNone/>
            </a:pPr>
            <a:r>
              <a:rPr lang="zh-TW" altLang="en-US" sz="3600" b="1" dirty="0"/>
              <a:t>親愛的弟兄姐妹們，要記得：你們每人應該仔細地聼，不要急著説話</a:t>
            </a:r>
            <a:r>
              <a:rPr lang="en-US" altLang="zh-TW" sz="3600" b="1" dirty="0"/>
              <a:t>…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5327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66899"/>
            <a:ext cx="10515600" cy="5310064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4000" b="1" dirty="0"/>
              <a:t>第</a:t>
            </a:r>
            <a:r>
              <a:rPr lang="en-US" altLang="zh-TW" sz="4000" b="1" dirty="0"/>
              <a:t>7</a:t>
            </a:r>
            <a:r>
              <a:rPr lang="zh-TW" altLang="en-US" sz="4000" b="1" dirty="0"/>
              <a:t>、有時無聲勝有聲：</a:t>
            </a:r>
          </a:p>
          <a:p>
            <a:pPr marL="0" indent="0">
              <a:buNone/>
            </a:pPr>
            <a:endParaRPr lang="zh-TW" altLang="en-US" dirty="0"/>
          </a:p>
          <a:p>
            <a:pPr marL="914400" lvl="2" indent="0">
              <a:buNone/>
            </a:pPr>
            <a:r>
              <a:rPr lang="zh-TW" altLang="en-US" sz="3600" b="1" dirty="0"/>
              <a:t>    箴言</a:t>
            </a:r>
            <a:r>
              <a:rPr lang="en-US" altLang="zh-TW" sz="3600" b="1" dirty="0"/>
              <a:t>17: 28:</a:t>
            </a:r>
          </a:p>
          <a:p>
            <a:pPr marL="914400" lvl="2" indent="0">
              <a:buNone/>
            </a:pPr>
            <a:r>
              <a:rPr lang="zh-TW" altLang="en-US" sz="3600" b="1" dirty="0"/>
              <a:t>    蠢人如果保持沉靜，</a:t>
            </a:r>
          </a:p>
          <a:p>
            <a:pPr marL="914400" lvl="2" indent="0">
              <a:buNone/>
            </a:pPr>
            <a:r>
              <a:rPr lang="zh-TW" altLang="en-US" sz="3600" b="1" dirty="0"/>
              <a:t>    也可算為聰明；</a:t>
            </a:r>
          </a:p>
          <a:p>
            <a:pPr marL="914400" lvl="2" indent="0">
              <a:buNone/>
            </a:pPr>
            <a:r>
              <a:rPr lang="zh-TW" altLang="en-US" sz="3600" b="1" dirty="0"/>
              <a:t>    傻瓜如果不張嘴，</a:t>
            </a:r>
          </a:p>
          <a:p>
            <a:pPr marL="914400" lvl="2" indent="0">
              <a:buNone/>
            </a:pPr>
            <a:r>
              <a:rPr lang="zh-TW" altLang="en-US" sz="3600" b="1" dirty="0"/>
              <a:t>    也可算為有智慧。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331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8769"/>
            <a:ext cx="10515600" cy="5488194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4000" b="1" dirty="0"/>
              <a:t>第</a:t>
            </a:r>
            <a:r>
              <a:rPr lang="en-US" altLang="zh-TW" sz="4000" b="1" dirty="0"/>
              <a:t>8</a:t>
            </a:r>
            <a:r>
              <a:rPr lang="zh-TW" altLang="en-US" sz="4000" b="1" dirty="0"/>
              <a:t>、不要老發牢騷：</a:t>
            </a:r>
            <a:endParaRPr lang="en-US" altLang="zh-TW" sz="4000" b="1" dirty="0"/>
          </a:p>
          <a:p>
            <a:pPr marL="0" indent="0">
              <a:buNone/>
            </a:pPr>
            <a:endParaRPr lang="zh-TW" altLang="en-US" dirty="0"/>
          </a:p>
          <a:p>
            <a:pPr marL="914400" lvl="2" indent="0">
              <a:buNone/>
            </a:pPr>
            <a:r>
              <a:rPr lang="zh-TW" altLang="en-US" sz="3600" b="1" dirty="0"/>
              <a:t>    箴言</a:t>
            </a:r>
            <a:r>
              <a:rPr lang="en-US" altLang="zh-TW" sz="3600" b="1" dirty="0"/>
              <a:t>27: 15</a:t>
            </a:r>
            <a:r>
              <a:rPr lang="zh-TW" altLang="en-US" sz="3600" b="1" dirty="0"/>
              <a:t>：</a:t>
            </a:r>
          </a:p>
          <a:p>
            <a:pPr marL="914400" lvl="2" indent="0">
              <a:buNone/>
            </a:pPr>
            <a:r>
              <a:rPr lang="zh-TW" altLang="en-US" sz="3600" b="1" dirty="0"/>
              <a:t>    愛嘮叨的妻子就像雨天漏水的屋頂，</a:t>
            </a:r>
          </a:p>
          <a:p>
            <a:pPr marL="914400" lvl="2" indent="0">
              <a:buNone/>
            </a:pPr>
            <a:r>
              <a:rPr lang="zh-TW" altLang="en-US" sz="3600" b="1" dirty="0"/>
              <a:t>    一直滴漏不停。</a:t>
            </a:r>
          </a:p>
          <a:p>
            <a:pPr marL="914400" lvl="2" indent="0">
              <a:buNone/>
            </a:pPr>
            <a:endParaRPr lang="zh-TW" altLang="en-US" sz="3600" b="1" dirty="0"/>
          </a:p>
          <a:p>
            <a:pPr marL="914400" lvl="2" indent="0">
              <a:buNone/>
            </a:pPr>
            <a:r>
              <a:rPr lang="zh-TW" altLang="en-US" sz="3600" b="1" dirty="0"/>
              <a:t>    箴言</a:t>
            </a:r>
            <a:r>
              <a:rPr lang="en-US" altLang="zh-TW" sz="3600" b="1" dirty="0"/>
              <a:t>21: 19</a:t>
            </a:r>
            <a:r>
              <a:rPr lang="zh-TW" altLang="en-US" sz="3600" b="1" dirty="0"/>
              <a:t>：</a:t>
            </a:r>
          </a:p>
          <a:p>
            <a:pPr marL="914400" lvl="2" indent="0">
              <a:buNone/>
            </a:pPr>
            <a:r>
              <a:rPr lang="zh-TW" altLang="en-US" sz="3600" b="1" dirty="0"/>
              <a:t>    寧可一個人單獨住在曠野裏，</a:t>
            </a:r>
          </a:p>
          <a:p>
            <a:pPr marL="914400" lvl="2" indent="0">
              <a:buNone/>
            </a:pPr>
            <a:r>
              <a:rPr lang="zh-TW" altLang="en-US" sz="3600" b="1" dirty="0"/>
              <a:t>    也不和暴躁而愛嘮叨的妻子住在一起。</a:t>
            </a:r>
          </a:p>
          <a:p>
            <a:pPr marL="0" indent="0">
              <a:buNone/>
            </a:pPr>
            <a:endParaRPr lang="zh-TW" alt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3578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00644"/>
            <a:ext cx="10515600" cy="5476319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4000" b="1" dirty="0"/>
              <a:t>第</a:t>
            </a:r>
            <a:r>
              <a:rPr lang="en-US" altLang="zh-TW" sz="4000" b="1" dirty="0"/>
              <a:t>9</a:t>
            </a:r>
            <a:r>
              <a:rPr lang="zh-TW" altLang="en-US" sz="4000" b="1" dirty="0"/>
              <a:t>、只說可以造就人的話：</a:t>
            </a:r>
          </a:p>
          <a:p>
            <a:pPr marL="0" indent="0">
              <a:buNone/>
            </a:pPr>
            <a:endParaRPr lang="zh-TW" altLang="en-US" dirty="0"/>
          </a:p>
          <a:p>
            <a:pPr marL="914400" lvl="2" indent="0">
              <a:buNone/>
            </a:pPr>
            <a:r>
              <a:rPr lang="zh-TW" altLang="en-US" sz="3600" b="1" dirty="0"/>
              <a:t>    箴言</a:t>
            </a:r>
            <a:r>
              <a:rPr lang="en-US" altLang="zh-TW" sz="3600" b="1" dirty="0"/>
              <a:t>17: 27</a:t>
            </a:r>
            <a:r>
              <a:rPr lang="zh-TW" altLang="en-US" sz="3600" b="1" dirty="0"/>
              <a:t>上句：</a:t>
            </a:r>
          </a:p>
          <a:p>
            <a:pPr marL="914400" lvl="2" indent="0">
              <a:buNone/>
            </a:pPr>
            <a:r>
              <a:rPr lang="zh-TW" altLang="en-US" sz="3600" b="1" dirty="0"/>
              <a:t>    有知識的人約束自己的口舌。</a:t>
            </a:r>
          </a:p>
          <a:p>
            <a:pPr marL="914400" lvl="2" indent="0">
              <a:buNone/>
            </a:pPr>
            <a:endParaRPr lang="zh-TW" altLang="en-US" sz="3600" b="1" dirty="0"/>
          </a:p>
          <a:p>
            <a:pPr marL="914400" lvl="2" indent="0">
              <a:buNone/>
            </a:pPr>
            <a:r>
              <a:rPr lang="zh-TW" altLang="en-US" sz="3600" b="1" dirty="0"/>
              <a:t>    以弗所書</a:t>
            </a:r>
            <a:r>
              <a:rPr lang="en-US" altLang="zh-TW" sz="3600" b="1" dirty="0"/>
              <a:t>4: 29</a:t>
            </a:r>
            <a:r>
              <a:rPr lang="zh-TW" altLang="en-US" sz="3600" b="1" dirty="0"/>
              <a:t>：</a:t>
            </a:r>
          </a:p>
          <a:p>
            <a:pPr marL="914400" lvl="2" indent="0">
              <a:buNone/>
            </a:pPr>
            <a:r>
              <a:rPr lang="zh-TW" altLang="en-US" sz="3600" b="1" dirty="0"/>
              <a:t>    不合適的話一句也不要說；要根據聽者的需</a:t>
            </a:r>
            <a:endParaRPr lang="en-US" altLang="zh-TW" sz="3600" b="1" dirty="0"/>
          </a:p>
          <a:p>
            <a:pPr marL="914400" lvl="2" indent="0">
              <a:buNone/>
            </a:pPr>
            <a:r>
              <a:rPr lang="zh-TW" altLang="en-US" sz="3600" b="1" dirty="0"/>
              <a:t>    要，只說可以造就他們的話</a:t>
            </a:r>
            <a:r>
              <a:rPr lang="en-US" altLang="zh-TW" sz="3600" b="1" dirty="0"/>
              <a:t>, </a:t>
            </a:r>
            <a:r>
              <a:rPr lang="zh-TW" altLang="en-US" sz="3600" b="1" dirty="0"/>
              <a:t>使他們聼了可以</a:t>
            </a:r>
            <a:endParaRPr lang="en-US" altLang="zh-TW" sz="3600" b="1" dirty="0"/>
          </a:p>
          <a:p>
            <a:pPr marL="914400" lvl="2" indent="0">
              <a:buNone/>
            </a:pPr>
            <a:r>
              <a:rPr lang="en-US" altLang="zh-TW" sz="3600" b="1" dirty="0"/>
              <a:t> </a:t>
            </a:r>
            <a:r>
              <a:rPr lang="zh-TW" altLang="en-US" sz="3600" b="1" dirty="0"/>
              <a:t>   得到益處。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7582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890</Words>
  <Application>Microsoft Office PowerPoint</Application>
  <PresentationFormat>Widescreen</PresentationFormat>
  <Paragraphs>100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新細明體</vt:lpstr>
      <vt:lpstr>Arial</vt:lpstr>
      <vt:lpstr>Calibri</vt:lpstr>
      <vt:lpstr>Calibri Light</vt:lpstr>
      <vt:lpstr>Office Theme</vt:lpstr>
      <vt:lpstr>管束自己的舌頭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管束自己的舌頭</dc:title>
  <dc:creator>Gene Hsiao</dc:creator>
  <cp:lastModifiedBy>Alfred Chen</cp:lastModifiedBy>
  <cp:revision>9</cp:revision>
  <dcterms:created xsi:type="dcterms:W3CDTF">2017-03-09T23:38:08Z</dcterms:created>
  <dcterms:modified xsi:type="dcterms:W3CDTF">2017-04-11T08:12:06Z</dcterms:modified>
</cp:coreProperties>
</file>