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87" r:id="rId4"/>
  </p:sldMasterIdLst>
  <p:notesMasterIdLst>
    <p:notesMasterId r:id="rId32"/>
  </p:notesMasterIdLst>
  <p:sldIdLst>
    <p:sldId id="1933" r:id="rId5"/>
    <p:sldId id="2028" r:id="rId6"/>
    <p:sldId id="2014" r:id="rId7"/>
    <p:sldId id="2000" r:id="rId8"/>
    <p:sldId id="2011" r:id="rId9"/>
    <p:sldId id="2003" r:id="rId10"/>
    <p:sldId id="2012" r:id="rId11"/>
    <p:sldId id="2013" r:id="rId12"/>
    <p:sldId id="2006" r:id="rId13"/>
    <p:sldId id="1972" r:id="rId14"/>
    <p:sldId id="2008" r:id="rId15"/>
    <p:sldId id="2017" r:id="rId16"/>
    <p:sldId id="2022" r:id="rId17"/>
    <p:sldId id="2020" r:id="rId18"/>
    <p:sldId id="2015" r:id="rId19"/>
    <p:sldId id="2018" r:id="rId20"/>
    <p:sldId id="2021" r:id="rId21"/>
    <p:sldId id="2016" r:id="rId22"/>
    <p:sldId id="2023" r:id="rId23"/>
    <p:sldId id="2024" r:id="rId24"/>
    <p:sldId id="2025" r:id="rId25"/>
    <p:sldId id="2026" r:id="rId26"/>
    <p:sldId id="2027" r:id="rId27"/>
    <p:sldId id="2029" r:id="rId28"/>
    <p:sldId id="2030" r:id="rId29"/>
    <p:sldId id="1994" r:id="rId30"/>
    <p:sldId id="2002" r:id="rId31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771" autoAdjust="0"/>
  </p:normalViewPr>
  <p:slideViewPr>
    <p:cSldViewPr snapToGrid="0" snapToObjects="1">
      <p:cViewPr>
        <p:scale>
          <a:sx n="50" d="100"/>
          <a:sy n="50" d="100"/>
        </p:scale>
        <p:origin x="-118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4/11/2017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4/11/2017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愛的醫治</a:t>
            </a:r>
            <a:endParaRPr lang="en-US" altLang="zh-TW" sz="9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4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Healing of  Love</a:t>
            </a: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April 2,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56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1600" y="615980"/>
            <a:ext cx="9042400" cy="569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神在男性裡面放下對祂的同在的需要。 因此所有的男人都以某種方式在尋找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神，無論他們是否承認這個事實。他們渴望能相信比自己更偉大的某種東西或個人。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...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無論年長的或年輕人，在你內心深處都是真心渴望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也許你嘗試過其他一切方法，但你其實是在尋求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神，這種渴望深植在你裡面。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		</a:t>
            </a:r>
            <a:r>
              <a:rPr lang="en-US" altLang="zh-TW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活出男人本色─第四章</a:t>
            </a:r>
            <a:r>
              <a:rPr lang="en-US" altLang="zh-TW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35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1600" y="425480"/>
            <a:ext cx="9042400" cy="626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但如此，就是在患難中也是歡歡喜喜的；因為知道患難生忍耐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，忍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耐生老練，老練生盼望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；盼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望不至於羞恥，因為所賜給我們的聖靈將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神的愛澆灌在我們心裡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Romans 5:3-5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Not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only so, but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we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also glory in our sufferings, because we know that suffering produces perseverance;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perseverance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character; and character, hope. 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hope does not put us to shame, because God’s love has been poured out into our hearts through the Holy Spirit, who has been given to us.</a:t>
            </a:r>
            <a:endParaRPr lang="en-US" altLang="zh-TW" sz="4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56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1863454"/>
            <a:ext cx="9144000" cy="4278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愛的藝術 </a:t>
            </a:r>
            <a:r>
              <a:rPr lang="en-US" altLang="zh-TW" sz="44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Art of</a:t>
            </a:r>
            <a:r>
              <a:rPr lang="zh-TW" altLang="en-US" sz="44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TW" sz="44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Loving</a:t>
            </a:r>
            <a:r>
              <a:rPr lang="zh-TW" altLang="en-US" sz="44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lang="en-US" altLang="zh-TW" b="1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弗羅姆 </a:t>
            </a: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Eric Fromm, 1956)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i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愛是</a:t>
            </a:r>
            <a:r>
              <a:rPr lang="zh-TW" altLang="en-US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需要學習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</a:t>
            </a:r>
            <a:endParaRPr lang="en-US" altLang="zh-TW" sz="40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9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9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愛不是</a:t>
            </a:r>
            <a:r>
              <a:rPr lang="zh-TW" altLang="en-US" sz="4000" b="1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對象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的問題，而是</a:t>
            </a:r>
            <a:r>
              <a:rPr lang="zh-TW" altLang="en-US" sz="4000" b="1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能力</a:t>
            </a:r>
            <a:r>
              <a:rPr lang="zh-TW" altLang="en-US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的問題</a:t>
            </a:r>
            <a:endParaRPr lang="en-US" altLang="zh-TW" sz="40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68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30200" y="1863454"/>
            <a:ext cx="8724900" cy="1400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愛是需要學習</a:t>
            </a:r>
            <a:r>
              <a:rPr lang="zh-TW" altLang="en-US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endParaRPr lang="en-US" altLang="zh-TW" sz="500" i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2050" name="Picture 2" descr="Image result for l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050" y="3920794"/>
            <a:ext cx="4057650" cy="228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91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66700" y="872854"/>
            <a:ext cx="8534400" cy="523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愛不僅僅只是狹隘的男女愛情，愛是人格整體之展現，要發展愛的能力，則需要努力去發展自己的人格</a:t>
            </a:r>
            <a:r>
              <a:rPr lang="zh-TW" altLang="en-US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。 愛</a:t>
            </a:r>
            <a:r>
              <a:rPr lang="zh-TW" altLang="en-US" sz="40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的本質，包含了照顧、責任、尊重與了解</a:t>
            </a:r>
            <a:r>
              <a:rPr lang="zh-TW" altLang="en-US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。</a:t>
            </a:r>
            <a:endParaRPr lang="en-US" altLang="zh-TW" sz="40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一</a:t>
            </a:r>
            <a:r>
              <a:rPr lang="zh-TW" altLang="en-US" sz="40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個人若要具備愛的能力，先決條件是他已達</a:t>
            </a:r>
            <a:r>
              <a:rPr lang="zh-TW" altLang="en-US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到建</a:t>
            </a:r>
            <a:r>
              <a:rPr lang="zh-TW" altLang="en-US" sz="40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設性人格，懂得什麼叫愛。</a:t>
            </a:r>
            <a:endParaRPr lang="en-US" altLang="zh-TW" sz="40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55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30200" y="1863454"/>
            <a:ext cx="8724900" cy="240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愛不是</a:t>
            </a:r>
            <a:r>
              <a:rPr lang="zh-TW" altLang="en-US" sz="6000" u="sng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對象</a:t>
            </a: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的問題，而是</a:t>
            </a:r>
            <a:r>
              <a:rPr lang="zh-TW" altLang="en-US" sz="6000" u="sng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能力</a:t>
            </a: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的問</a:t>
            </a:r>
            <a:r>
              <a:rPr lang="zh-TW" altLang="en-US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題</a:t>
            </a:r>
            <a:endParaRPr lang="en-US" altLang="zh-TW" sz="500" i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3074" name="Picture 2" descr="Image result for l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025" y="4264101"/>
            <a:ext cx="4159250" cy="234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18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406400" y="1136680"/>
            <a:ext cx="8648700" cy="218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，因為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神先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們。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John 4:19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We </a:t>
            </a:r>
            <a:r>
              <a:rPr lang="en-US" altLang="zh-TW" sz="4000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love</a:t>
            </a: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because he first </a:t>
            </a:r>
            <a:r>
              <a:rPr lang="en-US" altLang="zh-TW" sz="4000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loved</a:t>
            </a: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us.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37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1863454"/>
            <a:ext cx="88646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</a:t>
            </a:r>
            <a:r>
              <a:rPr lang="zh-TW" altLang="en-US" sz="6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6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根</a:t>
            </a:r>
            <a:r>
              <a:rPr lang="zh-TW" altLang="en-US" sz="6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</a:t>
            </a:r>
            <a:r>
              <a:rPr lang="zh-TW" altLang="en-US" sz="4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</a:t>
            </a:r>
            <a:r>
              <a:rPr lang="zh-TW" altLang="en-US" sz="4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6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敬畏 神</a:t>
            </a:r>
            <a:endParaRPr lang="en-US" altLang="zh-TW" sz="2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Foundation of Love</a:t>
            </a:r>
            <a:r>
              <a:rPr lang="zh-TW" altLang="en-US" sz="48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─ </a:t>
            </a:r>
            <a:r>
              <a:rPr lang="en-US" altLang="zh-TW" sz="48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fear of the Lord</a:t>
            </a:r>
            <a:endParaRPr lang="en-US" altLang="zh-TW" sz="7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65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1600" y="425480"/>
            <a:ext cx="9042400" cy="64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又當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存敬畏基督的心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，彼此順服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們作妻子的，當順服自己的丈夫，如同順服主。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為丈夫是妻子的頭，如同基督是教會的頭；他又是教會全體的救主。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教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會怎樣順服基督，妻子也要怎樣凡事順服丈夫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們作丈夫的，要愛你們的妻子，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正如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基督愛教會，為教會捨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己。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5:21-25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21 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Submit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 one another out of reverence for Christ.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22 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Wives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submit yourselves to your own husbands as you do to the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Lord.</a:t>
            </a: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4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700" y="603279"/>
            <a:ext cx="8851900" cy="612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你們年幼的，也要順服年長的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是你們眾人也都要以謙卑束腰，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彼此順服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；因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阻擋驕傲的人，賜恩給謙卑的人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Peter 5:5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the same way, you who are younger, submit yourselves to your elders. All of you, clothe yourselves with humility toward one another, because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</a:t>
            </a:r>
            <a:endParaRPr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“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God opposes the proud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but shows favor to the humble.”</a:t>
            </a: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94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1863454"/>
            <a:ext cx="88646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</a:t>
            </a:r>
            <a:r>
              <a:rPr lang="zh-TW" altLang="en-US" sz="6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6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智慧</a:t>
            </a:r>
            <a:endParaRPr lang="en-US" altLang="zh-TW" sz="2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Wisdom in Love</a:t>
            </a:r>
            <a:endParaRPr lang="en-US" altLang="zh-TW" sz="7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65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406400" y="1136680"/>
            <a:ext cx="8458200" cy="341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敬畏耶和華是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智慧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的開端；認識至聖者便是聰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明。</a:t>
            </a:r>
            <a:endParaRPr lang="en-US" altLang="zh-TW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箴言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Proverbs 9:10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fear of the Lord is the beginning of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wisdom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knowledge of the Holy One is understanding.</a:t>
            </a: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71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1863454"/>
            <a:ext cx="88646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</a:t>
            </a:r>
            <a:r>
              <a:rPr lang="zh-TW" altLang="en-US" sz="6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的合一</a:t>
            </a:r>
            <a:endParaRPr lang="en-US" altLang="zh-TW" sz="2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Unity in Love</a:t>
            </a:r>
            <a:endParaRPr lang="en-US" altLang="zh-TW" sz="7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42900" y="1200180"/>
            <a:ext cx="8534400" cy="289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二人若不同心，豈能同行呢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阿摩司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Amos 3:3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Do </a:t>
            </a: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two walk together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unless they have agreed to do so?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1863454"/>
            <a:ext cx="88646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</a:t>
            </a:r>
            <a:r>
              <a:rPr lang="zh-TW" altLang="en-US" sz="6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的饒恕</a:t>
            </a:r>
            <a:endParaRPr lang="en-US" altLang="zh-TW" sz="2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Forgiveness in Love</a:t>
            </a:r>
            <a:endParaRPr lang="en-US" altLang="zh-TW" sz="7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17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03200" y="781080"/>
            <a:ext cx="8648700" cy="410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並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要以恩慈相待，存憐憫的心，彼此饒恕，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正如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神在基督裡饒恕了你們一樣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4:32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 kind and compassionate to one another, forgiving each other, </a:t>
            </a:r>
            <a:r>
              <a:rPr lang="en-US" altLang="zh-TW" sz="4000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just as</a:t>
            </a:r>
            <a:r>
              <a:rPr lang="en-US" altLang="zh-TW" sz="4000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Christ God forgave you.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77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1863454"/>
            <a:ext cx="88646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</a:t>
            </a:r>
            <a:r>
              <a:rPr lang="zh-TW" altLang="en-US" sz="6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6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行動</a:t>
            </a:r>
            <a:endParaRPr lang="en-US" altLang="zh-TW" sz="2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Love</a:t>
            </a:r>
            <a:r>
              <a:rPr lang="zh-TW" altLang="en-US" sz="48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Actions</a:t>
            </a:r>
            <a:endParaRPr lang="en-US" altLang="zh-TW" sz="7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41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847454"/>
            <a:ext cx="8864600" cy="453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1.</a:t>
            </a:r>
            <a:r>
              <a:rPr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有「愛」的肯定 </a:t>
            </a:r>
            <a:endParaRPr lang="en-US" altLang="zh-TW" sz="6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Words </a:t>
            </a:r>
            <a:r>
              <a:rPr lang="en-US" altLang="zh-TW" sz="54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of </a:t>
            </a:r>
            <a:r>
              <a:rPr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Affirmation</a:t>
            </a:r>
            <a:endParaRPr lang="en-US" altLang="zh-TW" sz="9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b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話，要從心裡</a:t>
            </a:r>
            <a:endParaRPr lang="en-US" altLang="zh-TW" sz="4800" b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b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說，說給心聽</a:t>
            </a:r>
            <a:endParaRPr lang="en-US" altLang="zh-TW" sz="4800" b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800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4416425"/>
            <a:ext cx="3429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61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1215754"/>
            <a:ext cx="8864600" cy="380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2.</a:t>
            </a:r>
            <a:r>
              <a:rPr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幫</a:t>
            </a:r>
            <a:r>
              <a:rPr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助的行</a:t>
            </a:r>
            <a:r>
              <a:rPr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動 </a:t>
            </a:r>
            <a:endParaRPr lang="en-US" altLang="zh-TW" sz="6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Acts of Service</a:t>
            </a:r>
            <a:endParaRPr lang="en-US" altLang="zh-TW" sz="100" b="1" i="1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b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你的</a:t>
            </a:r>
            <a:r>
              <a:rPr lang="zh-TW" altLang="en-US" sz="4800" b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事就是我的事</a:t>
            </a:r>
            <a:r>
              <a:rPr lang="zh-TW" altLang="en-US" sz="4800" b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，分擔家務</a:t>
            </a:r>
            <a:endParaRPr lang="en-US" altLang="zh-TW" sz="4800" b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800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4340225"/>
            <a:ext cx="3429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1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1126854"/>
            <a:ext cx="8864600" cy="380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3.</a:t>
            </a:r>
            <a:r>
              <a:rPr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窩</a:t>
            </a:r>
            <a:r>
              <a:rPr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心</a:t>
            </a:r>
            <a:r>
              <a:rPr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的禮物 </a:t>
            </a:r>
            <a:endParaRPr lang="en-US" altLang="zh-TW" sz="6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Gifts</a:t>
            </a:r>
            <a:endParaRPr lang="en-US" altLang="zh-TW" sz="100" b="1" i="1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b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用心的觀察和預備</a:t>
            </a:r>
            <a:endParaRPr lang="en-US" altLang="zh-TW" sz="4800" b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800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00" y="4416425"/>
            <a:ext cx="3429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55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1126854"/>
            <a:ext cx="8864600" cy="380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4.</a:t>
            </a:r>
            <a:r>
              <a:rPr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</a:t>
            </a:r>
            <a:r>
              <a:rPr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品質的時</a:t>
            </a:r>
            <a:r>
              <a:rPr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間 </a:t>
            </a:r>
            <a:endParaRPr lang="en-US" altLang="zh-TW" sz="6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Q</a:t>
            </a:r>
            <a:r>
              <a:rPr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uality </a:t>
            </a:r>
            <a:r>
              <a:rPr lang="en-US" altLang="zh-TW" sz="54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</a:t>
            </a:r>
            <a:r>
              <a:rPr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ime</a:t>
            </a:r>
            <a:endParaRPr lang="en-US" altLang="zh-TW" sz="100" b="1" i="1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b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要「真的」在一起</a:t>
            </a:r>
            <a:endParaRPr lang="en-US" altLang="zh-TW" sz="4800" b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800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00" y="4378325"/>
            <a:ext cx="3429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00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1117329"/>
            <a:ext cx="8864600" cy="380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5.</a:t>
            </a:r>
            <a:r>
              <a:rPr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愛的</a:t>
            </a:r>
            <a:r>
              <a:rPr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擁</a:t>
            </a:r>
            <a:r>
              <a:rPr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抱 </a:t>
            </a:r>
            <a:endParaRPr lang="en-US" altLang="zh-TW" sz="6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Affection</a:t>
            </a:r>
            <a:endParaRPr lang="en-US" altLang="zh-TW" sz="100" b="1" i="1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b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溫暖而自</a:t>
            </a:r>
            <a:r>
              <a:rPr lang="zh-TW" altLang="en-US" sz="4800" b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然的流露</a:t>
            </a:r>
            <a:endParaRPr lang="en-US" altLang="zh-TW" sz="4800" b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800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4394200"/>
            <a:ext cx="3429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61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1863454"/>
            <a:ext cx="88646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</a:t>
            </a:r>
            <a:r>
              <a:rPr lang="zh-TW" altLang="en-US" sz="6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的盼望</a:t>
            </a:r>
            <a:endParaRPr lang="en-US" altLang="zh-TW" sz="2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Hope in Love</a:t>
            </a:r>
            <a:endParaRPr lang="en-US" altLang="zh-TW" sz="7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62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1200180"/>
            <a:ext cx="8864600" cy="3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凡事包容，凡事相信，凡事盼望，凡事忍耐。 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是永不止息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Corinthians 13:7-8a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It always protects, always trusts, always hopes, always </a:t>
            </a:r>
            <a:r>
              <a:rPr lang="en-US" altLang="zh-TW" sz="40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perseveres.  </a:t>
            </a:r>
            <a:r>
              <a:rPr lang="en-US" altLang="zh-TW" sz="40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Love </a:t>
            </a:r>
            <a:r>
              <a:rPr lang="en-US" altLang="zh-TW" sz="4000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never fails</a:t>
            </a: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57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98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0" y="2074865"/>
            <a:ext cx="9144000" cy="224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Play Video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“</a:t>
            </a:r>
            <a:r>
              <a:rPr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因你愛的大能</a:t>
            </a: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”</a:t>
            </a:r>
            <a:endParaRPr lang="en-US" altLang="zh-TW" sz="7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93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24612</TotalTime>
  <Words>951</Words>
  <Application>Microsoft Office PowerPoint</Application>
  <PresentationFormat>On-screen Show (4:3)</PresentationFormat>
  <Paragraphs>141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43" baseType="lpstr"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12_Default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1480</cp:revision>
  <dcterms:created xsi:type="dcterms:W3CDTF">2014-11-02T05:55:36Z</dcterms:created>
  <dcterms:modified xsi:type="dcterms:W3CDTF">2017-04-11T08:28:18Z</dcterms:modified>
</cp:coreProperties>
</file>