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38"/>
  </p:notesMasterIdLst>
  <p:handoutMasterIdLst>
    <p:handoutMasterId r:id="rId39"/>
  </p:handoutMasterIdLst>
  <p:sldIdLst>
    <p:sldId id="602" r:id="rId2"/>
    <p:sldId id="609" r:id="rId3"/>
    <p:sldId id="610" r:id="rId4"/>
    <p:sldId id="612" r:id="rId5"/>
    <p:sldId id="560" r:id="rId6"/>
    <p:sldId id="607" r:id="rId7"/>
    <p:sldId id="606" r:id="rId8"/>
    <p:sldId id="608" r:id="rId9"/>
    <p:sldId id="613" r:id="rId10"/>
    <p:sldId id="562" r:id="rId11"/>
    <p:sldId id="585" r:id="rId12"/>
    <p:sldId id="580" r:id="rId13"/>
    <p:sldId id="568" r:id="rId14"/>
    <p:sldId id="587" r:id="rId15"/>
    <p:sldId id="570" r:id="rId16"/>
    <p:sldId id="593" r:id="rId17"/>
    <p:sldId id="594" r:id="rId18"/>
    <p:sldId id="614" r:id="rId19"/>
    <p:sldId id="595" r:id="rId20"/>
    <p:sldId id="586" r:id="rId21"/>
    <p:sldId id="582" r:id="rId22"/>
    <p:sldId id="576" r:id="rId23"/>
    <p:sldId id="591" r:id="rId24"/>
    <p:sldId id="596" r:id="rId25"/>
    <p:sldId id="597" r:id="rId26"/>
    <p:sldId id="615" r:id="rId27"/>
    <p:sldId id="598" r:id="rId28"/>
    <p:sldId id="599" r:id="rId29"/>
    <p:sldId id="583" r:id="rId30"/>
    <p:sldId id="567" r:id="rId31"/>
    <p:sldId id="616" r:id="rId32"/>
    <p:sldId id="590" r:id="rId33"/>
    <p:sldId id="578" r:id="rId34"/>
    <p:sldId id="600" r:id="rId35"/>
    <p:sldId id="601" r:id="rId36"/>
    <p:sldId id="617" r:id="rId37"/>
  </p:sldIdLst>
  <p:sldSz cx="9144000" cy="6858000" type="screen4x3"/>
  <p:notesSz cx="7053263" cy="93726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2">
          <p15:clr>
            <a:srgbClr val="A4A3A4"/>
          </p15:clr>
        </p15:guide>
        <p15:guide id="2" pos="222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17AF"/>
    <a:srgbClr val="FF0000"/>
    <a:srgbClr val="FFFF00"/>
    <a:srgbClr val="FFFF66"/>
    <a:srgbClr val="E7EA7E"/>
    <a:srgbClr val="3AEC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83" autoAdjust="0"/>
    <p:restoredTop sz="99827" autoAdjust="0"/>
  </p:normalViewPr>
  <p:slideViewPr>
    <p:cSldViewPr>
      <p:cViewPr varScale="1">
        <p:scale>
          <a:sx n="46" d="100"/>
          <a:sy n="46" d="100"/>
        </p:scale>
        <p:origin x="124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2250" y="-108"/>
      </p:cViewPr>
      <p:guideLst>
        <p:guide orient="horz" pos="2952"/>
        <p:guide pos="222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8313"/>
          </a:xfrm>
          <a:prstGeom prst="rect">
            <a:avLst/>
          </a:prstGeom>
        </p:spPr>
        <p:txBody>
          <a:bodyPr vert="horz" lIns="93854" tIns="46927" rIns="93854" bIns="46927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738" y="0"/>
            <a:ext cx="3055937" cy="468313"/>
          </a:xfrm>
          <a:prstGeom prst="rect">
            <a:avLst/>
          </a:prstGeom>
        </p:spPr>
        <p:txBody>
          <a:bodyPr vert="horz" lIns="93854" tIns="46927" rIns="93854" bIns="46927" rtlCol="0"/>
          <a:lstStyle>
            <a:lvl1pPr algn="r">
              <a:defRPr sz="1200"/>
            </a:lvl1pPr>
          </a:lstStyle>
          <a:p>
            <a:pPr>
              <a:defRPr/>
            </a:pPr>
            <a:fld id="{9F6A2914-7679-420B-A9A0-08AE66A88DB8}" type="datetimeFigureOut">
              <a:rPr lang="en-US"/>
              <a:pPr>
                <a:defRPr/>
              </a:pPr>
              <a:t>4/11/2017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02700"/>
            <a:ext cx="3055938" cy="468313"/>
          </a:xfrm>
          <a:prstGeom prst="rect">
            <a:avLst/>
          </a:prstGeom>
        </p:spPr>
        <p:txBody>
          <a:bodyPr vert="horz" lIns="93854" tIns="46927" rIns="93854" bIns="46927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738" y="8902700"/>
            <a:ext cx="3055937" cy="468313"/>
          </a:xfrm>
          <a:prstGeom prst="rect">
            <a:avLst/>
          </a:prstGeom>
        </p:spPr>
        <p:txBody>
          <a:bodyPr vert="horz" wrap="square" lIns="93854" tIns="46927" rIns="93854" bIns="4692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02A8D0C-C06B-4B78-AC2F-337B1C5704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6613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738" y="0"/>
            <a:ext cx="3055937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8BD8BF9-BC98-43CF-BCF9-970E62ADC124}" type="datetimeFigureOut">
              <a:rPr lang="en-US"/>
              <a:pPr>
                <a:defRPr/>
              </a:pPr>
              <a:t>4/11/2017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703263"/>
            <a:ext cx="4686300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850" y="4451350"/>
            <a:ext cx="5643563" cy="421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02700"/>
            <a:ext cx="3055938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738" y="8902700"/>
            <a:ext cx="3055937" cy="4683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BD36586-42A9-4BEB-B783-04AA3691FD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03898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5870CB2-E756-4B2D-B85E-221B2BAC0054}" type="slidenum">
              <a:rPr lang="en-US" altLang="en-US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9133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0">
                      <a:gsLst>
                        <a:gs pos="0">
                          <a:schemeClr val="bg2"/>
                        </a:gs>
                        <a:gs pos="100000">
                          <a:schemeClr val="bg1"/>
                        </a:gs>
                      </a:gsLst>
                      <a:lin ang="18900000" scaled="1"/>
                    </a:gra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70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27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1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38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>
                  <a:gd name="T0" fmla="*/ 0 w 348"/>
                  <a:gd name="T1" fmla="*/ 0 h 1272"/>
                  <a:gd name="T2" fmla="*/ 287 w 348"/>
                  <a:gd name="T3" fmla="*/ 582 h 1272"/>
                  <a:gd name="T4" fmla="*/ 348 w 348"/>
                  <a:gd name="T5" fmla="*/ 1272 h 1272"/>
                  <a:gd name="T6" fmla="*/ 54 w 348"/>
                  <a:gd name="T7" fmla="*/ 676 h 1272"/>
                  <a:gd name="T8" fmla="*/ 0 w 348"/>
                  <a:gd name="T9" fmla="*/ 0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58521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8522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</a:lstStyle>
          <a:p>
            <a:fld id="{0DD96B8C-C929-4BCF-B8ED-95255FEC58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0333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082112-AEB2-469F-9ECA-6940EB28AE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6189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8EB695-7585-4335-A2B2-BB81E54941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0564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601C69-1046-44BA-80E1-3DED966E48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4178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FA2782-06AF-49B8-884B-AD3DDA35C8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9538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19E4D2-7650-42C9-B22D-67BFE8091D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9012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8815CA-AB27-426B-99CF-6CC2A11857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8764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E5BAD1-F591-4380-AD37-803983E158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8888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E4FF4F-AED5-43A7-A212-46411095F1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6924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18C9D3-8069-4E51-8A93-DC4556F473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2903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6DB26A-8647-4950-B3A2-D2FE2B65B9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9809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52546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169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0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1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2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3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4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5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6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7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8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9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0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1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0">
                      <a:gsLst>
                        <a:gs pos="0">
                          <a:schemeClr val="bg2"/>
                        </a:gs>
                        <a:gs pos="100000">
                          <a:schemeClr val="bg1"/>
                        </a:gs>
                      </a:gsLst>
                      <a:lin ang="18900000" scaled="1"/>
                    </a:gra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3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1034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35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36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37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38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39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0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1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2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3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4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5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6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7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8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9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0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1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2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3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4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5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6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7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8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9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0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1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2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3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4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5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6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7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8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9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0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1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2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3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4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5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6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7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8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9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0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1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2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3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4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5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6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7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8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9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90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91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92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93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94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95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96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97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8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99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0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1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2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3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4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5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6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7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8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9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0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1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2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3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4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5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6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7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8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9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0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1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2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3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4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5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6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7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8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9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0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1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2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3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4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5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6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7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8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9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0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1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2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3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4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5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6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7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8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9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50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51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52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53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54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5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6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7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8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9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0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1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2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3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64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65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6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495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>
                  <a:gd name="T0" fmla="*/ 0 w 348"/>
                  <a:gd name="T1" fmla="*/ 0 h 1272"/>
                  <a:gd name="T2" fmla="*/ 287 w 348"/>
                  <a:gd name="T3" fmla="*/ 582 h 1272"/>
                  <a:gd name="T4" fmla="*/ 348 w 348"/>
                  <a:gd name="T5" fmla="*/ 1272 h 1272"/>
                  <a:gd name="T6" fmla="*/ 54 w 348"/>
                  <a:gd name="T7" fmla="*/ 676 h 1272"/>
                  <a:gd name="T8" fmla="*/ 0 w 348"/>
                  <a:gd name="T9" fmla="*/ 0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96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57497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7498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7499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7500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panose="020B0604020202020204" pitchFamily="34" charset="0"/>
              </a:defRPr>
            </a:lvl1pPr>
          </a:lstStyle>
          <a:p>
            <a:fld id="{D1FD9979-0823-4C3E-A38B-FBA97967E57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7501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056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2365375"/>
            <a:ext cx="917575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s://d2v9y0dukr6mq2.cloudfront.net/video/thumbnail/A039Hsw/light-on-the-bible_4ysl6qfe__M0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144" y="1018494"/>
            <a:ext cx="9162143" cy="51537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https://bibledaily.files.wordpress.com/2009/06/bible-ligh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" y="287153"/>
            <a:ext cx="9136743" cy="60850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l7.alamy.com/zooms/345c27bf3e0743f0ac07a027d8062672/first-page-of-the-book-of-genesis-in-the-bible-with-the-words-let-a3c2d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" y="0"/>
            <a:ext cx="9140371" cy="72983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2286000"/>
            <a:ext cx="9175750" cy="167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7" descr="https://i.ytimg.com/vi/prF7qMNcvY0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152400"/>
            <a:ext cx="11920538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275" y="-11113"/>
            <a:ext cx="9102725" cy="68278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22225"/>
            <a:ext cx="5105400" cy="68056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7" descr="https://i.ytimg.com/vi/prF7qMNcvY0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152400"/>
            <a:ext cx="11920538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l7.alamy.com/zooms/345c27bf3e0743f0ac07a027d8062672/first-page-of-the-book-of-genesis-in-the-bible-with-the-words-let-a3c2d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" y="0"/>
            <a:ext cx="9140371" cy="72983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2286000"/>
            <a:ext cx="9175750" cy="167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457200"/>
            <a:ext cx="915035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-2895600"/>
            <a:ext cx="9172575" cy="1163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4.bp.blogspot.com/-_VpJO-9gU8c/TqVNPg6LXkI/AAAAAAAABHw/KHQBBP0owfk/s1600/tears+of+jo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6550"/>
            <a:ext cx="9144000" cy="600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13" y="457200"/>
            <a:ext cx="9107487" cy="7924800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28575" y="0"/>
            <a:ext cx="9172575" cy="990600"/>
          </a:xfrm>
          <a:solidFill>
            <a:srgbClr val="FFFF00"/>
          </a:solidFill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FF0000"/>
                </a:solidFill>
              </a:rPr>
              <a:t>1 Thessalonians 1:6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7938"/>
            <a:ext cx="8991600" cy="6850062"/>
          </a:xfr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323975" cy="6781800"/>
          </a:xfrm>
          <a:solidFill>
            <a:srgbClr val="FFFF00"/>
          </a:solidFill>
        </p:spPr>
        <p:txBody>
          <a:bodyPr/>
          <a:lstStyle/>
          <a:p>
            <a:pPr>
              <a:defRPr/>
            </a:pP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帖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撒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羅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尼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迦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前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書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>1</a:t>
            </a: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章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>6</a:t>
            </a: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節</a:t>
            </a:r>
            <a:endParaRPr lang="en-US" altLang="en-US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https://themotherofnine9.files.wordpress.com/2013/09/real-tears-of-jo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25" y="169863"/>
            <a:ext cx="9166225" cy="666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13" y="457200"/>
            <a:ext cx="9107487" cy="7924800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28575" y="0"/>
            <a:ext cx="9172575" cy="990600"/>
          </a:xfrm>
          <a:solidFill>
            <a:srgbClr val="FFFF00"/>
          </a:solidFill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FF0000"/>
                </a:solidFill>
              </a:rPr>
              <a:t>1 Thessalonians 1:6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7938"/>
            <a:ext cx="8991600" cy="6850062"/>
          </a:xfr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323975" cy="6781800"/>
          </a:xfrm>
          <a:solidFill>
            <a:srgbClr val="FFFF00"/>
          </a:solidFill>
        </p:spPr>
        <p:txBody>
          <a:bodyPr/>
          <a:lstStyle/>
          <a:p>
            <a:pPr>
              <a:defRPr/>
            </a:pP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帖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撒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羅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尼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迦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前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書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>1</a:t>
            </a: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章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>6</a:t>
            </a: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節</a:t>
            </a:r>
            <a:endParaRPr lang="en-US" altLang="en-US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l7.alamy.com/zooms/345c27bf3e0743f0ac07a027d8062672/first-page-of-the-book-of-genesis-in-the-bible-with-the-words-let-a3c2d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" y="0"/>
            <a:ext cx="9140371" cy="72983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2286000"/>
            <a:ext cx="9175750" cy="167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drjamesdobson.org/sf-images/default-source/blogs/lay-counseling-and-the-local-church.png?sfvrsn=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25" y="1358900"/>
            <a:ext cx="9166225" cy="406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" y="685800"/>
            <a:ext cx="8915400" cy="6688138"/>
          </a:xfr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-28575" y="0"/>
            <a:ext cx="9172575" cy="990600"/>
          </a:xfrm>
          <a:solidFill>
            <a:srgbClr val="FFFF00"/>
          </a:solidFill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FF0000"/>
                </a:solidFill>
              </a:rPr>
              <a:t>1 John 1:7-9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3500" y="0"/>
            <a:ext cx="7810500" cy="6858000"/>
          </a:xfr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1323975" cy="6781800"/>
          </a:xfrm>
          <a:solidFill>
            <a:srgbClr val="FFFF00"/>
          </a:solidFill>
        </p:spPr>
        <p:txBody>
          <a:bodyPr/>
          <a:lstStyle/>
          <a:p>
            <a:pPr>
              <a:defRPr/>
            </a:pP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約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翰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一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書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>1</a:t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章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>7-9</a:t>
            </a: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節</a:t>
            </a:r>
            <a:endParaRPr lang="en-US" altLang="en-US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5" descr="https://img.clipartfest.com/c5e7f0b1d360aa175b84a52bffa2d890_peeled-banana-pink-clipart-free-clipart-banana_816-54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400"/>
            <a:ext cx="777240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5" descr="https://thumbs.dreamstime.com/t/close-up-half-peeled-banana-20114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550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" y="685800"/>
            <a:ext cx="8915400" cy="6688138"/>
          </a:xfr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-28575" y="0"/>
            <a:ext cx="9172575" cy="990600"/>
          </a:xfrm>
          <a:solidFill>
            <a:srgbClr val="FFFF00"/>
          </a:solidFill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FF0000"/>
                </a:solidFill>
              </a:rPr>
              <a:t>1 John 1:7-9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3500" y="0"/>
            <a:ext cx="7810500" cy="6858000"/>
          </a:xfr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1323975" cy="6781800"/>
          </a:xfrm>
          <a:solidFill>
            <a:srgbClr val="FFFF00"/>
          </a:solidFill>
        </p:spPr>
        <p:txBody>
          <a:bodyPr/>
          <a:lstStyle/>
          <a:p>
            <a:pPr>
              <a:defRPr/>
            </a:pP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約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翰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一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書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>1</a:t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章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>7-9</a:t>
            </a: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節</a:t>
            </a:r>
            <a:endParaRPr lang="en-US" altLang="en-US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l7.alamy.com/zooms/345c27bf3e0743f0ac07a027d8062672/first-page-of-the-book-of-genesis-in-the-bible-with-the-words-let-a3c2d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" y="0"/>
            <a:ext cx="9140371" cy="72983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2286000"/>
            <a:ext cx="9175750" cy="167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https://themotherofnine9.files.wordpress.com/2013/09/real-tears-of-jo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25" y="169863"/>
            <a:ext cx="9166225" cy="666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4.bp.blogspot.com/-_VpJO-9gU8c/TqVNPg6LXkI/AAAAAAAABHw/KHQBBP0owfk/s1600/tears+of+jo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6550"/>
            <a:ext cx="9144000" cy="600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500" y="304800"/>
            <a:ext cx="9113838" cy="7848600"/>
          </a:xfr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-28575" y="0"/>
            <a:ext cx="9172575" cy="990600"/>
          </a:xfrm>
          <a:solidFill>
            <a:srgbClr val="FFFF00"/>
          </a:solidFill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FF0000"/>
                </a:solidFill>
              </a:rPr>
              <a:t>Colossians 3:16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0"/>
            <a:ext cx="8201025" cy="6858000"/>
          </a:xfr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323975" cy="6781800"/>
          </a:xfrm>
          <a:solidFill>
            <a:srgbClr val="FFFF00"/>
          </a:solidFill>
        </p:spPr>
        <p:txBody>
          <a:bodyPr/>
          <a:lstStyle/>
          <a:p>
            <a:pPr>
              <a:defRPr/>
            </a:pP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歌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羅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西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書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>3</a:t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章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>16</a:t>
            </a: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節</a:t>
            </a:r>
            <a:endParaRPr lang="en-US" altLang="en-US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l7.alamy.com/zooms/345c27bf3e0743f0ac07a027d8062672/first-page-of-the-book-of-genesis-in-the-bible-with-the-words-let-a3c2d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" y="0"/>
            <a:ext cx="9140371" cy="72983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2286000"/>
            <a:ext cx="9175750" cy="167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9136063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5" descr="http://www.jokesoftheday.net/jokes-archive/2016/12/14/Lightbulb-Joke-Collection-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9725"/>
            <a:ext cx="9144000" cy="608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13" y="457200"/>
            <a:ext cx="9107487" cy="7924800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28575" y="0"/>
            <a:ext cx="9172575" cy="990600"/>
          </a:xfrm>
          <a:solidFill>
            <a:srgbClr val="FFFF00"/>
          </a:solidFill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FF0000"/>
                </a:solidFill>
              </a:rPr>
              <a:t>1 Thessalonians 1:6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7938"/>
            <a:ext cx="8991600" cy="6850062"/>
          </a:xfr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323975" cy="6781800"/>
          </a:xfrm>
          <a:solidFill>
            <a:srgbClr val="FFFF00"/>
          </a:solidFill>
        </p:spPr>
        <p:txBody>
          <a:bodyPr/>
          <a:lstStyle/>
          <a:p>
            <a:pPr>
              <a:defRPr/>
            </a:pP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帖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撒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羅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尼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迦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前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書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/>
            </a:r>
            <a:br>
              <a:rPr lang="en-US" altLang="zh-TW" smtClean="0">
                <a:solidFill>
                  <a:srgbClr val="FF0000"/>
                </a:solidFill>
                <a:ea typeface="新細明體" charset="-120"/>
              </a:rPr>
            </a:b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>1</a:t>
            </a: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章</a:t>
            </a:r>
            <a:r>
              <a:rPr lang="en-US" altLang="zh-TW" smtClean="0">
                <a:solidFill>
                  <a:srgbClr val="FF0000"/>
                </a:solidFill>
                <a:ea typeface="新細明體" charset="-120"/>
              </a:rPr>
              <a:t>6</a:t>
            </a: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節</a:t>
            </a:r>
            <a:endParaRPr lang="en-US" altLang="en-US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l7.alamy.com/zooms/345c27bf3e0743f0ac07a027d8062672/first-page-of-the-book-of-genesis-in-the-bible-with-the-words-let-a3c2d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" y="0"/>
            <a:ext cx="9140371" cy="72983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2286000"/>
            <a:ext cx="9175750" cy="167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mpass">
  <a:themeElements>
    <a:clrScheme name="Compass 2">
      <a:dk1>
        <a:srgbClr val="5B5D6B"/>
      </a:dk1>
      <a:lt1>
        <a:srgbClr val="FFFFFF"/>
      </a:lt1>
      <a:dk2>
        <a:srgbClr val="5A5C6C"/>
      </a:dk2>
      <a:lt2>
        <a:srgbClr val="FFFFCC"/>
      </a:lt2>
      <a:accent1>
        <a:srgbClr val="9966FF"/>
      </a:accent1>
      <a:accent2>
        <a:srgbClr val="9383B3"/>
      </a:accent2>
      <a:accent3>
        <a:srgbClr val="B5B5BA"/>
      </a:accent3>
      <a:accent4>
        <a:srgbClr val="DADADA"/>
      </a:accent4>
      <a:accent5>
        <a:srgbClr val="CAB8FF"/>
      </a:accent5>
      <a:accent6>
        <a:srgbClr val="8576A2"/>
      </a:accent6>
      <a:hlink>
        <a:srgbClr val="A3C145"/>
      </a:hlink>
      <a:folHlink>
        <a:srgbClr val="6FA9B7"/>
      </a:folHlink>
    </a:clrScheme>
    <a:fontScheme name="Compas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Compass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Compass</Template>
  <TotalTime>7995</TotalTime>
  <Words>24</Words>
  <Application>Microsoft Office PowerPoint</Application>
  <PresentationFormat>On-screen Show (4:3)</PresentationFormat>
  <Paragraphs>13</Paragraphs>
  <Slides>36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Tahoma</vt:lpstr>
      <vt:lpstr>Arial</vt:lpstr>
      <vt:lpstr>Wingdings</vt:lpstr>
      <vt:lpstr>Calibri</vt:lpstr>
      <vt:lpstr>新細明體</vt:lpstr>
      <vt:lpstr>Compass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 Thessalonians 1:6</vt:lpstr>
      <vt:lpstr>帖 撒 羅 尼 迦 前 書 1章6節</vt:lpstr>
      <vt:lpstr>PowerPoint Presentation</vt:lpstr>
      <vt:lpstr>1 Thessalonians 1:6</vt:lpstr>
      <vt:lpstr>帖 撒 羅 尼 迦 前 書 1章6節</vt:lpstr>
      <vt:lpstr>PowerPoint Presentation</vt:lpstr>
      <vt:lpstr>PowerPoint Presentation</vt:lpstr>
      <vt:lpstr>1 John 1:7-9</vt:lpstr>
      <vt:lpstr>約 翰 一 書 1 章 7-9節</vt:lpstr>
      <vt:lpstr>PowerPoint Presentation</vt:lpstr>
      <vt:lpstr>PowerPoint Presentation</vt:lpstr>
      <vt:lpstr>1 John 1:7-9</vt:lpstr>
      <vt:lpstr>約 翰 一 書 1 章 7-9節</vt:lpstr>
      <vt:lpstr>PowerPoint Presentation</vt:lpstr>
      <vt:lpstr>PowerPoint Presentation</vt:lpstr>
      <vt:lpstr>PowerPoint Presentation</vt:lpstr>
      <vt:lpstr>Colossians 3:16</vt:lpstr>
      <vt:lpstr>歌 羅 西 書 3 章 16節</vt:lpstr>
      <vt:lpstr>PowerPoint Presentation</vt:lpstr>
      <vt:lpstr>PowerPoint Presentation</vt:lpstr>
      <vt:lpstr>PowerPoint Presentation</vt:lpstr>
      <vt:lpstr>1 Thessalonians 1:6</vt:lpstr>
      <vt:lpstr>帖 撒 羅 尼 迦 前 書 1章6節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DENNIS-YEUNG</dc:creator>
  <cp:lastModifiedBy>Alfred Chen</cp:lastModifiedBy>
  <cp:revision>398</cp:revision>
  <cp:lastPrinted>2017-03-26T01:15:21Z</cp:lastPrinted>
  <dcterms:created xsi:type="dcterms:W3CDTF">1601-01-01T00:00:00Z</dcterms:created>
  <dcterms:modified xsi:type="dcterms:W3CDTF">2017-04-11T08:55:14Z</dcterms:modified>
</cp:coreProperties>
</file>