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87" r:id="rId4"/>
  </p:sldMasterIdLst>
  <p:notesMasterIdLst>
    <p:notesMasterId r:id="rId26"/>
  </p:notesMasterIdLst>
  <p:sldIdLst>
    <p:sldId id="1933" r:id="rId5"/>
    <p:sldId id="2047" r:id="rId6"/>
    <p:sldId id="2000" r:id="rId7"/>
    <p:sldId id="2049" r:id="rId8"/>
    <p:sldId id="2048" r:id="rId9"/>
    <p:sldId id="2054" r:id="rId10"/>
    <p:sldId id="2014" r:id="rId11"/>
    <p:sldId id="2046" r:id="rId12"/>
    <p:sldId id="2040" r:id="rId13"/>
    <p:sldId id="2031" r:id="rId14"/>
    <p:sldId id="2035" r:id="rId15"/>
    <p:sldId id="2039" r:id="rId16"/>
    <p:sldId id="2055" r:id="rId17"/>
    <p:sldId id="2037" r:id="rId18"/>
    <p:sldId id="1994" r:id="rId19"/>
    <p:sldId id="2050" r:id="rId20"/>
    <p:sldId id="2041" r:id="rId21"/>
    <p:sldId id="2043" r:id="rId22"/>
    <p:sldId id="2052" r:id="rId23"/>
    <p:sldId id="2053" r:id="rId24"/>
    <p:sldId id="2002" r:id="rId25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771" autoAdjust="0"/>
  </p:normalViewPr>
  <p:slideViewPr>
    <p:cSldViewPr snapToGrid="0" snapToObjects="1">
      <p:cViewPr>
        <p:scale>
          <a:sx n="50" d="100"/>
          <a:sy n="50" d="100"/>
        </p:scale>
        <p:origin x="-118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4/16/2017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4/16/2017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4/16/2017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慶祝你的生命</a:t>
            </a:r>
            <a:endParaRPr lang="en-US" altLang="zh-TW" sz="6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4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Celebrate Your Life</a:t>
            </a: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April 16,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56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717580"/>
            <a:ext cx="9029700" cy="5986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我因耶和華大大歡喜；我的心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靠 神快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樂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因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他以拯救為衣給我穿上，以公義為袍給我披上，好像新郎戴上華冠，又像新婦佩戴妝飾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zh-TW" altLang="en-US" sz="4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61:10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delight greatly in the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Lord; my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soul rejoices in my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God.  For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has clothed me with garments of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salvation and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arrayed me in a robe of his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righteousness as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 bridegroom adorns his head like a priest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as a bride adorns herself with her jewels.</a:t>
            </a:r>
            <a:endParaRPr lang="en-US" altLang="zh-TW" sz="4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58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42900" y="1469754"/>
            <a:ext cx="8648700" cy="4693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慶祝你的生命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i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選</a:t>
            </a:r>
            <a:r>
              <a:rPr lang="zh-TW" altLang="en-US" sz="4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擇相信</a:t>
            </a:r>
            <a:r>
              <a:rPr lang="zh-TW" altLang="en-US" sz="54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  <a:r>
              <a:rPr lang="zh-TW" altLang="en-US" sz="4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神怎麼看你</a:t>
            </a:r>
            <a:endParaRPr lang="en-US" altLang="zh-TW" sz="48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選擇不相信撒旦的謊言</a:t>
            </a:r>
            <a:endParaRPr lang="en-US" altLang="zh-TW" sz="4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活出你的價值！</a:t>
            </a:r>
            <a:endParaRPr lang="en-US" altLang="zh-TW" sz="700" i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68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42900" y="1469754"/>
            <a:ext cx="8648700" cy="467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選擇相信</a:t>
            </a:r>
            <a:r>
              <a:rPr lang="zh-TW" altLang="en-US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6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神怎麼看你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i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熟</a:t>
            </a:r>
            <a:r>
              <a:rPr lang="zh-TW" altLang="en-US" sz="4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讀、默想</a:t>
            </a:r>
            <a:r>
              <a:rPr lang="zh-TW" altLang="en-US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  <a:r>
              <a:rPr lang="zh-TW" altLang="en-US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神</a:t>
            </a:r>
            <a:r>
              <a:rPr lang="zh-TW" altLang="en-US" sz="4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的話語</a:t>
            </a:r>
            <a:endParaRPr lang="en-US" altLang="zh-TW" sz="48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歡迎聖靈來充滿你</a:t>
            </a:r>
            <a:r>
              <a:rPr lang="zh-TW" altLang="en-US" sz="48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、</a:t>
            </a:r>
            <a:r>
              <a:rPr lang="zh-TW" altLang="en-US" sz="4800" dirty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啟示</a:t>
            </a:r>
            <a:r>
              <a:rPr lang="zh-TW" altLang="en-US" sz="48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你</a:t>
            </a:r>
            <a:endParaRPr lang="en-US" altLang="zh-TW" sz="4800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接納獨一無二的自己</a:t>
            </a:r>
            <a:endParaRPr lang="en-US" altLang="zh-TW" sz="100" b="1" i="1" dirty="0" smtClean="0">
              <a:solidFill>
                <a:schemeClr val="bg1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2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14300" y="869980"/>
            <a:ext cx="8864600" cy="3400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新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郎怎樣喜悅新婦，你的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神也要照樣喜悅你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zh-TW" altLang="en-US" sz="4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62:5b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as </a:t>
            </a: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 bridegroom rejoices over his bride,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so will your God rejoice over you.</a:t>
            </a: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03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14300" y="869980"/>
            <a:ext cx="8864600" cy="5740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求我們主耶穌基督的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神，榮耀的父，將那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賜人智慧和啟示的靈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賞給你們，使你們真知道他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，並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且照明你們心中的眼睛，使你們知道他的恩召有何等指望，他在聖徒中得的基業有何等豐盛的榮耀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；並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知道他向我們這信的人所顯的能力是何等浩大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Ephesians 1:17-19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42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882680"/>
            <a:ext cx="9144000" cy="5740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惟有你們是被揀選的族類，是有君尊的祭司，是聖潔的國度，是屬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神的子民，要叫你們宣揚那召你們出黑暗入奇妙光明者的美德。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Peter 2:9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you are a chosen people, a royal priesthood, a holy nation, God’s special possession, that you may declare the praises of him who called you out of darkness into his wonderful light.</a:t>
            </a: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56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54000" y="1330052"/>
            <a:ext cx="8661400" cy="519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選擇不相信撒旦的謊言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800" i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選擇不被冒犯、受傷</a:t>
            </a:r>
            <a:endParaRPr lang="en-US" altLang="zh-TW" sz="4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05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選擇</a:t>
            </a:r>
            <a:r>
              <a:rPr lang="zh-TW" altLang="en-US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不發怒</a:t>
            </a:r>
            <a:endParaRPr lang="en-US" altLang="zh-TW" sz="1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選擇饒恕</a:t>
            </a:r>
            <a:endParaRPr lang="en-US" altLang="zh-TW" sz="4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選擇   神的智</a:t>
            </a:r>
            <a:r>
              <a:rPr lang="zh-TW" altLang="en-US" sz="4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慧</a:t>
            </a:r>
            <a:endParaRPr lang="en-US" altLang="zh-TW" sz="300" b="1" i="1" dirty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742950" lvl="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3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91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79400" y="882680"/>
            <a:ext cx="8763000" cy="395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人有見識就不輕易發怒；寬恕人的過失便是自己的榮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耀。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Proverbs 19:11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 </a:t>
            </a: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man’s discretion makes him slow to anger,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it is his glory to overlook a transgression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(NASB)</a:t>
            </a:r>
            <a:endParaRPr lang="en-US" altLang="zh-TW" sz="3600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59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990600"/>
            <a:ext cx="86741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24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79400" y="882680"/>
            <a:ext cx="8763000" cy="3339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不制伏自己的心，好像毀壞的城邑沒有牆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垣。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Proverbs 25:28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Like a city that is broken into and without walls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 a man who has no control over his 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spirit.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(NASB)</a:t>
            </a:r>
            <a:endParaRPr lang="en-US" altLang="zh-TW" sz="3600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8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79400" y="882680"/>
            <a:ext cx="8521700" cy="395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不輕易發怒的，大有聰明；性情暴躁的，大顯愚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妄。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Proverbs 14:29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who is slow to anger has great 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understanding, But </a:t>
            </a: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who is 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quick-tempered </a:t>
            </a: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exalts folly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 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(NASB)</a:t>
            </a:r>
            <a:endParaRPr lang="en-US" altLang="zh-TW" sz="3600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7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9700" y="882680"/>
            <a:ext cx="8763000" cy="332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生氣卻不要犯罪；不可含怒到日落，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也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不可給魔鬼留地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步。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Ephesians 4:26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 your anger do not 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sin: </a:t>
            </a: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Do not let the sun go down while you are still angry</a:t>
            </a: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28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79400" y="882680"/>
            <a:ext cx="8547100" cy="490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默想：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啊，你是有憐憫有恩典的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神，不輕易發怒，並有豐盛的慈愛和誠實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85:15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you, Lord, are a compassionate and gracious God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slow to anger, abounding in love and faithfulness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 </a:t>
            </a:r>
            <a:endParaRPr lang="en-US" altLang="zh-TW" sz="3600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98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42900" y="1469754"/>
            <a:ext cx="8648700" cy="4693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慶祝你的生命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i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選</a:t>
            </a:r>
            <a:r>
              <a:rPr lang="zh-TW" altLang="en-US" sz="4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擇相信</a:t>
            </a:r>
            <a:r>
              <a:rPr lang="zh-TW" altLang="en-US" sz="54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  <a:r>
              <a:rPr lang="zh-TW" altLang="en-US" sz="4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神怎麼看你</a:t>
            </a:r>
            <a:endParaRPr lang="en-US" altLang="zh-TW" sz="48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chemeClr val="bg1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選擇不相信撒旦的謊言</a:t>
            </a:r>
            <a:endParaRPr lang="en-US" altLang="zh-TW" sz="4800" dirty="0" smtClean="0">
              <a:solidFill>
                <a:schemeClr val="bg1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 smtClean="0">
              <a:solidFill>
                <a:srgbClr val="000000">
                  <a:lumMod val="85000"/>
                  <a:lumOff val="15000"/>
                </a:srgb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>
              <a:solidFill>
                <a:srgbClr val="000000">
                  <a:lumMod val="85000"/>
                  <a:lumOff val="15000"/>
                </a:srgb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b="1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活出你的價值！</a:t>
            </a:r>
            <a:endParaRPr lang="en-US" altLang="zh-TW" sz="700" b="1" i="1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63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882680"/>
            <a:ext cx="8864600" cy="3939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神能照著運行在我們心裡的大力充充足足地成就一切，超過我們所求所想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Ephesians 3:20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Now to him who is able to do immeasurably more than all we ask or imagine, according to his power that is at work within us</a:t>
            </a: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38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9700" y="882680"/>
            <a:ext cx="9144000" cy="438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我要稱謝你，因我受造，奇妙可畏；你的作為奇妙，這是我心深知道的。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139:14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praise you because I am fearfully and wonderfully made;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your works are wonderful,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I know that full well.</a:t>
            </a: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45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79400" y="882680"/>
            <a:ext cx="8763000" cy="5740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他使我躺臥在青草地上，領我在可安歇的水邊。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使我的靈魂甦醒，為自己的名引導我走義路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23:2-3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makes me lie down in green pastures;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leads me beside 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quiet </a:t>
            </a: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waters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3600" b="1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restores my soul;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guides me in the 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paths </a:t>
            </a: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of righteousness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His name’s sake</a:t>
            </a:r>
            <a:r>
              <a:rPr lang="en-US" altLang="zh-TW" sz="36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(NASB)</a:t>
            </a:r>
            <a:endParaRPr lang="en-US" altLang="zh-TW" sz="3600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98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42900" y="1469754"/>
            <a:ext cx="8648700" cy="4693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慶祝你的生命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i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選</a:t>
            </a:r>
            <a:r>
              <a:rPr lang="zh-TW" altLang="en-US" sz="4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擇相信</a:t>
            </a:r>
            <a:r>
              <a:rPr lang="zh-TW" altLang="en-US" sz="54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  <a:r>
              <a:rPr lang="zh-TW" altLang="en-US" sz="4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神怎麼看你</a:t>
            </a:r>
            <a:endParaRPr lang="en-US" altLang="zh-TW" sz="48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選擇不相信撒旦的謊言</a:t>
            </a:r>
            <a:endParaRPr lang="en-US" altLang="zh-TW" sz="4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 smtClean="0">
              <a:solidFill>
                <a:srgbClr val="000000">
                  <a:lumMod val="85000"/>
                  <a:lumOff val="15000"/>
                </a:srgb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050" dirty="0">
              <a:solidFill>
                <a:srgbClr val="000000">
                  <a:lumMod val="85000"/>
                  <a:lumOff val="15000"/>
                </a:srgb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活出你的價值！</a:t>
            </a:r>
            <a:endParaRPr lang="en-US" altLang="zh-TW" sz="700" i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77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0" y="2074865"/>
            <a:ext cx="9144000" cy="224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Play Video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“</a:t>
            </a:r>
            <a:r>
              <a:rPr lang="zh-TW" altLang="en-US" sz="6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返璞歸真</a:t>
            </a: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”</a:t>
            </a:r>
            <a:endParaRPr lang="en-US" altLang="zh-TW" sz="7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93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24940</TotalTime>
  <Words>732</Words>
  <Application>Microsoft Office PowerPoint</Application>
  <PresentationFormat>On-screen Show (4:3)</PresentationFormat>
  <Paragraphs>166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Template</vt:lpstr>
      <vt:lpstr>默认设计模板</vt:lpstr>
      <vt:lpstr>10_Office 佈景主題</vt:lpstr>
      <vt:lpstr>12_Default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Ray Hwong</cp:lastModifiedBy>
  <cp:revision>1524</cp:revision>
  <dcterms:created xsi:type="dcterms:W3CDTF">2014-11-02T05:55:36Z</dcterms:created>
  <dcterms:modified xsi:type="dcterms:W3CDTF">2017-04-16T16:02:32Z</dcterms:modified>
</cp:coreProperties>
</file>