
<file path=[Content_Types].xml><?xml version="1.0" encoding="utf-8"?>
<Types xmlns="http://schemas.openxmlformats.org/package/2006/content-types">
  <Default Extension="png" ContentType="image/png"/>
  <Default Extension="jpe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 marL="0" marR="0" indent="0" algn="l" defTabSz="914400" rtl="0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5612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2812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0012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7212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94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hape 7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 numCol="1"/>
          <a:lstStyle/>
          <a:p>
            <a:endParaRPr/>
          </a:p>
        </p:txBody>
      </p:sp>
      <p:sp>
        <p:nvSpPr>
          <p:cNvPr id="716" name="Shape 7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numCol="1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862847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_BusinessCards-03.png" descr="PI_BusinessCards-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228600"/>
            <a:ext cx="9144000" cy="538163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39997"/>
              </a:srgbClr>
            </a:outerShdw>
          </a:effectLst>
        </p:spPr>
      </p:pic>
      <p:pic>
        <p:nvPicPr>
          <p:cNvPr id="19" name="PI-Logo---White---Transparent---No-Text.png" descr="PI-Logo---White---Transparent---No-Tex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447800" y="3505200"/>
            <a:ext cx="3792538" cy="411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www.partnersintl.org"/>
          <p:cNvSpPr/>
          <p:nvPr/>
        </p:nvSpPr>
        <p:spPr>
          <a:xfrm>
            <a:off x="152399" y="6305550"/>
            <a:ext cx="8763002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>
            <a:spAutoFit/>
          </a:bodyPr>
          <a:lstStyle>
            <a:lvl1pPr algn="r" defTabSz="912812">
              <a:defRPr sz="2000" b="0" i="1">
                <a:solidFill>
                  <a:srgbClr val="D9D9D9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www.partnersintl.org</a:t>
            </a:r>
          </a:p>
        </p:txBody>
      </p:sp>
      <p:sp>
        <p:nvSpPr>
          <p:cNvPr id="21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>
            <a:spLocks noGrp="1"/>
          </p:cNvSpPr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>
            <a:spLocks noGrp="1"/>
          </p:cNvSpPr>
          <p:nvPr>
            <p:ph type="sldNum" sz="quarter" idx="2"/>
          </p:nvPr>
        </p:nvSpPr>
        <p:spPr>
          <a:xfrm>
            <a:off x="8176264" y="6248400"/>
            <a:ext cx="281937" cy="287083"/>
          </a:xfrm>
          <a:prstGeom prst="rect">
            <a:avLst/>
          </a:prstGeom>
        </p:spPr>
        <p:txBody>
          <a:bodyPr numCol="1"/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r>
              <a:t>Title Text</a:t>
            </a:r>
          </a:p>
        </p:txBody>
      </p:sp>
      <p:sp>
        <p:nvSpPr>
          <p:cNvPr id="61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>
            <a:spLocks noGrp="1"/>
          </p:cNvSpPr>
          <p:nvPr>
            <p:ph type="sldNum" sz="quarter" idx="2"/>
          </p:nvPr>
        </p:nvSpPr>
        <p:spPr>
          <a:xfrm>
            <a:off x="8322648" y="6245225"/>
            <a:ext cx="364152" cy="288820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07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6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5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34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>
            <a:spLocks noGrp="1"/>
          </p:cNvSpPr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 numCol="1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50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59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68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86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95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04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13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4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22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itle Text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31" name="Body Level One…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>
                <a:latin typeface="+mn-lt"/>
                <a:ea typeface="+mn-ea"/>
                <a:cs typeface="+mn-cs"/>
                <a:sym typeface="Times New Roman"/>
              </a:defRPr>
            </a:lvl1pPr>
            <a:lvl2pPr>
              <a:defRPr>
                <a:latin typeface="+mn-lt"/>
                <a:ea typeface="+mn-ea"/>
                <a:cs typeface="+mn-cs"/>
                <a:sym typeface="Times New Roman"/>
              </a:defRPr>
            </a:lvl2pPr>
            <a:lvl3pPr>
              <a:defRPr>
                <a:latin typeface="+mn-lt"/>
                <a:ea typeface="+mn-ea"/>
                <a:cs typeface="+mn-cs"/>
                <a:sym typeface="Times New Roman"/>
              </a:defRPr>
            </a:lvl3pPr>
            <a:lvl4pPr>
              <a:defRPr>
                <a:latin typeface="+mn-lt"/>
                <a:ea typeface="+mn-ea"/>
                <a:cs typeface="+mn-cs"/>
                <a:sym typeface="Times New Roman"/>
              </a:defRPr>
            </a:lvl4pPr>
            <a:lvl5pPr>
              <a:defRPr>
                <a:latin typeface="+mn-lt"/>
                <a:ea typeface="+mn-ea"/>
                <a:cs typeface="+mn-cs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2" name="Slide Number"/>
          <p:cNvSpPr>
            <a:spLocks noGrp="1"/>
          </p:cNvSpPr>
          <p:nvPr>
            <p:ph type="sldNum" sz="quarter" idx="2"/>
          </p:nvPr>
        </p:nvSpPr>
        <p:spPr>
          <a:xfrm>
            <a:off x="8114016" y="6248400"/>
            <a:ext cx="344185" cy="287083"/>
          </a:xfrm>
          <a:prstGeom prst="rect">
            <a:avLst/>
          </a:prstGeom>
        </p:spPr>
        <p:txBody>
          <a:bodyPr numCol="1"/>
          <a:lstStyle>
            <a:lvl1pPr>
              <a:spcBef>
                <a:spcPts val="300"/>
              </a:spcBef>
              <a:buSzPct val="100000"/>
              <a:buChar char="•"/>
              <a:defRPr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5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6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72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3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90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99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0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0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17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8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26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7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49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0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5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76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7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85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94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5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0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12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3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21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2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46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7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55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64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5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7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82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3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91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2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00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1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09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0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1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41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2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50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1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59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0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6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77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8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86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7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95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04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5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defTabSz="4572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4572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29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0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47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8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56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7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65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6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81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2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1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99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0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Title Text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708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9" tIns="45719" rIns="45719" bIns="45719" numCol="1">
            <a:normAutofit/>
          </a:bodyPr>
          <a:lstStyle>
            <a:lvl1pPr marL="342900" indent="-3429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9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lIns="45719" tIns="45719" rIns="45719" bIns="45719" numCol="1" anchor="ctr"/>
          <a:lstStyle>
            <a:lvl1pPr defTabSz="91440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8384896" y="6245225"/>
            <a:ext cx="301905" cy="2888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numCol="1">
            <a:spAutoFit/>
          </a:bodyPr>
          <a:lstStyle>
            <a:lvl1pPr algn="r" defTabSz="912812">
              <a:defRPr sz="1400" b="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  <p:sldLayoutId id="2147483728" r:id="rId81"/>
    <p:sldLayoutId id="2147483729" r:id="rId8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1312" marR="0" indent="-34131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1957" marR="0" indent="-32475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7083" marR="0" indent="-30268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4820" marR="0" indent="-36322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32377" marR="0" indent="-4035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89577" marR="0" indent="-4035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46777" marR="0" indent="-4035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603977" marR="0" indent="-4035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61177" marR="0" indent="-4035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5612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2812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0012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7212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28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黃光賢 牧師"/>
          <p:cNvSpPr>
            <a:spLocks noGrp="1"/>
          </p:cNvSpPr>
          <p:nvPr>
            <p:ph type="title" idx="4294967295"/>
          </p:nvPr>
        </p:nvSpPr>
        <p:spPr>
          <a:xfrm>
            <a:off x="457200" y="4190999"/>
            <a:ext cx="8229600" cy="1143002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黃光賢 牧師</a:t>
            </a:r>
          </a:p>
        </p:txBody>
      </p:sp>
      <p:sp>
        <p:nvSpPr>
          <p:cNvPr id="719" name="同心建造 美滿家庭"/>
          <p:cNvSpPr>
            <a:spLocks noGrp="1"/>
          </p:cNvSpPr>
          <p:nvPr>
            <p:ph type="body" sz="quarter" idx="4294967295"/>
          </p:nvPr>
        </p:nvSpPr>
        <p:spPr>
          <a:xfrm>
            <a:off x="457200" y="2209799"/>
            <a:ext cx="8229600" cy="1143002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spcBef>
                <a:spcPts val="1200"/>
              </a:spcBef>
              <a:buSzTx/>
              <a:buNone/>
              <a:defRPr sz="54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pPr>
              <a:defRPr>
                <a:latin typeface="FrankRuehl"/>
                <a:ea typeface="FrankRuehl"/>
                <a:cs typeface="FrankRuehl"/>
                <a:sym typeface="FrankRuehl"/>
              </a:defRPr>
            </a:pPr>
            <a:r>
              <a:rPr>
                <a:latin typeface="華康黑體 Std W9"/>
                <a:ea typeface="華康黑體 Std W9"/>
                <a:cs typeface="華康黑體 Std W9"/>
                <a:sym typeface="華康黑體 Std W9"/>
              </a:rP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創世記 2：18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創世記 2：18</a:t>
            </a:r>
          </a:p>
        </p:txBody>
      </p:sp>
      <p:sp>
        <p:nvSpPr>
          <p:cNvPr id="722" name="18. 耶和華神說：那人獨居不好，我要為他造一個配偶幫助他。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576262" indent="-57626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18. </a:t>
            </a:r>
            <a:r>
              <a:rPr>
                <a:solidFill>
                  <a:srgbClr val="FFFFFF"/>
                </a:solidFill>
              </a:rPr>
              <a:t>耶和華神說：那人獨居不好，我要為他造一個配偶幫助他。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馬太福音 16：18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馬太福音 16：18</a:t>
            </a:r>
          </a:p>
        </p:txBody>
      </p:sp>
      <p:sp>
        <p:nvSpPr>
          <p:cNvPr id="725" name="18. 我要把我的教會建造在這磐石上；陰間的權柄，不能勝過他。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576262" indent="-57626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18. </a:t>
            </a:r>
            <a:r>
              <a:rPr>
                <a:solidFill>
                  <a:srgbClr val="FFFFFF"/>
                </a:solidFill>
              </a:rPr>
              <a:t>我要把我的教會建造在這磐石上；陰間的權柄，不能勝過他。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一﹑亞伯拉罕的家庭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FF"/>
                </a:solidFill>
              </a:rPr>
              <a:t>一﹑亞伯拉罕的家庭 </a:t>
            </a:r>
          </a:p>
          <a:p>
            <a:pPr marL="633412" indent="-633412"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endParaRPr>
              <a:solidFill>
                <a:srgbClr val="FFFFFF"/>
              </a:solidFill>
            </a:endParaRP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  <p:sp>
        <p:nvSpPr>
          <p:cNvPr id="737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1. 亞伯拉罕是一個蒙神大大祝福的人</a:t>
            </a:r>
          </a:p>
          <a:p>
            <a:pPr marL="633412" indent="-633412"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endParaRPr>
              <a:solidFill>
                <a:srgbClr val="FFFFFF"/>
              </a:solidFill>
            </a:endParaRP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  <p:sp>
        <p:nvSpPr>
          <p:cNvPr id="740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創世記 12：2 - 3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創世記 12：2 - 3</a:t>
            </a:r>
          </a:p>
        </p:txBody>
      </p:sp>
      <p:sp>
        <p:nvSpPr>
          <p:cNvPr id="743" name="2. 我必叫你成為大國。我必賜福給你，叫你的名為大；你也要叫別人得福。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我必叫你成為大國。我必賜福給你，叫你的名為大；你也要叫別人得福。</a:t>
            </a:r>
          </a:p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3.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為你祝福的，我必賜福與他；那咒詛你的，我必咒詛他。地上的萬族都要因你得福。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亞伯拉罕是一個蒙神大大祝福的人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2. 亞伯拉罕的家庭出現了大問題</a:t>
            </a:r>
          </a:p>
          <a:p>
            <a:pPr marL="633412" indent="-633412"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endParaRPr>
              <a:solidFill>
                <a:srgbClr val="FFFFFF"/>
              </a:solidFill>
            </a:endParaRP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  <p:sp>
        <p:nvSpPr>
          <p:cNvPr id="746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亞伯拉罕是一個蒙神大大祝福的人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2. 亞伯拉罕的家庭出現了大問題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3. 美滿家庭的聖經原則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  <p:sp>
        <p:nvSpPr>
          <p:cNvPr id="749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以弗所書 5：22 - 25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以弗所書 5：22 - 25</a:t>
            </a:r>
          </a:p>
        </p:txBody>
      </p:sp>
      <p:sp>
        <p:nvSpPr>
          <p:cNvPr id="752" name="22. 你們作妻子的，當順服自己的丈夫，如同順服主。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11479" indent="-411479" defTabSz="822959">
              <a:spcBef>
                <a:spcPts val="800"/>
              </a:spcBef>
              <a:buSzTx/>
              <a:buNone/>
              <a:defRPr sz="36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22.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你們作妻子的，當順服自己的丈夫，如同順服主。</a:t>
            </a:r>
          </a:p>
          <a:p>
            <a:pPr marL="411479" indent="-411479" defTabSz="822959">
              <a:spcBef>
                <a:spcPts val="800"/>
              </a:spcBef>
              <a:buSzTx/>
              <a:buNone/>
              <a:defRPr sz="36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23.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因為丈夫是妻子的頭，如同基督是教會的頭；他又是教會全體的救主。</a:t>
            </a:r>
          </a:p>
          <a:p>
            <a:pPr marL="411479" indent="-411479" defTabSz="822959">
              <a:spcBef>
                <a:spcPts val="800"/>
              </a:spcBef>
              <a:buSzTx/>
              <a:buNone/>
              <a:defRPr sz="36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24.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教會怎樣順服基督，妻子也要怎樣凡事順服丈夫。</a:t>
            </a:r>
          </a:p>
          <a:p>
            <a:pPr marL="411479" indent="-411479" defTabSz="822959">
              <a:spcBef>
                <a:spcPts val="800"/>
              </a:spcBef>
              <a:buSzTx/>
              <a:buNone/>
              <a:defRPr sz="36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25.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你們作丈夫的，要愛你們的妻子，正如基督愛教會，為教會捨己。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亞伯拉罕是一個蒙神大大祝福的人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2. 亞伯拉罕的家庭出現了大問題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3. 美滿家庭的聖經原則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FF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  <p:sp>
        <p:nvSpPr>
          <p:cNvPr id="755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   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FF"/>
                </a:solidFill>
              </a:rPr>
              <a:t> 1. 作頭的有權柄 </a:t>
            </a:r>
          </a:p>
        </p:txBody>
      </p:sp>
      <p:sp>
        <p:nvSpPr>
          <p:cNvPr id="758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以弗所書 5：23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以弗所書 5：23</a:t>
            </a:r>
          </a:p>
        </p:txBody>
      </p:sp>
      <p:sp>
        <p:nvSpPr>
          <p:cNvPr id="761" name="23. 因為丈夫是妻子的頭，如同基督是教會的頭；他又是教會全體的救主。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23.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因為丈夫是妻子的頭，如同基督是教會的頭；他又是教會全體的救主。</a:t>
            </a:r>
          </a:p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8991600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   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作頭的有權柄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2. 作頭的要用捨己的愛來愛家人</a:t>
            </a:r>
          </a:p>
        </p:txBody>
      </p:sp>
      <p:sp>
        <p:nvSpPr>
          <p:cNvPr id="764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以弗所書 5：25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以弗所書 5：25</a:t>
            </a:r>
          </a:p>
        </p:txBody>
      </p:sp>
      <p:sp>
        <p:nvSpPr>
          <p:cNvPr id="767" name="25. 你們作丈夫的，要愛你們的妻子，正如基督愛教會，為教會捨己。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25.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你們作丈夫的，要愛你們的妻子，正如基督愛教會，為教會捨己。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創世記 12：11 - 13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創世記 12：11 - 13</a:t>
            </a:r>
          </a:p>
        </p:txBody>
      </p:sp>
      <p:sp>
        <p:nvSpPr>
          <p:cNvPr id="770" name="11. 將近埃及，就對他妻子撒萊說：我知道你是容貌俊美的婦人。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11.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將近埃及，就對他妻子撒萊說：我知道你是容貌俊美的婦人。</a:t>
            </a:r>
          </a:p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12.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埃及人看見你必說：這是他的妻子，他們就要殺我，卻叫你存活。</a:t>
            </a:r>
          </a:p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13.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求你說，你是我的妹子，使我因你得平安，我的命也因你存活。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  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作頭的有權柄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2. 作頭的要用捨己的愛來愛家人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3. 作頭的要勇敢的面對問題，承擔責任</a:t>
            </a:r>
          </a:p>
        </p:txBody>
      </p:sp>
      <p:sp>
        <p:nvSpPr>
          <p:cNvPr id="773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作頭的有權柄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2. 作頭的要用捨己的愛來愛家人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3. 作頭的要勇敢的面對問題，承擔責任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FF"/>
                </a:solidFill>
              </a:rPr>
              <a:t>三、要按照神的心意作妻子</a:t>
            </a:r>
          </a:p>
        </p:txBody>
      </p:sp>
      <p:sp>
        <p:nvSpPr>
          <p:cNvPr id="776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三、要按照神的心意作妻子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FF"/>
                </a:solidFill>
              </a:rPr>
              <a:t> 1. 要順服自己的丈夫</a:t>
            </a:r>
          </a:p>
        </p:txBody>
      </p:sp>
      <p:sp>
        <p:nvSpPr>
          <p:cNvPr id="779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以弗所書 5：22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以弗所書 5：22 </a:t>
            </a:r>
            <a:r>
              <a:rPr/>
              <a:t> </a:t>
            </a:r>
          </a:p>
        </p:txBody>
      </p:sp>
      <p:sp>
        <p:nvSpPr>
          <p:cNvPr id="782" name="22. 你們作妻子的，當順服自己的丈夫，如同順服主。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22.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你們作妻子的，當順服自己的丈夫，如同順服主。</a:t>
            </a:r>
          </a:p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一﹑亞伯拉罕的家庭…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一﹑亞伯拉罕的家庭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二、要按照神的心意作丈夫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三、要按照神的心意作妻子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FF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 1. 要順服自己的丈夫</a:t>
            </a:r>
          </a:p>
          <a:p>
            <a:pPr marL="633412" indent="-633412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2. 要敬重自己的丈夫</a:t>
            </a:r>
          </a:p>
        </p:txBody>
      </p:sp>
      <p:sp>
        <p:nvSpPr>
          <p:cNvPr id="785" name="同心建造 美滿家庭"/>
          <p:cNvSpPr/>
          <p:nvPr/>
        </p:nvSpPr>
        <p:spPr>
          <a:xfrm>
            <a:off x="1676400" y="459900"/>
            <a:ext cx="71628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numCol="1" anchor="ctr">
            <a:spAutoFit/>
          </a:bodyPr>
          <a:lstStyle>
            <a:lvl1pPr>
              <a:defRPr sz="4000" b="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lvl1pPr>
          </a:lstStyle>
          <a:p>
            <a:r>
              <a:t>同心建造 美滿家庭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以弗所書 5：33"/>
          <p:cNvSpPr>
            <a:spLocks noGrp="1"/>
          </p:cNvSpPr>
          <p:nvPr>
            <p:ph type="title" idx="4294967295"/>
          </p:nvPr>
        </p:nvSpPr>
        <p:spPr>
          <a:xfrm>
            <a:off x="1981200" y="381000"/>
            <a:ext cx="7162800" cy="868363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algn="l"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以弗所書 5：33  </a:t>
            </a:r>
          </a:p>
        </p:txBody>
      </p:sp>
      <p:sp>
        <p:nvSpPr>
          <p:cNvPr id="788" name="33. ………妻子也當敬重他的丈夫。"/>
          <p:cNvSpPr>
            <a:spLocks noGrp="1"/>
          </p:cNvSpPr>
          <p:nvPr>
            <p:ph type="body" idx="4294967295"/>
          </p:nvPr>
        </p:nvSpPr>
        <p:spPr>
          <a:xfrm>
            <a:off x="-1" y="1295400"/>
            <a:ext cx="9144002" cy="55626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457200" indent="-4572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華康黑體 Std W9"/>
                <a:ea typeface="華康黑體 Std W9"/>
                <a:cs typeface="華康黑體 Std W9"/>
                <a:sym typeface="華康黑體 Std W9"/>
              </a:defRPr>
            </a:pPr>
            <a:r>
              <a:rPr>
                <a:solidFill>
                  <a:srgbClr val="FFFF00"/>
                </a:solidFill>
              </a:rPr>
              <a:t>33.</a:t>
            </a:r>
            <a:r>
              <a:rPr/>
              <a:t> </a:t>
            </a:r>
            <a:r>
              <a:rPr>
                <a:solidFill>
                  <a:srgbClr val="FFFFFF"/>
                </a:solidFill>
              </a:rPr>
              <a:t>………妻子也當敬重他的丈夫。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_Default Design">
  <a:themeElements>
    <a:clrScheme name="2_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2_Default Design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2_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Default Design">
  <a:themeElements>
    <a:clrScheme name="2_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2_Default Design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2_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Office PowerPoint</Application>
  <PresentationFormat>On-screen Show (4:3)</PresentationFormat>
  <Paragraphs>89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2_Default Design</vt:lpstr>
      <vt:lpstr>黃光賢 牧師</vt:lpstr>
      <vt:lpstr>創世記 2：18</vt:lpstr>
      <vt:lpstr>馬太福音 16：18</vt:lpstr>
      <vt:lpstr>PowerPoint Presentation</vt:lpstr>
      <vt:lpstr>PowerPoint Presentation</vt:lpstr>
      <vt:lpstr>創世記 12：2 - 3</vt:lpstr>
      <vt:lpstr>PowerPoint Presentation</vt:lpstr>
      <vt:lpstr>PowerPoint Presentation</vt:lpstr>
      <vt:lpstr>以弗所書 5：22 - 25</vt:lpstr>
      <vt:lpstr>PowerPoint Presentation</vt:lpstr>
      <vt:lpstr>PowerPoint Presentation</vt:lpstr>
      <vt:lpstr>以弗所書 5：23</vt:lpstr>
      <vt:lpstr>PowerPoint Presentation</vt:lpstr>
      <vt:lpstr>以弗所書 5：25</vt:lpstr>
      <vt:lpstr>創世記 12：11 - 13</vt:lpstr>
      <vt:lpstr>PowerPoint Presentation</vt:lpstr>
      <vt:lpstr>PowerPoint Presentation</vt:lpstr>
      <vt:lpstr>PowerPoint Presentation</vt:lpstr>
      <vt:lpstr>以弗所書 5：22  </vt:lpstr>
      <vt:lpstr>PowerPoint Presentation</vt:lpstr>
      <vt:lpstr>以弗所書 5：33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黃光賢 牧師</dc:title>
  <cp:lastModifiedBy>Ray Hwong</cp:lastModifiedBy>
  <cp:revision>1</cp:revision>
  <dcterms:modified xsi:type="dcterms:W3CDTF">2017-04-23T07:51:27Z</dcterms:modified>
</cp:coreProperties>
</file>