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15" r:id="rId3"/>
    <p:sldMasterId id="2147485887" r:id="rId4"/>
  </p:sldMasterIdLst>
  <p:notesMasterIdLst>
    <p:notesMasterId r:id="rId33"/>
  </p:notesMasterIdLst>
  <p:sldIdLst>
    <p:sldId id="1933" r:id="rId5"/>
    <p:sldId id="2035" r:id="rId6"/>
    <p:sldId id="2057" r:id="rId7"/>
    <p:sldId id="2046" r:id="rId8"/>
    <p:sldId id="2061" r:id="rId9"/>
    <p:sldId id="2072" r:id="rId10"/>
    <p:sldId id="2056" r:id="rId11"/>
    <p:sldId id="2058" r:id="rId12"/>
    <p:sldId id="2059" r:id="rId13"/>
    <p:sldId id="2075" r:id="rId14"/>
    <p:sldId id="2047" r:id="rId15"/>
    <p:sldId id="2060" r:id="rId16"/>
    <p:sldId id="2073" r:id="rId17"/>
    <p:sldId id="2074" r:id="rId18"/>
    <p:sldId id="2065" r:id="rId19"/>
    <p:sldId id="2067" r:id="rId20"/>
    <p:sldId id="2069" r:id="rId21"/>
    <p:sldId id="2068" r:id="rId22"/>
    <p:sldId id="2037" r:id="rId23"/>
    <p:sldId id="2066" r:id="rId24"/>
    <p:sldId id="1994" r:id="rId25"/>
    <p:sldId id="2070" r:id="rId26"/>
    <p:sldId id="2062" r:id="rId27"/>
    <p:sldId id="2064" r:id="rId28"/>
    <p:sldId id="2063" r:id="rId29"/>
    <p:sldId id="2041" r:id="rId30"/>
    <p:sldId id="2071" r:id="rId31"/>
    <p:sldId id="2002" r:id="rId32"/>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771" autoAdjust="0"/>
  </p:normalViewPr>
  <p:slideViewPr>
    <p:cSldViewPr snapToGrid="0" snapToObjects="1">
      <p:cViewPr>
        <p:scale>
          <a:sx n="50" d="100"/>
          <a:sy n="50" d="100"/>
        </p:scale>
        <p:origin x="-1180" y="-14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5/26/2017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8"/>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3"/>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7"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9"/>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81"/>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6"/>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5/26/2017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5/26/2017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3"/>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2"/>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8" y="1990732"/>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6" y="273055"/>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6" y="1435106"/>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7"/>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8"/>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4" y="846145"/>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5"/>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42328AF-0F20-4E50-BEE2-D1777062EAD4}" type="slidenum">
              <a:rPr lang="en-US" altLang="zh-TW"/>
              <a:pPr>
                <a:defRPr/>
              </a:pPr>
              <a:t>‹#›</a:t>
            </a:fld>
            <a:endParaRPr lang="en-US" altLang="zh-TW"/>
          </a:p>
        </p:txBody>
      </p:sp>
    </p:spTree>
    <p:extLst>
      <p:ext uri="{BB962C8B-B14F-4D97-AF65-F5344CB8AC3E}">
        <p14:creationId xmlns:p14="http://schemas.microsoft.com/office/powerpoint/2010/main" val="40476397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0238519-D2AD-4B20-A904-7C4CE96A7960}" type="slidenum">
              <a:rPr lang="en-US" altLang="zh-TW"/>
              <a:pPr>
                <a:defRPr/>
              </a:pPr>
              <a:t>‹#›</a:t>
            </a:fld>
            <a:endParaRPr lang="en-US" altLang="zh-TW"/>
          </a:p>
        </p:txBody>
      </p:sp>
    </p:spTree>
    <p:extLst>
      <p:ext uri="{BB962C8B-B14F-4D97-AF65-F5344CB8AC3E}">
        <p14:creationId xmlns:p14="http://schemas.microsoft.com/office/powerpoint/2010/main" val="28630406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9519144F-B5A7-4D9B-ABE3-55B77A499815}" type="slidenum">
              <a:rPr lang="en-US" altLang="zh-TW"/>
              <a:pPr>
                <a:defRPr/>
              </a:pPr>
              <a:t>‹#›</a:t>
            </a:fld>
            <a:endParaRPr lang="en-US" altLang="zh-TW"/>
          </a:p>
        </p:txBody>
      </p:sp>
    </p:spTree>
    <p:extLst>
      <p:ext uri="{BB962C8B-B14F-4D97-AF65-F5344CB8AC3E}">
        <p14:creationId xmlns:p14="http://schemas.microsoft.com/office/powerpoint/2010/main" val="4204729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BB20E8D0-26BC-4355-B1C2-71D44AE15D40}" type="slidenum">
              <a:rPr lang="en-US" altLang="zh-TW"/>
              <a:pPr>
                <a:defRPr/>
              </a:pPr>
              <a:t>‹#›</a:t>
            </a:fld>
            <a:endParaRPr lang="en-US" altLang="zh-TW"/>
          </a:p>
        </p:txBody>
      </p:sp>
    </p:spTree>
    <p:extLst>
      <p:ext uri="{BB962C8B-B14F-4D97-AF65-F5344CB8AC3E}">
        <p14:creationId xmlns:p14="http://schemas.microsoft.com/office/powerpoint/2010/main" val="610672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32A61D9C-E860-495C-AF49-D07BD82F6B88}" type="slidenum">
              <a:rPr lang="en-US" altLang="zh-TW"/>
              <a:pPr>
                <a:defRPr/>
              </a:pPr>
              <a:t>‹#›</a:t>
            </a:fld>
            <a:endParaRPr lang="en-US" altLang="zh-TW"/>
          </a:p>
        </p:txBody>
      </p:sp>
    </p:spTree>
    <p:extLst>
      <p:ext uri="{BB962C8B-B14F-4D97-AF65-F5344CB8AC3E}">
        <p14:creationId xmlns:p14="http://schemas.microsoft.com/office/powerpoint/2010/main" val="5866044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822DFA2F-4419-4AC6-AA40-2C184383BEEB}" type="slidenum">
              <a:rPr lang="en-US" altLang="zh-TW"/>
              <a:pPr>
                <a:defRPr/>
              </a:pPr>
              <a:t>‹#›</a:t>
            </a:fld>
            <a:endParaRPr lang="en-US" altLang="zh-TW"/>
          </a:p>
        </p:txBody>
      </p:sp>
    </p:spTree>
    <p:extLst>
      <p:ext uri="{BB962C8B-B14F-4D97-AF65-F5344CB8AC3E}">
        <p14:creationId xmlns:p14="http://schemas.microsoft.com/office/powerpoint/2010/main" val="28833558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F2011F9D-33CD-4356-9135-7BF35EC8034B}" type="slidenum">
              <a:rPr lang="en-US" altLang="zh-TW"/>
              <a:pPr>
                <a:defRPr/>
              </a:pPr>
              <a:t>‹#›</a:t>
            </a:fld>
            <a:endParaRPr lang="en-US" altLang="zh-TW"/>
          </a:p>
        </p:txBody>
      </p:sp>
    </p:spTree>
    <p:extLst>
      <p:ext uri="{BB962C8B-B14F-4D97-AF65-F5344CB8AC3E}">
        <p14:creationId xmlns:p14="http://schemas.microsoft.com/office/powerpoint/2010/main" val="20982134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33D1F17-651C-4A0F-B6B0-8AFA1A57A9B5}" type="slidenum">
              <a:rPr lang="en-US" altLang="zh-TW"/>
              <a:pPr>
                <a:defRPr/>
              </a:pPr>
              <a:t>‹#›</a:t>
            </a:fld>
            <a:endParaRPr lang="en-US" altLang="zh-TW"/>
          </a:p>
        </p:txBody>
      </p:sp>
    </p:spTree>
    <p:extLst>
      <p:ext uri="{BB962C8B-B14F-4D97-AF65-F5344CB8AC3E}">
        <p14:creationId xmlns:p14="http://schemas.microsoft.com/office/powerpoint/2010/main" val="14984489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0DAAE66-1612-42A4-932F-81A31803CB42}" type="slidenum">
              <a:rPr lang="en-US" altLang="zh-TW"/>
              <a:pPr>
                <a:defRPr/>
              </a:pPr>
              <a:t>‹#›</a:t>
            </a:fld>
            <a:endParaRPr lang="en-US" altLang="zh-TW"/>
          </a:p>
        </p:txBody>
      </p:sp>
    </p:spTree>
    <p:extLst>
      <p:ext uri="{BB962C8B-B14F-4D97-AF65-F5344CB8AC3E}">
        <p14:creationId xmlns:p14="http://schemas.microsoft.com/office/powerpoint/2010/main" val="41376771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24B79410-07E7-4581-AF0A-30564A49BA0F}" type="slidenum">
              <a:rPr lang="en-US" altLang="zh-TW"/>
              <a:pPr>
                <a:defRPr/>
              </a:pPr>
              <a:t>‹#›</a:t>
            </a:fld>
            <a:endParaRPr lang="en-US" altLang="zh-TW"/>
          </a:p>
        </p:txBody>
      </p:sp>
    </p:spTree>
    <p:extLst>
      <p:ext uri="{BB962C8B-B14F-4D97-AF65-F5344CB8AC3E}">
        <p14:creationId xmlns:p14="http://schemas.microsoft.com/office/powerpoint/2010/main" val="20196238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78B4C11-47D9-4086-88D4-DE76A19D4266}" type="slidenum">
              <a:rPr lang="en-US" altLang="zh-TW"/>
              <a:pPr>
                <a:defRPr/>
              </a:pPr>
              <a:t>‹#›</a:t>
            </a:fld>
            <a:endParaRPr lang="en-US" altLang="zh-TW"/>
          </a:p>
        </p:txBody>
      </p:sp>
    </p:spTree>
    <p:extLst>
      <p:ext uri="{BB962C8B-B14F-4D97-AF65-F5344CB8AC3E}">
        <p14:creationId xmlns:p14="http://schemas.microsoft.com/office/powerpoint/2010/main" val="4130655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2"/>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3"/>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7"/>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8"/>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8"/>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8"/>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661512773"/>
      </p:ext>
    </p:extLst>
  </p:cSld>
  <p:clrMap bg1="lt1" tx1="dk1" bg2="lt2" tx2="dk2" accent1="accent1" accent2="accent2" accent3="accent3" accent4="accent4" accent5="accent5" accent6="accent6" hlink="hlink" folHlink="folHlink"/>
  <p:sldLayoutIdLst>
    <p:sldLayoutId id="2147485888" r:id="rId1"/>
    <p:sldLayoutId id="2147485889" r:id="rId2"/>
    <p:sldLayoutId id="2147485890" r:id="rId3"/>
    <p:sldLayoutId id="2147485891" r:id="rId4"/>
    <p:sldLayoutId id="2147485892" r:id="rId5"/>
    <p:sldLayoutId id="2147485893" r:id="rId6"/>
    <p:sldLayoutId id="2147485894" r:id="rId7"/>
    <p:sldLayoutId id="2147485895" r:id="rId8"/>
    <p:sldLayoutId id="2147485896" r:id="rId9"/>
    <p:sldLayoutId id="2147485897" r:id="rId10"/>
    <p:sldLayoutId id="21474858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6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勇敢前行</a:t>
            </a:r>
            <a:endParaRPr lang="en-US" altLang="zh-TW" sz="66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800" b="1"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000" b="1"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Pressing On with Courage</a:t>
            </a:r>
            <a:endParaRPr lang="en-US" altLang="zh-TW" sz="105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April 30,  2017</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94456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610146"/>
            <a:ext cx="8877300" cy="6247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我們既有這許多的見證人，如同雲彩圍著我們，就當放下各樣的重擔，脫去容易纏累我們的罪，存心忍耐，奔那擺在我們前頭的路程</a:t>
            </a:r>
            <a:r>
              <a:rPr lang="zh-TW" altLang="en-US" sz="4000" b="1" dirty="0" smtClean="0">
                <a:solidFill>
                  <a:srgbClr val="FFFFFF"/>
                </a:solidFill>
                <a:latin typeface="DFKai-SB" pitchFamily="65" charset="-120"/>
                <a:ea typeface="DFKai-SB" pitchFamily="65" charset="-120"/>
                <a:cs typeface="Arial" charset="0"/>
              </a:rPr>
              <a:t>，仰</a:t>
            </a:r>
            <a:r>
              <a:rPr lang="zh-TW" altLang="en-US" sz="4000" b="1" dirty="0">
                <a:solidFill>
                  <a:srgbClr val="FFFFFF"/>
                </a:solidFill>
                <a:latin typeface="DFKai-SB" pitchFamily="65" charset="-120"/>
                <a:ea typeface="DFKai-SB" pitchFamily="65" charset="-120"/>
                <a:cs typeface="Arial" charset="0"/>
              </a:rPr>
              <a:t>望為我們信心創始成終的耶</a:t>
            </a:r>
            <a:r>
              <a:rPr lang="zh-TW" altLang="en-US" sz="4000" b="1" dirty="0" smtClean="0">
                <a:solidFill>
                  <a:srgbClr val="FFFFFF"/>
                </a:solidFill>
                <a:latin typeface="DFKai-SB" pitchFamily="65" charset="-120"/>
                <a:ea typeface="DFKai-SB" pitchFamily="65" charset="-120"/>
                <a:cs typeface="Arial" charset="0"/>
              </a:rPr>
              <a:t>穌。</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希伯來</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Hebrews 12:1-2a</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b="1" i="1" dirty="0" smtClean="0">
                <a:solidFill>
                  <a:srgbClr val="FFFFFF"/>
                </a:solidFill>
                <a:latin typeface="Arial Narrow" pitchFamily="34" charset="0"/>
                <a:ea typeface="DFKai-SB" pitchFamily="65" charset="-120"/>
                <a:cs typeface="Arial" charset="0"/>
              </a:rPr>
              <a:t>Therefore</a:t>
            </a:r>
            <a:r>
              <a:rPr lang="en-US" altLang="zh-TW" b="1" i="1" dirty="0">
                <a:solidFill>
                  <a:srgbClr val="FFFFFF"/>
                </a:solidFill>
                <a:latin typeface="Arial Narrow" pitchFamily="34" charset="0"/>
                <a:ea typeface="DFKai-SB" pitchFamily="65" charset="-120"/>
                <a:cs typeface="Arial" charset="0"/>
              </a:rPr>
              <a:t>, since we are surrounded by such a great cloud of witnesses, let us throw off everything that hinders and the sin that so easily entangles. </a:t>
            </a:r>
            <a:r>
              <a:rPr lang="en-US" altLang="zh-TW" b="1" i="1" dirty="0" smtClean="0">
                <a:solidFill>
                  <a:srgbClr val="FFFFFF"/>
                </a:solidFill>
                <a:latin typeface="Arial Narrow" pitchFamily="34" charset="0"/>
                <a:ea typeface="DFKai-SB" pitchFamily="65" charset="-120"/>
                <a:cs typeface="Arial" charset="0"/>
              </a:rPr>
              <a:t> And </a:t>
            </a:r>
            <a:r>
              <a:rPr lang="en-US" altLang="zh-TW" b="1" i="1" dirty="0">
                <a:solidFill>
                  <a:srgbClr val="FFFFFF"/>
                </a:solidFill>
                <a:latin typeface="Arial Narrow" pitchFamily="34" charset="0"/>
                <a:ea typeface="DFKai-SB" pitchFamily="65" charset="-120"/>
                <a:cs typeface="Arial" charset="0"/>
              </a:rPr>
              <a:t>let us run with perseverance the race marked out for us</a:t>
            </a:r>
            <a:r>
              <a:rPr lang="en-US" altLang="zh-TW" b="1" i="1" dirty="0" smtClean="0">
                <a:solidFill>
                  <a:srgbClr val="FFFFFF"/>
                </a:solidFill>
                <a:latin typeface="Arial Narrow" pitchFamily="34" charset="0"/>
                <a:ea typeface="DFKai-SB" pitchFamily="65" charset="-120"/>
                <a:cs typeface="Arial" charset="0"/>
              </a:rPr>
              <a:t>, </a:t>
            </a:r>
            <a:r>
              <a:rPr lang="en-US" altLang="zh-TW" b="1" i="1" dirty="0">
                <a:solidFill>
                  <a:srgbClr val="FFFFFF"/>
                </a:solidFill>
                <a:latin typeface="Arial Narrow" pitchFamily="34" charset="0"/>
                <a:ea typeface="DFKai-SB" pitchFamily="65" charset="-120"/>
                <a:cs typeface="Arial" charset="0"/>
              </a:rPr>
              <a:t>fixing our eyes on Jesus, the pioneer and </a:t>
            </a:r>
            <a:r>
              <a:rPr lang="en-US" altLang="zh-TW" b="1" i="1" dirty="0" err="1">
                <a:solidFill>
                  <a:srgbClr val="FFFFFF"/>
                </a:solidFill>
                <a:latin typeface="Arial Narrow" pitchFamily="34" charset="0"/>
                <a:ea typeface="DFKai-SB" pitchFamily="65" charset="-120"/>
                <a:cs typeface="Arial" charset="0"/>
              </a:rPr>
              <a:t>perfecter</a:t>
            </a:r>
            <a:r>
              <a:rPr lang="en-US" altLang="zh-TW" b="1" i="1" dirty="0">
                <a:solidFill>
                  <a:srgbClr val="FFFFFF"/>
                </a:solidFill>
                <a:latin typeface="Arial Narrow" pitchFamily="34" charset="0"/>
                <a:ea typeface="DFKai-SB" pitchFamily="65" charset="-120"/>
                <a:cs typeface="Arial" charset="0"/>
              </a:rPr>
              <a:t> of faith.</a:t>
            </a:r>
            <a:endParaRPr lang="en-US" altLang="zh-TW" sz="5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861588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819180"/>
            <a:ext cx="8877300" cy="581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smtClean="0">
                <a:solidFill>
                  <a:srgbClr val="FFFFFF"/>
                </a:solidFill>
                <a:latin typeface="DFKai-SB" pitchFamily="65" charset="-120"/>
                <a:ea typeface="DFKai-SB" pitchFamily="65" charset="-120"/>
                <a:cs typeface="Arial" charset="0"/>
              </a:rPr>
              <a:t>他</a:t>
            </a:r>
            <a:r>
              <a:rPr lang="zh-TW" altLang="en-US" sz="4000" b="1" dirty="0">
                <a:solidFill>
                  <a:srgbClr val="FFFFFF"/>
                </a:solidFill>
                <a:latin typeface="DFKai-SB" pitchFamily="65" charset="-120"/>
                <a:ea typeface="DFKai-SB" pitchFamily="65" charset="-120"/>
                <a:cs typeface="Arial" charset="0"/>
              </a:rPr>
              <a:t>因那擺在前面的喜樂，就輕看羞辱，忍受了十字架的苦難，便坐在</a:t>
            </a:r>
            <a:r>
              <a:rPr lang="zh-TW" altLang="en-US" sz="2800"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神寶座的右邊。</a:t>
            </a:r>
            <a:r>
              <a:rPr lang="zh-TW" altLang="en-US" sz="1600" b="1" dirty="0">
                <a:solidFill>
                  <a:srgbClr val="FFFFFF"/>
                </a:solidFill>
                <a:latin typeface="DFKai-SB" pitchFamily="65" charset="-120"/>
                <a:ea typeface="DFKai-SB" pitchFamily="65" charset="-120"/>
                <a:cs typeface="Arial" charset="0"/>
              </a:rPr>
              <a:t> </a:t>
            </a:r>
            <a:r>
              <a:rPr lang="en-US" altLang="zh-TW" sz="100" b="1" dirty="0" smtClean="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那忍受罪人這樣頂撞的，你們要思想，免得疲倦灰心</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希伯來</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Hebrews 12:2b-3</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p>
          <a:p>
            <a:pPr lvl="0" defTabSz="914400" eaLnBrk="1" fontAlgn="base" hangingPunct="1">
              <a:spcBef>
                <a:spcPct val="0"/>
              </a:spcBef>
              <a:spcAft>
                <a:spcPct val="0"/>
              </a:spcAft>
              <a:buNone/>
            </a:pPr>
            <a:endParaRPr lang="en-US" altLang="zh-TW" sz="3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b="1" i="1" dirty="0" smtClean="0">
                <a:solidFill>
                  <a:srgbClr val="FFFFFF"/>
                </a:solidFill>
                <a:latin typeface="Arial Narrow" pitchFamily="34" charset="0"/>
                <a:ea typeface="DFKai-SB" pitchFamily="65" charset="-120"/>
                <a:cs typeface="Arial" charset="0"/>
              </a:rPr>
              <a:t>For </a:t>
            </a:r>
            <a:r>
              <a:rPr lang="en-US" altLang="zh-TW" b="1" i="1" dirty="0">
                <a:solidFill>
                  <a:srgbClr val="FFFFFF"/>
                </a:solidFill>
                <a:latin typeface="Arial Narrow" pitchFamily="34" charset="0"/>
                <a:ea typeface="DFKai-SB" pitchFamily="65" charset="-120"/>
                <a:cs typeface="Arial" charset="0"/>
              </a:rPr>
              <a:t>the joy set before him he endured the cross, scorning its shame, and sat down at the right hand of the throne of God. </a:t>
            </a:r>
            <a:r>
              <a:rPr lang="en-US" altLang="zh-TW" b="1" i="1" dirty="0" smtClean="0">
                <a:solidFill>
                  <a:srgbClr val="FFFFFF"/>
                </a:solidFill>
                <a:latin typeface="Arial Narrow" pitchFamily="34" charset="0"/>
                <a:ea typeface="DFKai-SB" pitchFamily="65" charset="-120"/>
                <a:cs typeface="Arial" charset="0"/>
              </a:rPr>
              <a:t> </a:t>
            </a:r>
            <a:r>
              <a:rPr lang="en-US" altLang="zh-TW" b="1" i="1" dirty="0">
                <a:solidFill>
                  <a:srgbClr val="FFFFFF"/>
                </a:solidFill>
                <a:latin typeface="Arial Narrow" pitchFamily="34" charset="0"/>
                <a:ea typeface="DFKai-SB" pitchFamily="65" charset="-120"/>
                <a:cs typeface="Arial" charset="0"/>
              </a:rPr>
              <a:t>Consider him who endured such opposition from sinners, so that you will not grow weary and lose heart.</a:t>
            </a:r>
            <a:endParaRPr lang="en-US" altLang="zh-TW" sz="10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67397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42900" y="1021804"/>
            <a:ext cx="8521700" cy="432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6000" u="sng" dirty="0">
                <a:solidFill>
                  <a:srgbClr val="FFFF00"/>
                </a:solidFill>
                <a:latin typeface="DFKai-SB" pitchFamily="65" charset="-120"/>
                <a:ea typeface="DFKai-SB" pitchFamily="65" charset="-120"/>
                <a:cs typeface="Arial" charset="0"/>
              </a:rPr>
              <a:t>勇敢前行</a:t>
            </a: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None/>
            </a:pPr>
            <a:endParaRPr lang="en-US" altLang="zh-TW" sz="5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None/>
            </a:pPr>
            <a:endParaRPr lang="en-US" altLang="zh-TW" sz="105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None/>
            </a:pPr>
            <a:endParaRPr lang="en-US" altLang="zh-TW" sz="1050"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選擇存心</a:t>
            </a:r>
            <a:r>
              <a:rPr lang="zh-TW" altLang="en-US" sz="4400" dirty="0">
                <a:solidFill>
                  <a:srgbClr val="FFFFFF"/>
                </a:solidFill>
                <a:latin typeface="Mongolian Baiti" panose="03000500000000000000" pitchFamily="66" charset="0"/>
                <a:ea typeface="DFKai-SB" pitchFamily="65" charset="-120"/>
                <a:cs typeface="Mongolian Baiti" panose="03000500000000000000" pitchFamily="66" charset="0"/>
              </a:rPr>
              <a:t>忍</a:t>
            </a: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耐，管理心思意念</a:t>
            </a:r>
            <a:endParaRPr lang="en-US" altLang="zh-TW" sz="7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rPr>
              <a:t>尋求</a:t>
            </a:r>
            <a:r>
              <a:rPr lang="zh-TW" altLang="en-US" sz="4400" dirty="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rPr>
              <a:t>人生</a:t>
            </a:r>
            <a:r>
              <a:rPr lang="zh-TW" altLang="en-US" sz="4400" dirty="0" smtClean="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rPr>
              <a:t>的異</a:t>
            </a:r>
            <a:r>
              <a:rPr lang="zh-TW" altLang="en-US" sz="4400" dirty="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rPr>
              <a:t>象和目</a:t>
            </a:r>
            <a:r>
              <a:rPr lang="zh-TW" altLang="en-US" sz="4400" dirty="0" smtClean="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rPr>
              <a:t>標</a:t>
            </a:r>
            <a:endParaRPr lang="en-US" altLang="zh-TW" sz="700" dirty="0" smtClean="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endParaRPr lang="en-US" altLang="zh-TW" sz="1200" dirty="0" smtClean="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rPr>
              <a:t>恢復熱情、勇敢向前</a:t>
            </a:r>
            <a:endParaRPr lang="en-US" altLang="zh-TW" sz="4400" b="1" i="1" dirty="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endParaRPr>
          </a:p>
          <a:p>
            <a:pPr marL="742950" lvl="0" indent="-742950" defTabSz="914400" eaLnBrk="1" fontAlgn="base" hangingPunct="1">
              <a:spcBef>
                <a:spcPct val="0"/>
              </a:spcBef>
              <a:spcAft>
                <a:spcPct val="0"/>
              </a:spcAft>
              <a:buFont typeface="Arial" panose="020B0604020202020204" pitchFamily="34" charset="0"/>
              <a:buChar char="•"/>
            </a:pPr>
            <a:endParaRPr lang="en-US" altLang="zh-TW" sz="200" b="1" i="1" dirty="0">
              <a:solidFill>
                <a:srgbClr val="FFFF00"/>
              </a:solidFill>
              <a:latin typeface="Arial Narrow" pitchFamily="34" charset="0"/>
              <a:ea typeface="DFKai-SB" pitchFamily="65" charset="-120"/>
              <a:cs typeface="Arial" charset="0"/>
            </a:endParaRPr>
          </a:p>
          <a:p>
            <a:pPr marL="742950" lvl="0" indent="-742950" defTabSz="914400" eaLnBrk="1" fontAlgn="base" hangingPunct="1">
              <a:spcBef>
                <a:spcPct val="0"/>
              </a:spcBef>
              <a:spcAft>
                <a:spcPct val="0"/>
              </a:spcAft>
              <a:buFont typeface="Arial" panose="020B0604020202020204" pitchFamily="34" charset="0"/>
              <a:buChar char="•"/>
            </a:pPr>
            <a:endParaRPr lang="en-US" altLang="zh-TW" sz="200" b="1" i="1" dirty="0" smtClean="0">
              <a:solidFill>
                <a:srgbClr val="FFFF00"/>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5209170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 y="984280"/>
            <a:ext cx="8674100" cy="526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我曾耐性等候耶和華；他垂聽我的呼求</a:t>
            </a:r>
            <a:r>
              <a:rPr lang="zh-TW" altLang="en-US" sz="4400" b="1" dirty="0" smtClean="0">
                <a:solidFill>
                  <a:srgbClr val="FFFFFF"/>
                </a:solidFill>
                <a:latin typeface="DFKai-SB" pitchFamily="65" charset="-120"/>
                <a:ea typeface="DFKai-SB" pitchFamily="65" charset="-120"/>
                <a:cs typeface="Arial" charset="0"/>
              </a:rPr>
              <a:t>。</a:t>
            </a:r>
            <a:r>
              <a:rPr lang="zh-TW" altLang="en-US" sz="2800"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他</a:t>
            </a:r>
            <a:r>
              <a:rPr lang="zh-TW" altLang="en-US" sz="4400" b="1" dirty="0">
                <a:solidFill>
                  <a:srgbClr val="FFFFFF"/>
                </a:solidFill>
                <a:latin typeface="DFKai-SB" pitchFamily="65" charset="-120"/>
                <a:ea typeface="DFKai-SB" pitchFamily="65" charset="-120"/>
                <a:cs typeface="Arial" charset="0"/>
              </a:rPr>
              <a:t>從禍坑裡，從淤泥中，把我拉上來，使我的腳立在磐石上，使我腳步穩當</a:t>
            </a:r>
            <a:r>
              <a:rPr lang="zh-TW" altLang="en-US" sz="44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詩</a:t>
            </a:r>
            <a:r>
              <a:rPr lang="zh-TW" altLang="en-US" sz="4000" dirty="0" smtClean="0">
                <a:solidFill>
                  <a:srgbClr val="FFFFFF"/>
                </a:solidFill>
                <a:latin typeface="DFKai-SB" pitchFamily="65" charset="-120"/>
                <a:ea typeface="DFKai-SB" pitchFamily="65" charset="-120"/>
                <a:cs typeface="Arial" charset="0"/>
              </a:rPr>
              <a:t>篇 </a:t>
            </a:r>
            <a:r>
              <a:rPr lang="en-US" altLang="zh-TW" sz="4000" dirty="0" smtClean="0">
                <a:solidFill>
                  <a:srgbClr val="FFFFFF"/>
                </a:solidFill>
                <a:latin typeface="Arial Narrow" pitchFamily="34" charset="0"/>
                <a:ea typeface="DFKai-SB" pitchFamily="65" charset="-120"/>
                <a:cs typeface="Arial" charset="0"/>
              </a:rPr>
              <a:t>Psalm 40:1-2</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10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b="1" i="1" dirty="0">
                <a:solidFill>
                  <a:srgbClr val="FFFFFF"/>
                </a:solidFill>
                <a:latin typeface="Arial Narrow" pitchFamily="34" charset="0"/>
                <a:ea typeface="DFKai-SB" pitchFamily="65" charset="-120"/>
                <a:cs typeface="Arial" charset="0"/>
              </a:rPr>
              <a:t>I waited patiently for the Lord</a:t>
            </a:r>
            <a:r>
              <a:rPr lang="en-US" altLang="zh-TW" sz="3600" b="1" i="1" dirty="0" smtClean="0">
                <a:solidFill>
                  <a:srgbClr val="FFFFFF"/>
                </a:solidFill>
                <a:latin typeface="Arial Narrow" pitchFamily="34" charset="0"/>
                <a:ea typeface="DFKai-SB" pitchFamily="65" charset="-120"/>
                <a:cs typeface="Arial" charset="0"/>
              </a:rPr>
              <a:t>; </a:t>
            </a:r>
            <a:r>
              <a:rPr lang="en-US" altLang="zh-TW" sz="3600" b="1" i="1" dirty="0">
                <a:solidFill>
                  <a:srgbClr val="FFFFFF"/>
                </a:solidFill>
                <a:latin typeface="Arial Narrow" pitchFamily="34" charset="0"/>
                <a:ea typeface="DFKai-SB" pitchFamily="65" charset="-120"/>
                <a:cs typeface="Arial" charset="0"/>
              </a:rPr>
              <a:t>he turned to me and heard my </a:t>
            </a:r>
            <a:r>
              <a:rPr lang="en-US" altLang="zh-TW" sz="3600" b="1" i="1" dirty="0" smtClean="0">
                <a:solidFill>
                  <a:srgbClr val="FFFFFF"/>
                </a:solidFill>
                <a:latin typeface="Arial Narrow" pitchFamily="34" charset="0"/>
                <a:ea typeface="DFKai-SB" pitchFamily="65" charset="-120"/>
                <a:cs typeface="Arial" charset="0"/>
              </a:rPr>
              <a:t>cry.  He </a:t>
            </a:r>
            <a:r>
              <a:rPr lang="en-US" altLang="zh-TW" sz="3600" b="1" i="1" dirty="0">
                <a:solidFill>
                  <a:srgbClr val="FFFFFF"/>
                </a:solidFill>
                <a:latin typeface="Arial Narrow" pitchFamily="34" charset="0"/>
                <a:ea typeface="DFKai-SB" pitchFamily="65" charset="-120"/>
                <a:cs typeface="Arial" charset="0"/>
              </a:rPr>
              <a:t>lifted me out of the slimy </a:t>
            </a:r>
            <a:r>
              <a:rPr lang="en-US" altLang="zh-TW" sz="3600" b="1" i="1" dirty="0" smtClean="0">
                <a:solidFill>
                  <a:srgbClr val="FFFFFF"/>
                </a:solidFill>
                <a:latin typeface="Arial Narrow" pitchFamily="34" charset="0"/>
                <a:ea typeface="DFKai-SB" pitchFamily="65" charset="-120"/>
                <a:cs typeface="Arial" charset="0"/>
              </a:rPr>
              <a:t>pit, out </a:t>
            </a:r>
            <a:r>
              <a:rPr lang="en-US" altLang="zh-TW" sz="3600" b="1" i="1" dirty="0">
                <a:solidFill>
                  <a:srgbClr val="FFFFFF"/>
                </a:solidFill>
                <a:latin typeface="Arial Narrow" pitchFamily="34" charset="0"/>
                <a:ea typeface="DFKai-SB" pitchFamily="65" charset="-120"/>
                <a:cs typeface="Arial" charset="0"/>
              </a:rPr>
              <a:t>of the mud and </a:t>
            </a:r>
            <a:r>
              <a:rPr lang="en-US" altLang="zh-TW" sz="3600" b="1" i="1" dirty="0" smtClean="0">
                <a:solidFill>
                  <a:srgbClr val="FFFFFF"/>
                </a:solidFill>
                <a:latin typeface="Arial Narrow" pitchFamily="34" charset="0"/>
                <a:ea typeface="DFKai-SB" pitchFamily="65" charset="-120"/>
                <a:cs typeface="Arial" charset="0"/>
              </a:rPr>
              <a:t>mire; he </a:t>
            </a:r>
            <a:r>
              <a:rPr lang="en-US" altLang="zh-TW" sz="3600" b="1" i="1" dirty="0">
                <a:solidFill>
                  <a:srgbClr val="FFFFFF"/>
                </a:solidFill>
                <a:latin typeface="Arial Narrow" pitchFamily="34" charset="0"/>
                <a:ea typeface="DFKai-SB" pitchFamily="65" charset="-120"/>
                <a:cs typeface="Arial" charset="0"/>
              </a:rPr>
              <a:t>set my feet on a </a:t>
            </a:r>
            <a:r>
              <a:rPr lang="en-US" altLang="zh-TW" sz="3600" b="1" i="1" dirty="0" smtClean="0">
                <a:solidFill>
                  <a:srgbClr val="FFFFFF"/>
                </a:solidFill>
                <a:latin typeface="Arial Narrow" pitchFamily="34" charset="0"/>
                <a:ea typeface="DFKai-SB" pitchFamily="65" charset="-120"/>
                <a:cs typeface="Arial" charset="0"/>
              </a:rPr>
              <a:t>rock and </a:t>
            </a:r>
            <a:r>
              <a:rPr lang="en-US" altLang="zh-TW" sz="3600" b="1" i="1" dirty="0">
                <a:solidFill>
                  <a:srgbClr val="FFFFFF"/>
                </a:solidFill>
                <a:latin typeface="Arial Narrow" pitchFamily="34" charset="0"/>
                <a:ea typeface="DFKai-SB" pitchFamily="65" charset="-120"/>
                <a:cs typeface="Arial" charset="0"/>
              </a:rPr>
              <a:t>gave me a firm place to stand.</a:t>
            </a: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1516956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 y="781080"/>
            <a:ext cx="8674100" cy="598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smtClean="0">
                <a:solidFill>
                  <a:srgbClr val="FFFFFF"/>
                </a:solidFill>
                <a:latin typeface="DFKai-SB" pitchFamily="65" charset="-120"/>
                <a:ea typeface="DFKai-SB" pitchFamily="65" charset="-120"/>
                <a:cs typeface="Arial" charset="0"/>
              </a:rPr>
              <a:t>你</a:t>
            </a:r>
            <a:r>
              <a:rPr lang="zh-TW" altLang="en-US" sz="4400" b="1" dirty="0">
                <a:solidFill>
                  <a:srgbClr val="FFFFFF"/>
                </a:solidFill>
                <a:latin typeface="DFKai-SB" pitchFamily="65" charset="-120"/>
                <a:ea typeface="DFKai-SB" pitchFamily="65" charset="-120"/>
                <a:cs typeface="Arial" charset="0"/>
              </a:rPr>
              <a:t>當默然倚靠耶和華，耐性等候他；不要因那道路通達的和那惡謀成就的心懷不平</a:t>
            </a:r>
            <a:r>
              <a:rPr lang="zh-TW" altLang="en-US" sz="4400" b="1" dirty="0" smtClean="0">
                <a:solidFill>
                  <a:srgbClr val="FFFFFF"/>
                </a:solidFill>
                <a:latin typeface="DFKai-SB" pitchFamily="65" charset="-120"/>
                <a:ea typeface="DFKai-SB" pitchFamily="65" charset="-120"/>
                <a:cs typeface="Arial" charset="0"/>
              </a:rPr>
              <a:t>。</a:t>
            </a:r>
            <a:r>
              <a:rPr lang="zh-TW" altLang="en-US" sz="2800"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當</a:t>
            </a:r>
            <a:r>
              <a:rPr lang="zh-TW" altLang="en-US" sz="4400" b="1" dirty="0">
                <a:solidFill>
                  <a:srgbClr val="FFFFFF"/>
                </a:solidFill>
                <a:latin typeface="DFKai-SB" pitchFamily="65" charset="-120"/>
                <a:ea typeface="DFKai-SB" pitchFamily="65" charset="-120"/>
                <a:cs typeface="Arial" charset="0"/>
              </a:rPr>
              <a:t>止住怒氣，離棄忿怒；不要心懷不平，以致作</a:t>
            </a:r>
            <a:r>
              <a:rPr lang="zh-TW" altLang="en-US" sz="4400" b="1" dirty="0" smtClean="0">
                <a:solidFill>
                  <a:srgbClr val="FFFFFF"/>
                </a:solidFill>
                <a:latin typeface="DFKai-SB" pitchFamily="65" charset="-120"/>
                <a:ea typeface="DFKai-SB" pitchFamily="65" charset="-120"/>
                <a:cs typeface="Arial" charset="0"/>
              </a:rPr>
              <a:t>惡。</a:t>
            </a: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詩</a:t>
            </a:r>
            <a:r>
              <a:rPr lang="zh-TW" altLang="en-US" sz="4000" dirty="0" smtClean="0">
                <a:solidFill>
                  <a:srgbClr val="FFFFFF"/>
                </a:solidFill>
                <a:latin typeface="DFKai-SB" pitchFamily="65" charset="-120"/>
                <a:ea typeface="DFKai-SB" pitchFamily="65" charset="-120"/>
                <a:cs typeface="Arial" charset="0"/>
              </a:rPr>
              <a:t>篇 </a:t>
            </a:r>
            <a:r>
              <a:rPr lang="en-US" altLang="zh-TW" sz="4000" dirty="0" smtClean="0">
                <a:solidFill>
                  <a:srgbClr val="FFFFFF"/>
                </a:solidFill>
                <a:latin typeface="Arial Narrow" pitchFamily="34" charset="0"/>
                <a:ea typeface="DFKai-SB" pitchFamily="65" charset="-120"/>
                <a:cs typeface="Arial" charset="0"/>
              </a:rPr>
              <a:t>Psalm 37:7-8</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Be still before the </a:t>
            </a:r>
            <a:r>
              <a:rPr lang="en-US" altLang="zh-TW" b="1" i="1" dirty="0" smtClean="0">
                <a:solidFill>
                  <a:srgbClr val="FFFFFF"/>
                </a:solidFill>
                <a:latin typeface="Arial Narrow" pitchFamily="34" charset="0"/>
                <a:ea typeface="DFKai-SB" pitchFamily="65" charset="-120"/>
                <a:cs typeface="Arial" charset="0"/>
              </a:rPr>
              <a:t>Lord </a:t>
            </a:r>
            <a:r>
              <a:rPr lang="en-US" altLang="zh-TW" b="1" i="1" dirty="0">
                <a:solidFill>
                  <a:srgbClr val="FFFFFF"/>
                </a:solidFill>
                <a:latin typeface="Arial Narrow" pitchFamily="34" charset="0"/>
                <a:ea typeface="DFKai-SB" pitchFamily="65" charset="-120"/>
                <a:cs typeface="Arial" charset="0"/>
              </a:rPr>
              <a:t>and wait patiently for </a:t>
            </a:r>
            <a:r>
              <a:rPr lang="en-US" altLang="zh-TW" b="1" i="1" dirty="0" smtClean="0">
                <a:solidFill>
                  <a:srgbClr val="FFFFFF"/>
                </a:solidFill>
                <a:latin typeface="Arial Narrow" pitchFamily="34" charset="0"/>
                <a:ea typeface="DFKai-SB" pitchFamily="65" charset="-120"/>
                <a:cs typeface="Arial" charset="0"/>
              </a:rPr>
              <a:t>him; do </a:t>
            </a:r>
            <a:r>
              <a:rPr lang="en-US" altLang="zh-TW" b="1" i="1" dirty="0">
                <a:solidFill>
                  <a:srgbClr val="FFFFFF"/>
                </a:solidFill>
                <a:latin typeface="Arial Narrow" pitchFamily="34" charset="0"/>
                <a:ea typeface="DFKai-SB" pitchFamily="65" charset="-120"/>
                <a:cs typeface="Arial" charset="0"/>
              </a:rPr>
              <a:t>not fret when people succeed in their </a:t>
            </a:r>
            <a:r>
              <a:rPr lang="en-US" altLang="zh-TW" b="1" i="1" dirty="0" smtClean="0">
                <a:solidFill>
                  <a:srgbClr val="FFFFFF"/>
                </a:solidFill>
                <a:latin typeface="Arial Narrow" pitchFamily="34" charset="0"/>
                <a:ea typeface="DFKai-SB" pitchFamily="65" charset="-120"/>
                <a:cs typeface="Arial" charset="0"/>
              </a:rPr>
              <a:t>ways, when </a:t>
            </a:r>
            <a:r>
              <a:rPr lang="en-US" altLang="zh-TW" b="1" i="1" dirty="0">
                <a:solidFill>
                  <a:srgbClr val="FFFFFF"/>
                </a:solidFill>
                <a:latin typeface="Arial Narrow" pitchFamily="34" charset="0"/>
                <a:ea typeface="DFKai-SB" pitchFamily="65" charset="-120"/>
                <a:cs typeface="Arial" charset="0"/>
              </a:rPr>
              <a:t>they carry out their wicked </a:t>
            </a:r>
            <a:r>
              <a:rPr lang="en-US" altLang="zh-TW" b="1" i="1" dirty="0" smtClean="0">
                <a:solidFill>
                  <a:srgbClr val="FFFFFF"/>
                </a:solidFill>
                <a:latin typeface="Arial Narrow" pitchFamily="34" charset="0"/>
                <a:ea typeface="DFKai-SB" pitchFamily="65" charset="-120"/>
                <a:cs typeface="Arial" charset="0"/>
              </a:rPr>
              <a:t>schemes. Refrain </a:t>
            </a:r>
            <a:r>
              <a:rPr lang="en-US" altLang="zh-TW" b="1" i="1" dirty="0">
                <a:solidFill>
                  <a:srgbClr val="FFFFFF"/>
                </a:solidFill>
                <a:latin typeface="Arial Narrow" pitchFamily="34" charset="0"/>
                <a:ea typeface="DFKai-SB" pitchFamily="65" charset="-120"/>
                <a:cs typeface="Arial" charset="0"/>
              </a:rPr>
              <a:t>from anger and turn from </a:t>
            </a:r>
            <a:r>
              <a:rPr lang="en-US" altLang="zh-TW" b="1" i="1" dirty="0" smtClean="0">
                <a:solidFill>
                  <a:srgbClr val="FFFFFF"/>
                </a:solidFill>
                <a:latin typeface="Arial Narrow" pitchFamily="34" charset="0"/>
                <a:ea typeface="DFKai-SB" pitchFamily="65" charset="-120"/>
                <a:cs typeface="Arial" charset="0"/>
              </a:rPr>
              <a:t>wrath; do </a:t>
            </a:r>
            <a:r>
              <a:rPr lang="en-US" altLang="zh-TW" b="1" i="1" dirty="0">
                <a:solidFill>
                  <a:srgbClr val="FFFFFF"/>
                </a:solidFill>
                <a:latin typeface="Arial Narrow" pitchFamily="34" charset="0"/>
                <a:ea typeface="DFKai-SB" pitchFamily="65" charset="-120"/>
                <a:cs typeface="Arial" charset="0"/>
              </a:rPr>
              <a:t>not fret—it leads only to evil.</a:t>
            </a:r>
          </a:p>
        </p:txBody>
      </p:sp>
    </p:spTree>
    <p:extLst>
      <p:ext uri="{BB962C8B-B14F-4D97-AF65-F5344CB8AC3E}">
        <p14:creationId xmlns:p14="http://schemas.microsoft.com/office/powerpoint/2010/main" val="24932195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55600" y="946180"/>
            <a:ext cx="8623300" cy="5309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因為經上說：看哪，我把所揀選、所寶貴的房角石安放在錫安；信靠他的人必不至於羞</a:t>
            </a:r>
            <a:r>
              <a:rPr lang="zh-TW" altLang="en-US" sz="4400" b="1" dirty="0" smtClean="0">
                <a:solidFill>
                  <a:srgbClr val="FFFFFF"/>
                </a:solidFill>
                <a:latin typeface="DFKai-SB" pitchFamily="65" charset="-120"/>
                <a:ea typeface="DFKai-SB" pitchFamily="65" charset="-120"/>
                <a:cs typeface="Arial" charset="0"/>
              </a:rPr>
              <a:t>愧。</a:t>
            </a:r>
            <a:endParaRPr lang="zh-TW" altLang="en-US" sz="44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彼得前</a:t>
            </a:r>
            <a:r>
              <a:rPr lang="zh-TW" altLang="en-US" sz="4000" dirty="0" smtClean="0">
                <a:solidFill>
                  <a:srgbClr val="FFFFFF"/>
                </a:solidFill>
                <a:latin typeface="DFKai-SB" pitchFamily="65" charset="-120"/>
                <a:ea typeface="DFKai-SB" pitchFamily="65" charset="-120"/>
                <a:cs typeface="Arial" charset="0"/>
              </a:rPr>
              <a:t>書 </a:t>
            </a:r>
            <a:r>
              <a:rPr lang="en-US" altLang="zh-TW" sz="4000" dirty="0" smtClean="0">
                <a:solidFill>
                  <a:srgbClr val="FFFFFF"/>
                </a:solidFill>
                <a:latin typeface="Arial Narrow" pitchFamily="34" charset="0"/>
                <a:ea typeface="DFKai-SB" pitchFamily="65" charset="-120"/>
                <a:cs typeface="Arial" charset="0"/>
              </a:rPr>
              <a:t>1 Peter 2:6</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10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For in Scripture it says</a:t>
            </a:r>
            <a:r>
              <a:rPr lang="en-US" altLang="zh-TW" b="1" i="1" dirty="0" smtClean="0">
                <a:solidFill>
                  <a:srgbClr val="FFFFFF"/>
                </a:solidFill>
                <a:latin typeface="Arial Narrow" pitchFamily="34" charset="0"/>
                <a:ea typeface="DFKai-SB" pitchFamily="65" charset="-120"/>
                <a:cs typeface="Arial" charset="0"/>
              </a:rPr>
              <a:t>:</a:t>
            </a:r>
            <a:endParaRPr lang="en-US" altLang="zh-TW" b="1"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“See, I lay a stone in Zion,</a:t>
            </a: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    a chosen and precious cornerstone,</a:t>
            </a: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and the one who trusts in him</a:t>
            </a: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    will never be put to shame</a:t>
            </a:r>
            <a:r>
              <a:rPr lang="en-US" altLang="zh-TW" b="1" i="1" dirty="0" smtClean="0">
                <a:solidFill>
                  <a:srgbClr val="FFFFFF"/>
                </a:solidFill>
                <a:latin typeface="Arial Narrow" pitchFamily="34" charset="0"/>
                <a:ea typeface="DFKai-SB" pitchFamily="65" charset="-120"/>
                <a:cs typeface="Arial" charset="0"/>
              </a:rPr>
              <a:t>.”</a:t>
            </a:r>
            <a:endParaRPr lang="en-US" altLang="zh-TW" sz="4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565765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92100" y="847985"/>
            <a:ext cx="8445500" cy="4085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None/>
            </a:pPr>
            <a:endParaRPr lang="en-US" altLang="zh-TW" sz="1050" dirty="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r>
              <a:rPr lang="zh-TW" altLang="en-US" sz="5400" dirty="0">
                <a:solidFill>
                  <a:srgbClr val="FFFF00"/>
                </a:solidFill>
                <a:latin typeface="Mongolian Baiti" panose="03000500000000000000" pitchFamily="66" charset="0"/>
                <a:ea typeface="DFKai-SB" pitchFamily="65" charset="-120"/>
                <a:cs typeface="Mongolian Baiti" panose="03000500000000000000" pitchFamily="66" charset="0"/>
              </a:rPr>
              <a:t>信</a:t>
            </a:r>
            <a:r>
              <a:rPr lang="zh-TW" altLang="en-US" sz="5400" dirty="0" smtClean="0">
                <a:solidFill>
                  <a:srgbClr val="FFFF00"/>
                </a:solidFill>
                <a:latin typeface="Mongolian Baiti" panose="03000500000000000000" pitchFamily="66" charset="0"/>
                <a:ea typeface="DFKai-SB" pitchFamily="65" charset="-120"/>
                <a:cs typeface="Mongolian Baiti" panose="03000500000000000000" pitchFamily="66" charset="0"/>
              </a:rPr>
              <a:t>靠：</a:t>
            </a:r>
            <a:endParaRPr lang="en-US" altLang="zh-TW" sz="5400"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endParaRPr lang="en-US" altLang="zh-TW" sz="14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所</a:t>
            </a:r>
            <a:r>
              <a:rPr lang="zh-TW" altLang="en-US" sz="4400" dirty="0">
                <a:solidFill>
                  <a:srgbClr val="FFFFFF"/>
                </a:solidFill>
                <a:latin typeface="Mongolian Baiti" panose="03000500000000000000" pitchFamily="66" charset="0"/>
                <a:ea typeface="DFKai-SB" pitchFamily="65" charset="-120"/>
                <a:cs typeface="Mongolian Baiti" panose="03000500000000000000" pitchFamily="66" charset="0"/>
              </a:rPr>
              <a:t>謂的信靠就是允許人生有些問題沒有答案</a:t>
            </a: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 無論事情有沒有答案，都坦然接受。</a:t>
            </a:r>
            <a:endParaRPr lang="en-US" altLang="zh-TW" sz="44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endParaRPr lang="en-US" altLang="zh-TW" sz="1600" b="1" i="1" dirty="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endParaRPr lang="en-US" altLang="zh-TW" sz="200" b="1" i="1" dirty="0">
              <a:solidFill>
                <a:srgbClr val="FFFF00"/>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200" b="1" i="1" dirty="0" smtClean="0">
              <a:solidFill>
                <a:srgbClr val="FFFF00"/>
              </a:solidFill>
              <a:latin typeface="Arial Narrow" pitchFamily="34" charset="0"/>
              <a:ea typeface="DFKai-SB" pitchFamily="65" charset="-120"/>
              <a:cs typeface="Arial" charset="0"/>
            </a:endParaRPr>
          </a:p>
          <a:p>
            <a:pPr algn="ctr" defTabSz="914400" eaLnBrk="1" fontAlgn="base" hangingPunct="1">
              <a:spcBef>
                <a:spcPct val="0"/>
              </a:spcBef>
              <a:spcAft>
                <a:spcPct val="0"/>
              </a:spcAft>
              <a:buNone/>
            </a:pPr>
            <a:endParaRPr lang="en-US" altLang="zh-TW" sz="700"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None/>
            </a:pPr>
            <a:endParaRPr lang="en-US" altLang="zh-TW" sz="700" i="1" dirty="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None/>
            </a:pPr>
            <a:endParaRPr lang="en-US" altLang="zh-TW" sz="7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7070552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68300" y="977960"/>
            <a:ext cx="8547100" cy="55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dirty="0">
                <a:solidFill>
                  <a:srgbClr val="FFFF00"/>
                </a:solidFill>
                <a:latin typeface="DFKai-SB" pitchFamily="65" charset="-120"/>
                <a:ea typeface="DFKai-SB" pitchFamily="65" charset="-120"/>
                <a:cs typeface="Arial" charset="0"/>
              </a:rPr>
              <a:t>不問為什</a:t>
            </a:r>
            <a:r>
              <a:rPr lang="zh-TW" altLang="en-US" sz="4800" b="1" dirty="0" smtClean="0">
                <a:solidFill>
                  <a:srgbClr val="FFFF00"/>
                </a:solidFill>
                <a:latin typeface="DFKai-SB" pitchFamily="65" charset="-120"/>
                <a:ea typeface="DFKai-SB" pitchFamily="65" charset="-120"/>
                <a:cs typeface="Arial" charset="0"/>
              </a:rPr>
              <a:t>麼，拒絕活在過去：</a:t>
            </a:r>
            <a:endParaRPr lang="en-US" altLang="zh-TW" sz="4800" b="1" dirty="0" smtClean="0">
              <a:solidFill>
                <a:srgbClr val="FFFF00"/>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400" b="1" dirty="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000" b="1" dirty="0" smtClean="0">
                <a:solidFill>
                  <a:srgbClr val="FFFFFF"/>
                </a:solidFill>
                <a:latin typeface="DFKai-SB" pitchFamily="65" charset="-120"/>
                <a:ea typeface="DFKai-SB" pitchFamily="65" charset="-120"/>
                <a:cs typeface="Arial" charset="0"/>
              </a:rPr>
              <a:t>「後</a:t>
            </a:r>
            <a:r>
              <a:rPr lang="zh-TW" altLang="en-US" sz="4000" b="1" dirty="0">
                <a:solidFill>
                  <a:srgbClr val="FFFFFF"/>
                </a:solidFill>
                <a:latin typeface="DFKai-SB" pitchFamily="65" charset="-120"/>
                <a:ea typeface="DFKai-SB" pitchFamily="65" charset="-120"/>
                <a:cs typeface="Arial" charset="0"/>
              </a:rPr>
              <a:t>悔</a:t>
            </a:r>
            <a:r>
              <a:rPr lang="zh-TW" altLang="en-US" sz="4000" b="1" dirty="0" smtClean="0">
                <a:solidFill>
                  <a:srgbClr val="FFFFFF"/>
                </a:solidFill>
                <a:latin typeface="DFKai-SB" pitchFamily="65" charset="-120"/>
                <a:ea typeface="DFKai-SB" pitchFamily="65" charset="-120"/>
                <a:cs typeface="Arial" charset="0"/>
              </a:rPr>
              <a:t>莫及」</a:t>
            </a:r>
            <a:r>
              <a:rPr lang="zh-TW" altLang="en-US" sz="3200" b="1" dirty="0" smtClean="0">
                <a:solidFill>
                  <a:srgbClr val="FFFFFF"/>
                </a:solidFill>
                <a:latin typeface="DFKai-SB" pitchFamily="65" charset="-120"/>
                <a:ea typeface="DFKai-SB" pitchFamily="65" charset="-120"/>
                <a:cs typeface="Arial" charset="0"/>
              </a:rPr>
              <a:t>？</a:t>
            </a:r>
            <a:endParaRPr lang="en-US" altLang="zh-TW" sz="32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endParaRPr lang="en-US" altLang="zh-TW" sz="10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000" b="1" dirty="0" smtClean="0">
                <a:solidFill>
                  <a:srgbClr val="FFFFFF"/>
                </a:solidFill>
                <a:latin typeface="DFKai-SB" pitchFamily="65" charset="-120"/>
                <a:ea typeface="DFKai-SB" pitchFamily="65" charset="-120"/>
                <a:cs typeface="Arial" charset="0"/>
              </a:rPr>
              <a:t>「悔</a:t>
            </a:r>
            <a:r>
              <a:rPr lang="zh-TW" altLang="en-US" sz="4000" b="1" dirty="0">
                <a:solidFill>
                  <a:srgbClr val="FFFFFF"/>
                </a:solidFill>
                <a:latin typeface="DFKai-SB" pitchFamily="65" charset="-120"/>
                <a:ea typeface="DFKai-SB" pitchFamily="65" charset="-120"/>
                <a:cs typeface="Arial" charset="0"/>
              </a:rPr>
              <a:t>恨交加</a:t>
            </a:r>
            <a:r>
              <a:rPr lang="zh-TW" altLang="en-US" sz="4000" b="1" dirty="0" smtClean="0">
                <a:solidFill>
                  <a:srgbClr val="FFFFFF"/>
                </a:solidFill>
                <a:latin typeface="DFKai-SB" pitchFamily="65" charset="-120"/>
                <a:ea typeface="DFKai-SB" pitchFamily="65" charset="-120"/>
                <a:cs typeface="Arial" charset="0"/>
              </a:rPr>
              <a:t>」</a:t>
            </a:r>
            <a:r>
              <a:rPr lang="zh-TW" altLang="en-US" sz="3200" b="1" dirty="0" smtClean="0">
                <a:solidFill>
                  <a:srgbClr val="FFFFFF"/>
                </a:solidFill>
                <a:latin typeface="DFKai-SB" pitchFamily="65" charset="-120"/>
                <a:ea typeface="DFKai-SB" pitchFamily="65" charset="-120"/>
                <a:cs typeface="Arial" charset="0"/>
              </a:rPr>
              <a:t>？</a:t>
            </a:r>
            <a:endParaRPr lang="en-US" altLang="zh-TW" sz="32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endParaRPr lang="en-US" altLang="zh-TW" sz="10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早該如此</a:t>
            </a:r>
            <a:r>
              <a:rPr lang="zh-TW" altLang="en-US" sz="4000" b="1" dirty="0" smtClean="0">
                <a:solidFill>
                  <a:srgbClr val="FFFFFF"/>
                </a:solidFill>
                <a:latin typeface="DFKai-SB" pitchFamily="65" charset="-120"/>
                <a:ea typeface="DFKai-SB" pitchFamily="65" charset="-120"/>
                <a:cs typeface="Arial" charset="0"/>
              </a:rPr>
              <a:t>」</a:t>
            </a:r>
            <a:r>
              <a:rPr lang="zh-TW" altLang="en-US" sz="3200" b="1" dirty="0" smtClean="0">
                <a:solidFill>
                  <a:srgbClr val="FFFFFF"/>
                </a:solidFill>
                <a:latin typeface="DFKai-SB" pitchFamily="65" charset="-120"/>
                <a:ea typeface="DFKai-SB" pitchFamily="65" charset="-120"/>
                <a:cs typeface="Arial" charset="0"/>
              </a:rPr>
              <a:t>？</a:t>
            </a:r>
            <a:endParaRPr lang="en-US" altLang="zh-TW" sz="32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endParaRPr lang="en-US" altLang="zh-TW" sz="10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本來可</a:t>
            </a:r>
            <a:r>
              <a:rPr lang="zh-TW" altLang="en-US" sz="4000" b="1" dirty="0" smtClean="0">
                <a:solidFill>
                  <a:srgbClr val="FFFFFF"/>
                </a:solidFill>
                <a:latin typeface="DFKai-SB" pitchFamily="65" charset="-120"/>
                <a:ea typeface="DFKai-SB" pitchFamily="65" charset="-120"/>
                <a:cs typeface="Arial" charset="0"/>
              </a:rPr>
              <a:t>以</a:t>
            </a:r>
            <a:r>
              <a:rPr lang="en-US" altLang="zh-TW" sz="40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a:t>
            </a:r>
            <a:r>
              <a:rPr lang="zh-TW" altLang="en-US" sz="3200" b="1" dirty="0" smtClean="0">
                <a:solidFill>
                  <a:srgbClr val="FFFFFF"/>
                </a:solidFill>
                <a:latin typeface="DFKai-SB" pitchFamily="65" charset="-120"/>
                <a:ea typeface="DFKai-SB" pitchFamily="65" charset="-120"/>
                <a:cs typeface="Arial" charset="0"/>
              </a:rPr>
              <a:t>？</a:t>
            </a:r>
            <a:endParaRPr lang="en-US" altLang="zh-TW" sz="32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endParaRPr lang="en-US" altLang="zh-TW" sz="10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錯失良</a:t>
            </a:r>
            <a:r>
              <a:rPr lang="zh-TW" altLang="en-US" sz="4000" b="1" dirty="0" smtClean="0">
                <a:solidFill>
                  <a:srgbClr val="FFFFFF"/>
                </a:solidFill>
                <a:latin typeface="DFKai-SB" pitchFamily="65" charset="-120"/>
                <a:ea typeface="DFKai-SB" pitchFamily="65" charset="-120"/>
                <a:cs typeface="Arial" charset="0"/>
              </a:rPr>
              <a:t>機」</a:t>
            </a:r>
            <a:r>
              <a:rPr lang="zh-TW" altLang="en-US" sz="3200" b="1" dirty="0" smtClean="0">
                <a:solidFill>
                  <a:srgbClr val="FFFFFF"/>
                </a:solidFill>
                <a:latin typeface="DFKai-SB" pitchFamily="65" charset="-120"/>
                <a:ea typeface="DFKai-SB" pitchFamily="65" charset="-120"/>
                <a:cs typeface="Arial" charset="0"/>
              </a:rPr>
              <a:t>？</a:t>
            </a:r>
            <a:endParaRPr lang="en-US" altLang="zh-TW" sz="32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endParaRPr lang="en-US" altLang="zh-TW" sz="10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都</a:t>
            </a:r>
            <a:r>
              <a:rPr lang="zh-TW" altLang="en-US" sz="4000" b="1" dirty="0" smtClean="0">
                <a:solidFill>
                  <a:srgbClr val="FFFFFF"/>
                </a:solidFill>
                <a:latin typeface="DFKai-SB" pitchFamily="65" charset="-120"/>
                <a:ea typeface="DFKai-SB" pitchFamily="65" charset="-120"/>
                <a:cs typeface="Arial" charset="0"/>
              </a:rPr>
              <a:t>是那個人</a:t>
            </a:r>
            <a:r>
              <a:rPr lang="zh-TW" altLang="en-US" sz="4000" b="1" dirty="0">
                <a:solidFill>
                  <a:srgbClr val="FFFFFF"/>
                </a:solidFill>
                <a:latin typeface="DFKai-SB" pitchFamily="65" charset="-120"/>
                <a:ea typeface="DFKai-SB" pitchFamily="65" charset="-120"/>
                <a:cs typeface="Arial" charset="0"/>
              </a:rPr>
              <a:t>害</a:t>
            </a:r>
            <a:r>
              <a:rPr lang="zh-TW" altLang="en-US" sz="4000" b="1" dirty="0" smtClean="0">
                <a:solidFill>
                  <a:srgbClr val="FFFFFF"/>
                </a:solidFill>
                <a:latin typeface="DFKai-SB" pitchFamily="65" charset="-120"/>
                <a:ea typeface="DFKai-SB" pitchFamily="65" charset="-120"/>
                <a:cs typeface="Arial" charset="0"/>
              </a:rPr>
              <a:t>的」</a:t>
            </a:r>
            <a:r>
              <a:rPr lang="zh-TW" altLang="en-US" sz="3200" b="1" dirty="0" smtClean="0">
                <a:solidFill>
                  <a:srgbClr val="FFFFFF"/>
                </a:solidFill>
                <a:latin typeface="DFKai-SB" pitchFamily="65" charset="-120"/>
                <a:ea typeface="DFKai-SB" pitchFamily="65" charset="-120"/>
                <a:cs typeface="Arial" charset="0"/>
              </a:rPr>
              <a:t>？</a:t>
            </a:r>
            <a:endParaRPr lang="en-US" altLang="zh-TW" sz="32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9727458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65100"/>
            <a:ext cx="8026400" cy="646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7013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17580"/>
            <a:ext cx="9029700" cy="601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凡</a:t>
            </a:r>
            <a:r>
              <a:rPr lang="zh-TW" altLang="en-US" sz="4000" b="1" dirty="0">
                <a:solidFill>
                  <a:srgbClr val="FFFFFF"/>
                </a:solidFill>
                <a:latin typeface="DFKai-SB" pitchFamily="65" charset="-120"/>
                <a:ea typeface="DFKai-SB" pitchFamily="65" charset="-120"/>
                <a:cs typeface="Arial" charset="0"/>
              </a:rPr>
              <a:t>管教的事，當時不覺得快樂，反覺得愁苦；後來卻為那經練過的人結出平安的果子，就是義</a:t>
            </a:r>
            <a:r>
              <a:rPr lang="zh-TW" altLang="en-US" sz="4000" b="1" dirty="0" smtClean="0">
                <a:solidFill>
                  <a:srgbClr val="FFFFFF"/>
                </a:solidFill>
                <a:latin typeface="DFKai-SB" pitchFamily="65" charset="-120"/>
                <a:ea typeface="DFKai-SB" pitchFamily="65" charset="-120"/>
                <a:cs typeface="Arial" charset="0"/>
              </a:rPr>
              <a:t>。 所</a:t>
            </a:r>
            <a:r>
              <a:rPr lang="zh-TW" altLang="en-US" sz="4000" b="1" dirty="0">
                <a:solidFill>
                  <a:srgbClr val="FFFFFF"/>
                </a:solidFill>
                <a:latin typeface="DFKai-SB" pitchFamily="65" charset="-120"/>
                <a:ea typeface="DFKai-SB" pitchFamily="65" charset="-120"/>
                <a:cs typeface="Arial" charset="0"/>
              </a:rPr>
              <a:t>以，你們要把下垂的手、發酸的腿挺起來</a:t>
            </a:r>
            <a:r>
              <a:rPr lang="zh-TW" altLang="en-US" sz="4000" b="1" dirty="0" smtClean="0">
                <a:solidFill>
                  <a:srgbClr val="FFFFFF"/>
                </a:solidFill>
                <a:latin typeface="DFKai-SB" pitchFamily="65" charset="-120"/>
                <a:ea typeface="DFKai-SB" pitchFamily="65" charset="-120"/>
                <a:cs typeface="Arial" charset="0"/>
              </a:rPr>
              <a:t>；也</a:t>
            </a:r>
            <a:r>
              <a:rPr lang="zh-TW" altLang="en-US" sz="4000" b="1" dirty="0">
                <a:solidFill>
                  <a:srgbClr val="FFFFFF"/>
                </a:solidFill>
                <a:latin typeface="DFKai-SB" pitchFamily="65" charset="-120"/>
                <a:ea typeface="DFKai-SB" pitchFamily="65" charset="-120"/>
                <a:cs typeface="Arial" charset="0"/>
              </a:rPr>
              <a:t>要為自己的腳，把道路修直了，使瘸子不致歪</a:t>
            </a:r>
            <a:r>
              <a:rPr lang="zh-TW" altLang="en-US" sz="4000" b="1" dirty="0" smtClean="0">
                <a:solidFill>
                  <a:srgbClr val="FFFFFF"/>
                </a:solidFill>
                <a:latin typeface="DFKai-SB" pitchFamily="65" charset="-120"/>
                <a:ea typeface="DFKai-SB" pitchFamily="65" charset="-120"/>
                <a:cs typeface="Arial" charset="0"/>
              </a:rPr>
              <a:t>腳，</a:t>
            </a:r>
            <a:r>
              <a:rPr lang="zh-TW" altLang="en-US" sz="4000" b="1" dirty="0">
                <a:solidFill>
                  <a:srgbClr val="FFFFFF"/>
                </a:solidFill>
                <a:latin typeface="DFKai-SB" pitchFamily="65" charset="-120"/>
                <a:ea typeface="DFKai-SB" pitchFamily="65" charset="-120"/>
                <a:cs typeface="Arial" charset="0"/>
              </a:rPr>
              <a:t>反得痊</a:t>
            </a:r>
            <a:r>
              <a:rPr lang="zh-TW" altLang="en-US" sz="4000" b="1" dirty="0" smtClean="0">
                <a:solidFill>
                  <a:srgbClr val="FFFFFF"/>
                </a:solidFill>
                <a:latin typeface="DFKai-SB" pitchFamily="65" charset="-120"/>
                <a:ea typeface="DFKai-SB" pitchFamily="65" charset="-120"/>
                <a:cs typeface="Arial" charset="0"/>
              </a:rPr>
              <a:t>癒。</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希伯來</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Hebrews 12:11-13</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9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2800" b="1" i="1" dirty="0">
                <a:solidFill>
                  <a:srgbClr val="FFFFFF"/>
                </a:solidFill>
                <a:latin typeface="Arial Narrow" pitchFamily="34" charset="0"/>
                <a:ea typeface="DFKai-SB" pitchFamily="65" charset="-120"/>
                <a:cs typeface="Arial" charset="0"/>
              </a:rPr>
              <a:t>No discipline seems pleasant at the time, but painful. Later on, however, it produces a harvest of righteousness and peace for those who have been trained by it</a:t>
            </a:r>
            <a:r>
              <a:rPr lang="en-US" altLang="zh-TW" sz="2800" b="1" i="1" dirty="0" smtClean="0">
                <a:solidFill>
                  <a:srgbClr val="FFFFFF"/>
                </a:solidFill>
                <a:latin typeface="Arial Narrow" pitchFamily="34" charset="0"/>
                <a:ea typeface="DFKai-SB" pitchFamily="65" charset="-120"/>
                <a:cs typeface="Arial" charset="0"/>
              </a:rPr>
              <a:t>.  </a:t>
            </a:r>
            <a:r>
              <a:rPr lang="en-US" altLang="zh-TW" sz="2800" b="1" i="1" dirty="0">
                <a:solidFill>
                  <a:srgbClr val="FFFFFF"/>
                </a:solidFill>
                <a:latin typeface="Arial Narrow" pitchFamily="34" charset="0"/>
                <a:ea typeface="DFKai-SB" pitchFamily="65" charset="-120"/>
                <a:cs typeface="Arial" charset="0"/>
              </a:rPr>
              <a:t>Therefore, strengthen your feeble arms and weak knees. </a:t>
            </a:r>
            <a:r>
              <a:rPr lang="en-US" altLang="zh-TW" sz="2800" b="1" i="1" dirty="0" smtClean="0">
                <a:solidFill>
                  <a:srgbClr val="FFFFFF"/>
                </a:solidFill>
                <a:latin typeface="Arial Narrow" pitchFamily="34" charset="0"/>
                <a:ea typeface="DFKai-SB" pitchFamily="65" charset="-120"/>
                <a:cs typeface="Arial" charset="0"/>
              </a:rPr>
              <a:t> </a:t>
            </a:r>
            <a:r>
              <a:rPr lang="en-US" altLang="zh-TW" sz="2800" b="1" i="1" dirty="0">
                <a:solidFill>
                  <a:srgbClr val="FFFFFF"/>
                </a:solidFill>
                <a:latin typeface="Arial Narrow" pitchFamily="34" charset="0"/>
                <a:ea typeface="DFKai-SB" pitchFamily="65" charset="-120"/>
                <a:cs typeface="Arial" charset="0"/>
              </a:rPr>
              <a:t>“Make level paths for your feet</a:t>
            </a:r>
            <a:r>
              <a:rPr lang="en-US" altLang="zh-TW" sz="2800" b="1" i="1" dirty="0" smtClean="0">
                <a:solidFill>
                  <a:srgbClr val="FFFFFF"/>
                </a:solidFill>
                <a:latin typeface="Arial Narrow" pitchFamily="34" charset="0"/>
                <a:ea typeface="DFKai-SB" pitchFamily="65" charset="-120"/>
                <a:cs typeface="Arial" charset="0"/>
              </a:rPr>
              <a:t>,” </a:t>
            </a:r>
            <a:r>
              <a:rPr lang="en-US" altLang="zh-TW" sz="2800" b="1" i="1" dirty="0">
                <a:solidFill>
                  <a:srgbClr val="FFFFFF"/>
                </a:solidFill>
                <a:latin typeface="Arial Narrow" pitchFamily="34" charset="0"/>
                <a:ea typeface="DFKai-SB" pitchFamily="65" charset="-120"/>
                <a:cs typeface="Arial" charset="0"/>
              </a:rPr>
              <a:t>so that the lame may not be disabled, but rather healed.</a:t>
            </a:r>
            <a:endParaRPr lang="en-US" altLang="zh-TW" sz="3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385588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1885949"/>
            <a:ext cx="4143375" cy="4569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906" name="TextBox 1"/>
          <p:cNvSpPr txBox="1">
            <a:spLocks noChangeArrowheads="1"/>
          </p:cNvSpPr>
          <p:nvPr/>
        </p:nvSpPr>
        <p:spPr bwMode="auto">
          <a:xfrm>
            <a:off x="406400" y="831880"/>
            <a:ext cx="8547100" cy="6355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dirty="0" smtClean="0">
                <a:solidFill>
                  <a:srgbClr val="FFFF00"/>
                </a:solidFill>
                <a:latin typeface="DFKai-SB" pitchFamily="65" charset="-120"/>
                <a:ea typeface="DFKai-SB" pitchFamily="65" charset="-120"/>
                <a:cs typeface="Arial" charset="0"/>
              </a:rPr>
              <a:t>「下</a:t>
            </a:r>
            <a:r>
              <a:rPr lang="zh-TW" altLang="en-US" sz="4800" b="1" dirty="0">
                <a:solidFill>
                  <a:srgbClr val="FFFF00"/>
                </a:solidFill>
                <a:latin typeface="DFKai-SB" pitchFamily="65" charset="-120"/>
                <a:ea typeface="DFKai-SB" pitchFamily="65" charset="-120"/>
                <a:cs typeface="Arial" charset="0"/>
              </a:rPr>
              <a:t>垂的手、發酸的</a:t>
            </a:r>
            <a:r>
              <a:rPr lang="zh-TW" altLang="en-US" sz="4800" b="1" dirty="0" smtClean="0">
                <a:solidFill>
                  <a:srgbClr val="FFFF00"/>
                </a:solidFill>
                <a:latin typeface="DFKai-SB" pitchFamily="65" charset="-120"/>
                <a:ea typeface="DFKai-SB" pitchFamily="65" charset="-120"/>
                <a:cs typeface="Arial" charset="0"/>
              </a:rPr>
              <a:t>腿」：</a:t>
            </a:r>
            <a:endParaRPr lang="en-US" altLang="zh-TW" sz="4800" b="1" dirty="0" smtClean="0">
              <a:solidFill>
                <a:srgbClr val="FFFF00"/>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600" b="1" dirty="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rgbClr val="FFFFFF"/>
                </a:solidFill>
                <a:latin typeface="DFKai-SB" pitchFamily="65" charset="-120"/>
                <a:ea typeface="DFKai-SB" pitchFamily="65" charset="-120"/>
                <a:cs typeface="Arial" charset="0"/>
              </a:rPr>
              <a:t>憂</a:t>
            </a:r>
            <a:r>
              <a:rPr lang="zh-TW" altLang="en-US" sz="4400" b="1" dirty="0" smtClean="0">
                <a:solidFill>
                  <a:srgbClr val="FFFFFF"/>
                </a:solidFill>
                <a:latin typeface="DFKai-SB" pitchFamily="65" charset="-120"/>
                <a:ea typeface="DFKai-SB" pitchFamily="65" charset="-120"/>
                <a:cs typeface="Arial" charset="0"/>
              </a:rPr>
              <a:t>慮</a:t>
            </a:r>
            <a:endParaRPr lang="en-US" altLang="zh-TW" sz="44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chemeClr val="tx1">
                    <a:lumMod val="95000"/>
                    <a:lumOff val="5000"/>
                  </a:schemeClr>
                </a:solidFill>
                <a:latin typeface="DFKai-SB" pitchFamily="65" charset="-120"/>
                <a:ea typeface="DFKai-SB" pitchFamily="65" charset="-120"/>
                <a:cs typeface="Arial" charset="0"/>
              </a:rPr>
              <a:t>罪惡</a:t>
            </a:r>
            <a:r>
              <a:rPr lang="zh-TW" altLang="en-US" sz="4400" b="1" dirty="0" smtClean="0">
                <a:solidFill>
                  <a:schemeClr val="tx1">
                    <a:lumMod val="95000"/>
                    <a:lumOff val="5000"/>
                  </a:schemeClr>
                </a:solidFill>
                <a:latin typeface="DFKai-SB" pitchFamily="65" charset="-120"/>
                <a:ea typeface="DFKai-SB" pitchFamily="65" charset="-120"/>
                <a:cs typeface="Arial" charset="0"/>
              </a:rPr>
              <a:t>感</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chemeClr val="tx1">
                    <a:lumMod val="95000"/>
                    <a:lumOff val="5000"/>
                  </a:schemeClr>
                </a:solidFill>
                <a:latin typeface="DFKai-SB" pitchFamily="65" charset="-120"/>
                <a:ea typeface="DFKai-SB" pitchFamily="65" charset="-120"/>
                <a:cs typeface="Arial" charset="0"/>
              </a:rPr>
              <a:t>懷</a:t>
            </a:r>
            <a:r>
              <a:rPr lang="zh-TW" altLang="en-US" sz="4400" b="1" dirty="0" smtClean="0">
                <a:solidFill>
                  <a:schemeClr val="tx1">
                    <a:lumMod val="95000"/>
                    <a:lumOff val="5000"/>
                  </a:schemeClr>
                </a:solidFill>
                <a:latin typeface="DFKai-SB" pitchFamily="65" charset="-120"/>
                <a:ea typeface="DFKai-SB" pitchFamily="65" charset="-120"/>
                <a:cs typeface="Arial" charset="0"/>
              </a:rPr>
              <a:t>疑</a:t>
            </a:r>
            <a:r>
              <a:rPr lang="zh-TW" altLang="en-US" sz="3200" b="1" dirty="0" smtClean="0">
                <a:solidFill>
                  <a:schemeClr val="tx1">
                    <a:lumMod val="95000"/>
                    <a:lumOff val="5000"/>
                  </a:schemeClr>
                </a:solidFill>
                <a:latin typeface="DFKai-SB" pitchFamily="65" charset="-120"/>
                <a:ea typeface="DFKai-SB" pitchFamily="65" charset="-120"/>
                <a:cs typeface="Arial" charset="0"/>
              </a:rPr>
              <a:t>  </a:t>
            </a:r>
            <a:r>
              <a:rPr lang="zh-TW" altLang="en-US" sz="4400" b="1" dirty="0" smtClean="0">
                <a:solidFill>
                  <a:schemeClr val="tx1">
                    <a:lumMod val="95000"/>
                    <a:lumOff val="5000"/>
                  </a:schemeClr>
                </a:solidFill>
                <a:latin typeface="DFKai-SB" pitchFamily="65" charset="-120"/>
                <a:ea typeface="DFKai-SB" pitchFamily="65" charset="-120"/>
                <a:cs typeface="Arial" charset="0"/>
              </a:rPr>
              <a:t>神</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chemeClr val="tx1">
                    <a:lumMod val="95000"/>
                    <a:lumOff val="5000"/>
                  </a:schemeClr>
                </a:solidFill>
                <a:latin typeface="DFKai-SB" pitchFamily="65" charset="-120"/>
                <a:ea typeface="DFKai-SB" pitchFamily="65" charset="-120"/>
                <a:cs typeface="Arial" charset="0"/>
              </a:rPr>
              <a:t>抱</a:t>
            </a:r>
            <a:r>
              <a:rPr lang="zh-TW" altLang="en-US" sz="4400" b="1" dirty="0" smtClean="0">
                <a:solidFill>
                  <a:schemeClr val="tx1">
                    <a:lumMod val="95000"/>
                    <a:lumOff val="5000"/>
                  </a:schemeClr>
                </a:solidFill>
                <a:latin typeface="DFKai-SB" pitchFamily="65" charset="-120"/>
                <a:ea typeface="DFKai-SB" pitchFamily="65" charset="-120"/>
                <a:cs typeface="Arial" charset="0"/>
              </a:rPr>
              <a:t>怨</a:t>
            </a:r>
            <a:r>
              <a:rPr lang="zh-TW" altLang="en-US" sz="4400" b="1" dirty="0">
                <a:solidFill>
                  <a:schemeClr val="tx1">
                    <a:lumMod val="95000"/>
                    <a:lumOff val="5000"/>
                  </a:schemeClr>
                </a:solidFill>
                <a:latin typeface="DFKai-SB" pitchFamily="65" charset="-120"/>
                <a:ea typeface="DFKai-SB" pitchFamily="65" charset="-120"/>
                <a:cs typeface="Arial" charset="0"/>
              </a:rPr>
              <a:t>、</a:t>
            </a:r>
            <a:r>
              <a:rPr lang="zh-TW" altLang="en-US" sz="4400" b="1" dirty="0" smtClean="0">
                <a:solidFill>
                  <a:schemeClr val="tx1">
                    <a:lumMod val="95000"/>
                    <a:lumOff val="5000"/>
                  </a:schemeClr>
                </a:solidFill>
                <a:latin typeface="DFKai-SB" pitchFamily="65" charset="-120"/>
                <a:ea typeface="DFKai-SB" pitchFamily="65" charset="-120"/>
                <a:cs typeface="Arial" charset="0"/>
              </a:rPr>
              <a:t>怪</a:t>
            </a:r>
            <a:r>
              <a:rPr lang="zh-TW" altLang="en-US" sz="4400" b="1" dirty="0">
                <a:solidFill>
                  <a:schemeClr val="tx1">
                    <a:lumMod val="95000"/>
                    <a:lumOff val="5000"/>
                  </a:schemeClr>
                </a:solidFill>
                <a:latin typeface="DFKai-SB" pitchFamily="65" charset="-120"/>
                <a:ea typeface="DFKai-SB" pitchFamily="65" charset="-120"/>
                <a:cs typeface="Arial" charset="0"/>
              </a:rPr>
              <a:t>罪</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smtClean="0">
                <a:solidFill>
                  <a:schemeClr val="tx1">
                    <a:lumMod val="95000"/>
                    <a:lumOff val="5000"/>
                  </a:schemeClr>
                </a:solidFill>
                <a:latin typeface="DFKai-SB" pitchFamily="65" charset="-120"/>
                <a:ea typeface="DFKai-SB" pitchFamily="65" charset="-120"/>
                <a:cs typeface="Arial" charset="0"/>
              </a:rPr>
              <a:t>憤怒</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smtClean="0">
                <a:solidFill>
                  <a:schemeClr val="tx1">
                    <a:lumMod val="95000"/>
                    <a:lumOff val="5000"/>
                  </a:schemeClr>
                </a:solidFill>
                <a:latin typeface="DFKai-SB" pitchFamily="65" charset="-120"/>
                <a:ea typeface="DFKai-SB" pitchFamily="65" charset="-120"/>
                <a:cs typeface="Arial" charset="0"/>
              </a:rPr>
              <a:t>恐懼</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chemeClr val="tx1">
                    <a:lumMod val="95000"/>
                    <a:lumOff val="5000"/>
                  </a:schemeClr>
                </a:solidFill>
                <a:latin typeface="DFKai-SB" pitchFamily="65" charset="-120"/>
                <a:ea typeface="DFKai-SB" pitchFamily="65" charset="-120"/>
                <a:cs typeface="Arial" charset="0"/>
              </a:rPr>
              <a:t>和別人比較</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1950989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406400" y="831880"/>
            <a:ext cx="8547100" cy="6355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dirty="0" smtClean="0">
                <a:solidFill>
                  <a:srgbClr val="FFFF00"/>
                </a:solidFill>
                <a:latin typeface="DFKai-SB" pitchFamily="65" charset="-120"/>
                <a:ea typeface="DFKai-SB" pitchFamily="65" charset="-120"/>
                <a:cs typeface="Arial" charset="0"/>
              </a:rPr>
              <a:t>「下</a:t>
            </a:r>
            <a:r>
              <a:rPr lang="zh-TW" altLang="en-US" sz="4800" b="1" dirty="0">
                <a:solidFill>
                  <a:srgbClr val="FFFF00"/>
                </a:solidFill>
                <a:latin typeface="DFKai-SB" pitchFamily="65" charset="-120"/>
                <a:ea typeface="DFKai-SB" pitchFamily="65" charset="-120"/>
                <a:cs typeface="Arial" charset="0"/>
              </a:rPr>
              <a:t>垂的手、發酸的</a:t>
            </a:r>
            <a:r>
              <a:rPr lang="zh-TW" altLang="en-US" sz="4800" b="1" dirty="0" smtClean="0">
                <a:solidFill>
                  <a:srgbClr val="FFFF00"/>
                </a:solidFill>
                <a:latin typeface="DFKai-SB" pitchFamily="65" charset="-120"/>
                <a:ea typeface="DFKai-SB" pitchFamily="65" charset="-120"/>
                <a:cs typeface="Arial" charset="0"/>
              </a:rPr>
              <a:t>腿」：</a:t>
            </a:r>
            <a:endParaRPr lang="en-US" altLang="zh-TW" sz="4800" b="1" dirty="0" smtClean="0">
              <a:solidFill>
                <a:srgbClr val="FFFF00"/>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600" b="1" dirty="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rgbClr val="FFFFFF"/>
                </a:solidFill>
                <a:latin typeface="DFKai-SB" pitchFamily="65" charset="-120"/>
                <a:ea typeface="DFKai-SB" pitchFamily="65" charset="-120"/>
                <a:cs typeface="Arial" charset="0"/>
              </a:rPr>
              <a:t>憂</a:t>
            </a:r>
            <a:r>
              <a:rPr lang="zh-TW" altLang="en-US" sz="4400" b="1" dirty="0" smtClean="0">
                <a:solidFill>
                  <a:srgbClr val="FFFFFF"/>
                </a:solidFill>
                <a:latin typeface="DFKai-SB" pitchFamily="65" charset="-120"/>
                <a:ea typeface="DFKai-SB" pitchFamily="65" charset="-120"/>
                <a:cs typeface="Arial" charset="0"/>
              </a:rPr>
              <a:t>慮</a:t>
            </a:r>
            <a:endParaRPr lang="en-US" altLang="zh-TW" sz="44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rgbClr val="FFFFFF"/>
                </a:solidFill>
                <a:latin typeface="DFKai-SB" pitchFamily="65" charset="-120"/>
                <a:ea typeface="DFKai-SB" pitchFamily="65" charset="-120"/>
                <a:cs typeface="Arial" charset="0"/>
              </a:rPr>
              <a:t>罪惡</a:t>
            </a:r>
            <a:r>
              <a:rPr lang="zh-TW" altLang="en-US" sz="4400" b="1" dirty="0" smtClean="0">
                <a:solidFill>
                  <a:srgbClr val="FFFFFF"/>
                </a:solidFill>
                <a:latin typeface="DFKai-SB" pitchFamily="65" charset="-120"/>
                <a:ea typeface="DFKai-SB" pitchFamily="65" charset="-120"/>
                <a:cs typeface="Arial" charset="0"/>
              </a:rPr>
              <a:t>感</a:t>
            </a:r>
            <a:endParaRPr lang="en-US" altLang="zh-TW" sz="44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chemeClr val="tx1">
                    <a:lumMod val="95000"/>
                    <a:lumOff val="5000"/>
                  </a:schemeClr>
                </a:solidFill>
                <a:latin typeface="DFKai-SB" pitchFamily="65" charset="-120"/>
                <a:ea typeface="DFKai-SB" pitchFamily="65" charset="-120"/>
                <a:cs typeface="Arial" charset="0"/>
              </a:rPr>
              <a:t>懷</a:t>
            </a:r>
            <a:r>
              <a:rPr lang="zh-TW" altLang="en-US" sz="4400" b="1" dirty="0" smtClean="0">
                <a:solidFill>
                  <a:schemeClr val="tx1">
                    <a:lumMod val="95000"/>
                    <a:lumOff val="5000"/>
                  </a:schemeClr>
                </a:solidFill>
                <a:latin typeface="DFKai-SB" pitchFamily="65" charset="-120"/>
                <a:ea typeface="DFKai-SB" pitchFamily="65" charset="-120"/>
                <a:cs typeface="Arial" charset="0"/>
              </a:rPr>
              <a:t>疑</a:t>
            </a:r>
            <a:r>
              <a:rPr lang="zh-TW" altLang="en-US" sz="3200" b="1" dirty="0" smtClean="0">
                <a:solidFill>
                  <a:schemeClr val="tx1">
                    <a:lumMod val="95000"/>
                    <a:lumOff val="5000"/>
                  </a:schemeClr>
                </a:solidFill>
                <a:latin typeface="DFKai-SB" pitchFamily="65" charset="-120"/>
                <a:ea typeface="DFKai-SB" pitchFamily="65" charset="-120"/>
                <a:cs typeface="Arial" charset="0"/>
              </a:rPr>
              <a:t>  </a:t>
            </a:r>
            <a:r>
              <a:rPr lang="zh-TW" altLang="en-US" sz="4400" b="1" dirty="0" smtClean="0">
                <a:solidFill>
                  <a:schemeClr val="tx1">
                    <a:lumMod val="95000"/>
                    <a:lumOff val="5000"/>
                  </a:schemeClr>
                </a:solidFill>
                <a:latin typeface="DFKai-SB" pitchFamily="65" charset="-120"/>
                <a:ea typeface="DFKai-SB" pitchFamily="65" charset="-120"/>
                <a:cs typeface="Arial" charset="0"/>
              </a:rPr>
              <a:t>神</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chemeClr val="tx1">
                    <a:lumMod val="95000"/>
                    <a:lumOff val="5000"/>
                  </a:schemeClr>
                </a:solidFill>
                <a:latin typeface="DFKai-SB" pitchFamily="65" charset="-120"/>
                <a:ea typeface="DFKai-SB" pitchFamily="65" charset="-120"/>
                <a:cs typeface="Arial" charset="0"/>
              </a:rPr>
              <a:t>抱</a:t>
            </a:r>
            <a:r>
              <a:rPr lang="zh-TW" altLang="en-US" sz="4400" b="1" dirty="0" smtClean="0">
                <a:solidFill>
                  <a:schemeClr val="tx1">
                    <a:lumMod val="95000"/>
                    <a:lumOff val="5000"/>
                  </a:schemeClr>
                </a:solidFill>
                <a:latin typeface="DFKai-SB" pitchFamily="65" charset="-120"/>
                <a:ea typeface="DFKai-SB" pitchFamily="65" charset="-120"/>
                <a:cs typeface="Arial" charset="0"/>
              </a:rPr>
              <a:t>怨</a:t>
            </a:r>
            <a:r>
              <a:rPr lang="zh-TW" altLang="en-US" sz="4400" b="1" dirty="0">
                <a:solidFill>
                  <a:schemeClr val="tx1">
                    <a:lumMod val="95000"/>
                    <a:lumOff val="5000"/>
                  </a:schemeClr>
                </a:solidFill>
                <a:latin typeface="DFKai-SB" pitchFamily="65" charset="-120"/>
                <a:ea typeface="DFKai-SB" pitchFamily="65" charset="-120"/>
                <a:cs typeface="Arial" charset="0"/>
              </a:rPr>
              <a:t>、</a:t>
            </a:r>
            <a:r>
              <a:rPr lang="zh-TW" altLang="en-US" sz="4400" b="1" dirty="0" smtClean="0">
                <a:solidFill>
                  <a:schemeClr val="tx1">
                    <a:lumMod val="95000"/>
                    <a:lumOff val="5000"/>
                  </a:schemeClr>
                </a:solidFill>
                <a:latin typeface="DFKai-SB" pitchFamily="65" charset="-120"/>
                <a:ea typeface="DFKai-SB" pitchFamily="65" charset="-120"/>
                <a:cs typeface="Arial" charset="0"/>
              </a:rPr>
              <a:t>怪</a:t>
            </a:r>
            <a:r>
              <a:rPr lang="zh-TW" altLang="en-US" sz="4400" b="1" dirty="0">
                <a:solidFill>
                  <a:schemeClr val="tx1">
                    <a:lumMod val="95000"/>
                    <a:lumOff val="5000"/>
                  </a:schemeClr>
                </a:solidFill>
                <a:latin typeface="DFKai-SB" pitchFamily="65" charset="-120"/>
                <a:ea typeface="DFKai-SB" pitchFamily="65" charset="-120"/>
                <a:cs typeface="Arial" charset="0"/>
              </a:rPr>
              <a:t>罪</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smtClean="0">
                <a:solidFill>
                  <a:schemeClr val="tx1">
                    <a:lumMod val="95000"/>
                    <a:lumOff val="5000"/>
                  </a:schemeClr>
                </a:solidFill>
                <a:latin typeface="DFKai-SB" pitchFamily="65" charset="-120"/>
                <a:ea typeface="DFKai-SB" pitchFamily="65" charset="-120"/>
                <a:cs typeface="Arial" charset="0"/>
              </a:rPr>
              <a:t>憤怒</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smtClean="0">
                <a:solidFill>
                  <a:schemeClr val="tx1">
                    <a:lumMod val="95000"/>
                    <a:lumOff val="5000"/>
                  </a:schemeClr>
                </a:solidFill>
                <a:latin typeface="DFKai-SB" pitchFamily="65" charset="-120"/>
                <a:ea typeface="DFKai-SB" pitchFamily="65" charset="-120"/>
                <a:cs typeface="Arial" charset="0"/>
              </a:rPr>
              <a:t>恐懼</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chemeClr val="tx1">
                    <a:lumMod val="95000"/>
                    <a:lumOff val="5000"/>
                  </a:schemeClr>
                </a:solidFill>
                <a:latin typeface="DFKai-SB" pitchFamily="65" charset="-120"/>
                <a:ea typeface="DFKai-SB" pitchFamily="65" charset="-120"/>
                <a:cs typeface="Arial" charset="0"/>
              </a:rPr>
              <a:t>和別人比較</a:t>
            </a:r>
            <a:endParaRPr lang="en-US" altLang="zh-TW" sz="4400" b="1" dirty="0" smtClean="0">
              <a:solidFill>
                <a:schemeClr val="tx1">
                  <a:lumMod val="95000"/>
                  <a:lumOff val="5000"/>
                </a:schemeClr>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602993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406400" y="831880"/>
            <a:ext cx="8547100" cy="6355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b="1" dirty="0" smtClean="0">
                <a:solidFill>
                  <a:srgbClr val="FFFF00"/>
                </a:solidFill>
                <a:latin typeface="DFKai-SB" pitchFamily="65" charset="-120"/>
                <a:ea typeface="DFKai-SB" pitchFamily="65" charset="-120"/>
                <a:cs typeface="Arial" charset="0"/>
              </a:rPr>
              <a:t>「下</a:t>
            </a:r>
            <a:r>
              <a:rPr lang="zh-TW" altLang="en-US" sz="4800" b="1" dirty="0">
                <a:solidFill>
                  <a:srgbClr val="FFFF00"/>
                </a:solidFill>
                <a:latin typeface="DFKai-SB" pitchFamily="65" charset="-120"/>
                <a:ea typeface="DFKai-SB" pitchFamily="65" charset="-120"/>
                <a:cs typeface="Arial" charset="0"/>
              </a:rPr>
              <a:t>垂的手、發酸的</a:t>
            </a:r>
            <a:r>
              <a:rPr lang="zh-TW" altLang="en-US" sz="4800" b="1" dirty="0" smtClean="0">
                <a:solidFill>
                  <a:srgbClr val="FFFF00"/>
                </a:solidFill>
                <a:latin typeface="DFKai-SB" pitchFamily="65" charset="-120"/>
                <a:ea typeface="DFKai-SB" pitchFamily="65" charset="-120"/>
                <a:cs typeface="Arial" charset="0"/>
              </a:rPr>
              <a:t>腿」：</a:t>
            </a:r>
            <a:endParaRPr lang="en-US" altLang="zh-TW" sz="4800" b="1" dirty="0" smtClean="0">
              <a:solidFill>
                <a:srgbClr val="FFFF00"/>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600" b="1" dirty="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rgbClr val="FFFFFF"/>
                </a:solidFill>
                <a:latin typeface="DFKai-SB" pitchFamily="65" charset="-120"/>
                <a:ea typeface="DFKai-SB" pitchFamily="65" charset="-120"/>
                <a:cs typeface="Arial" charset="0"/>
              </a:rPr>
              <a:t>憂</a:t>
            </a:r>
            <a:r>
              <a:rPr lang="zh-TW" altLang="en-US" sz="4400" b="1" dirty="0" smtClean="0">
                <a:solidFill>
                  <a:srgbClr val="FFFFFF"/>
                </a:solidFill>
                <a:latin typeface="DFKai-SB" pitchFamily="65" charset="-120"/>
                <a:ea typeface="DFKai-SB" pitchFamily="65" charset="-120"/>
                <a:cs typeface="Arial" charset="0"/>
              </a:rPr>
              <a:t>慮</a:t>
            </a:r>
            <a:endParaRPr lang="en-US" altLang="zh-TW" sz="44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rgbClr val="FFFFFF"/>
                </a:solidFill>
                <a:latin typeface="DFKai-SB" pitchFamily="65" charset="-120"/>
                <a:ea typeface="DFKai-SB" pitchFamily="65" charset="-120"/>
                <a:cs typeface="Arial" charset="0"/>
              </a:rPr>
              <a:t>罪惡</a:t>
            </a:r>
            <a:r>
              <a:rPr lang="zh-TW" altLang="en-US" sz="4400" b="1" dirty="0" smtClean="0">
                <a:solidFill>
                  <a:srgbClr val="FFFFFF"/>
                </a:solidFill>
                <a:latin typeface="DFKai-SB" pitchFamily="65" charset="-120"/>
                <a:ea typeface="DFKai-SB" pitchFamily="65" charset="-120"/>
                <a:cs typeface="Arial" charset="0"/>
              </a:rPr>
              <a:t>感</a:t>
            </a:r>
            <a:endParaRPr lang="en-US" altLang="zh-TW" sz="44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rgbClr val="FFFFFF"/>
                </a:solidFill>
                <a:latin typeface="DFKai-SB" pitchFamily="65" charset="-120"/>
                <a:ea typeface="DFKai-SB" pitchFamily="65" charset="-120"/>
                <a:cs typeface="Arial" charset="0"/>
              </a:rPr>
              <a:t>懷</a:t>
            </a:r>
            <a:r>
              <a:rPr lang="zh-TW" altLang="en-US" sz="4400" b="1" dirty="0" smtClean="0">
                <a:solidFill>
                  <a:srgbClr val="FFFFFF"/>
                </a:solidFill>
                <a:latin typeface="DFKai-SB" pitchFamily="65" charset="-120"/>
                <a:ea typeface="DFKai-SB" pitchFamily="65" charset="-120"/>
                <a:cs typeface="Arial" charset="0"/>
              </a:rPr>
              <a:t>疑</a:t>
            </a:r>
            <a:r>
              <a:rPr lang="zh-TW" altLang="en-US" sz="3200" b="1" dirty="0" smtClean="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神</a:t>
            </a:r>
            <a:endParaRPr lang="en-US" altLang="zh-TW" sz="44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rgbClr val="FFFFFF"/>
                </a:solidFill>
                <a:latin typeface="DFKai-SB" pitchFamily="65" charset="-120"/>
                <a:ea typeface="DFKai-SB" pitchFamily="65" charset="-120"/>
                <a:cs typeface="Arial" charset="0"/>
              </a:rPr>
              <a:t>抱</a:t>
            </a:r>
            <a:r>
              <a:rPr lang="zh-TW" altLang="en-US" sz="4400" b="1" dirty="0" smtClean="0">
                <a:solidFill>
                  <a:srgbClr val="FFFFFF"/>
                </a:solidFill>
                <a:latin typeface="DFKai-SB" pitchFamily="65" charset="-120"/>
                <a:ea typeface="DFKai-SB" pitchFamily="65" charset="-120"/>
                <a:cs typeface="Arial" charset="0"/>
              </a:rPr>
              <a:t>怨</a:t>
            </a:r>
            <a:r>
              <a:rPr lang="zh-TW" altLang="en-US" sz="4400" b="1" dirty="0">
                <a:solidFill>
                  <a:srgbClr val="FFFFFF"/>
                </a:solidFill>
                <a:latin typeface="DFKai-SB" pitchFamily="65" charset="-120"/>
                <a:ea typeface="DFKai-SB" pitchFamily="65" charset="-120"/>
                <a:cs typeface="Arial" charset="0"/>
              </a:rPr>
              <a:t>、</a:t>
            </a:r>
            <a:r>
              <a:rPr lang="zh-TW" altLang="en-US" sz="4400" b="1" dirty="0" smtClean="0">
                <a:solidFill>
                  <a:srgbClr val="FFFFFF"/>
                </a:solidFill>
                <a:latin typeface="DFKai-SB" pitchFamily="65" charset="-120"/>
                <a:ea typeface="DFKai-SB" pitchFamily="65" charset="-120"/>
                <a:cs typeface="Arial" charset="0"/>
              </a:rPr>
              <a:t>怪</a:t>
            </a:r>
            <a:r>
              <a:rPr lang="zh-TW" altLang="en-US" sz="4400" b="1" dirty="0">
                <a:solidFill>
                  <a:srgbClr val="FFFFFF"/>
                </a:solidFill>
                <a:latin typeface="DFKai-SB" pitchFamily="65" charset="-120"/>
                <a:ea typeface="DFKai-SB" pitchFamily="65" charset="-120"/>
                <a:cs typeface="Arial" charset="0"/>
              </a:rPr>
              <a:t>罪</a:t>
            </a:r>
            <a:endParaRPr lang="en-US" altLang="zh-TW" sz="44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smtClean="0">
                <a:solidFill>
                  <a:srgbClr val="FFFFFF"/>
                </a:solidFill>
                <a:latin typeface="DFKai-SB" pitchFamily="65" charset="-120"/>
                <a:ea typeface="DFKai-SB" pitchFamily="65" charset="-120"/>
                <a:cs typeface="Arial" charset="0"/>
              </a:rPr>
              <a:t>憤怒</a:t>
            </a:r>
            <a:endParaRPr lang="en-US" altLang="zh-TW" sz="44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smtClean="0">
                <a:solidFill>
                  <a:srgbClr val="FFFFFF"/>
                </a:solidFill>
                <a:latin typeface="DFKai-SB" pitchFamily="65" charset="-120"/>
                <a:ea typeface="DFKai-SB" pitchFamily="65" charset="-120"/>
                <a:cs typeface="Arial" charset="0"/>
              </a:rPr>
              <a:t>恐懼</a:t>
            </a:r>
            <a:endParaRPr lang="en-US" altLang="zh-TW" sz="4400" b="1" dirty="0" smtClean="0">
              <a:solidFill>
                <a:srgbClr val="FFFFFF"/>
              </a:solidFill>
              <a:latin typeface="DFKai-SB" pitchFamily="65" charset="-12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4400" b="1" dirty="0">
                <a:solidFill>
                  <a:srgbClr val="FFFFFF"/>
                </a:solidFill>
                <a:latin typeface="DFKai-SB" pitchFamily="65" charset="-120"/>
                <a:ea typeface="DFKai-SB" pitchFamily="65" charset="-120"/>
                <a:cs typeface="Arial" charset="0"/>
              </a:rPr>
              <a:t>和別人比較</a:t>
            </a: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0989562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79400" y="882680"/>
            <a:ext cx="8547100" cy="384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堅心倚賴你的，你必保守他十分平安，因為他倚靠</a:t>
            </a:r>
            <a:r>
              <a:rPr lang="zh-TW" altLang="en-US" sz="4400" b="1" dirty="0" smtClean="0">
                <a:solidFill>
                  <a:srgbClr val="FFFFFF"/>
                </a:solidFill>
                <a:latin typeface="DFKai-SB" pitchFamily="65" charset="-120"/>
                <a:ea typeface="DFKai-SB" pitchFamily="65" charset="-120"/>
                <a:cs typeface="Arial" charset="0"/>
              </a:rPr>
              <a:t>你。</a:t>
            </a: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以賽亞</a:t>
            </a:r>
            <a:r>
              <a:rPr lang="zh-TW" altLang="en-US" sz="4000" dirty="0" smtClean="0">
                <a:solidFill>
                  <a:srgbClr val="FFFFFF"/>
                </a:solidFill>
                <a:latin typeface="DFKai-SB" pitchFamily="65" charset="-120"/>
                <a:ea typeface="DFKai-SB" pitchFamily="65" charset="-120"/>
                <a:cs typeface="Arial" charset="0"/>
              </a:rPr>
              <a:t>書 </a:t>
            </a:r>
            <a:r>
              <a:rPr lang="en-US" altLang="zh-TW" sz="4000" dirty="0" smtClean="0">
                <a:solidFill>
                  <a:srgbClr val="FFFFFF"/>
                </a:solidFill>
                <a:latin typeface="Arial Narrow" pitchFamily="34" charset="0"/>
                <a:ea typeface="DFKai-SB" pitchFamily="65" charset="-120"/>
                <a:cs typeface="Arial" charset="0"/>
              </a:rPr>
              <a:t>Isaiah 26:3</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10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b="1" i="1" dirty="0">
                <a:solidFill>
                  <a:srgbClr val="FFFFFF"/>
                </a:solidFill>
                <a:latin typeface="Arial Narrow" pitchFamily="34" charset="0"/>
                <a:ea typeface="DFKai-SB" pitchFamily="65" charset="-120"/>
                <a:cs typeface="Arial" charset="0"/>
              </a:rPr>
              <a:t>You will keep in perfect peace</a:t>
            </a:r>
          </a:p>
          <a:p>
            <a:pPr defTabSz="914400" eaLnBrk="1" fontAlgn="base" hangingPunct="1">
              <a:spcBef>
                <a:spcPct val="0"/>
              </a:spcBef>
              <a:spcAft>
                <a:spcPct val="0"/>
              </a:spcAft>
              <a:buFontTx/>
              <a:buNone/>
            </a:pPr>
            <a:r>
              <a:rPr lang="en-US" altLang="zh-TW" sz="3600" b="1" i="1" dirty="0">
                <a:solidFill>
                  <a:srgbClr val="FFFFFF"/>
                </a:solidFill>
                <a:latin typeface="Arial Narrow" pitchFamily="34" charset="0"/>
                <a:ea typeface="DFKai-SB" pitchFamily="65" charset="-120"/>
                <a:cs typeface="Arial" charset="0"/>
              </a:rPr>
              <a:t>    those whose minds are steadfast,</a:t>
            </a:r>
          </a:p>
          <a:p>
            <a:pPr defTabSz="914400" eaLnBrk="1" fontAlgn="base" hangingPunct="1">
              <a:spcBef>
                <a:spcPct val="0"/>
              </a:spcBef>
              <a:spcAft>
                <a:spcPct val="0"/>
              </a:spcAft>
              <a:buFontTx/>
              <a:buNone/>
            </a:pPr>
            <a:r>
              <a:rPr lang="en-US" altLang="zh-TW" sz="3600" b="1" i="1" dirty="0">
                <a:solidFill>
                  <a:srgbClr val="FFFFFF"/>
                </a:solidFill>
                <a:latin typeface="Arial Narrow" pitchFamily="34" charset="0"/>
                <a:ea typeface="DFKai-SB" pitchFamily="65" charset="-120"/>
                <a:cs typeface="Arial" charset="0"/>
              </a:rPr>
              <a:t>    because they trust in you.</a:t>
            </a: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9436027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40122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42900" y="1021804"/>
            <a:ext cx="8521700" cy="432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6000" u="sng" dirty="0">
                <a:solidFill>
                  <a:srgbClr val="FFFF00"/>
                </a:solidFill>
                <a:latin typeface="DFKai-SB" pitchFamily="65" charset="-120"/>
                <a:ea typeface="DFKai-SB" pitchFamily="65" charset="-120"/>
                <a:cs typeface="Arial" charset="0"/>
              </a:rPr>
              <a:t>勇敢前行</a:t>
            </a: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105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1050"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選擇存心</a:t>
            </a:r>
            <a:r>
              <a:rPr lang="zh-TW" altLang="en-US" sz="4400" dirty="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忍</a:t>
            </a:r>
            <a:r>
              <a:rPr lang="zh-TW" altLang="en-US" sz="44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耐，管理心思意念</a:t>
            </a:r>
            <a:endParaRPr lang="en-US" altLang="zh-TW" sz="7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尋求</a:t>
            </a:r>
            <a:r>
              <a:rPr lang="zh-TW" altLang="en-US" sz="4400" dirty="0">
                <a:solidFill>
                  <a:srgbClr val="FFFFFF"/>
                </a:solidFill>
                <a:latin typeface="Mongolian Baiti" panose="03000500000000000000" pitchFamily="66" charset="0"/>
                <a:ea typeface="DFKai-SB" pitchFamily="65" charset="-120"/>
                <a:cs typeface="Mongolian Baiti" panose="03000500000000000000" pitchFamily="66" charset="0"/>
              </a:rPr>
              <a:t>人生</a:t>
            </a: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的異</a:t>
            </a:r>
            <a:r>
              <a:rPr lang="zh-TW" altLang="en-US" sz="4400" dirty="0">
                <a:solidFill>
                  <a:srgbClr val="FFFFFF"/>
                </a:solidFill>
                <a:latin typeface="Mongolian Baiti" panose="03000500000000000000" pitchFamily="66" charset="0"/>
                <a:ea typeface="DFKai-SB" pitchFamily="65" charset="-120"/>
                <a:cs typeface="Mongolian Baiti" panose="03000500000000000000" pitchFamily="66" charset="0"/>
              </a:rPr>
              <a:t>象和目</a:t>
            </a: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標</a:t>
            </a:r>
            <a:endParaRPr lang="en-US" altLang="zh-TW" sz="7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rPr>
              <a:t>恢復熱情、勇敢向前</a:t>
            </a:r>
            <a:endParaRPr lang="en-US" altLang="zh-TW" sz="4400" b="1" i="1" dirty="0">
              <a:solidFill>
                <a:schemeClr val="tx1">
                  <a:lumMod val="95000"/>
                  <a:lumOff val="5000"/>
                </a:schemeClr>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200" b="1" i="1" dirty="0">
              <a:solidFill>
                <a:srgbClr val="FFFF00"/>
              </a:solidFill>
              <a:latin typeface="Arial Narrow" pitchFamily="34" charset="0"/>
              <a:ea typeface="DFKai-SB" pitchFamily="65" charset="-120"/>
              <a:cs typeface="Arial"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200" b="1" i="1" dirty="0" smtClean="0">
              <a:solidFill>
                <a:srgbClr val="FFFF00"/>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9093787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711289"/>
            <a:ext cx="8737600" cy="6032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弟兄們，我不是以為自己已經得著了；我只有一件事，就是忘記背後，努力面前的</a:t>
            </a:r>
            <a:r>
              <a:rPr lang="zh-TW" altLang="en-US" sz="4400" b="1" dirty="0" smtClean="0">
                <a:solidFill>
                  <a:srgbClr val="FFFFFF"/>
                </a:solidFill>
                <a:latin typeface="DFKai-SB" pitchFamily="65" charset="-120"/>
                <a:ea typeface="DFKai-SB" pitchFamily="65" charset="-120"/>
                <a:cs typeface="Arial" charset="0"/>
              </a:rPr>
              <a:t>，向</a:t>
            </a:r>
            <a:r>
              <a:rPr lang="zh-TW" altLang="en-US" sz="4400" b="1" dirty="0">
                <a:solidFill>
                  <a:srgbClr val="FFFFFF"/>
                </a:solidFill>
                <a:latin typeface="DFKai-SB" pitchFamily="65" charset="-120"/>
                <a:ea typeface="DFKai-SB" pitchFamily="65" charset="-120"/>
                <a:cs typeface="Arial" charset="0"/>
              </a:rPr>
              <a:t>著標竿直跑，要得　神在基督耶穌裡從上面召我來得的獎賞</a:t>
            </a:r>
            <a:r>
              <a:rPr lang="zh-TW" altLang="en-US" sz="44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腓立比</a:t>
            </a:r>
            <a:r>
              <a:rPr lang="zh-TW" altLang="en-US" sz="4000" dirty="0" smtClean="0">
                <a:solidFill>
                  <a:srgbClr val="FFFFFF"/>
                </a:solidFill>
                <a:latin typeface="DFKai-SB" pitchFamily="65" charset="-120"/>
                <a:ea typeface="DFKai-SB" pitchFamily="65" charset="-120"/>
                <a:cs typeface="Arial" charset="0"/>
              </a:rPr>
              <a:t>書 </a:t>
            </a:r>
            <a:r>
              <a:rPr lang="en-US" altLang="zh-TW" sz="4000" dirty="0" smtClean="0">
                <a:solidFill>
                  <a:srgbClr val="FFFFFF"/>
                </a:solidFill>
                <a:latin typeface="Arial Narrow" pitchFamily="34" charset="0"/>
                <a:ea typeface="DFKai-SB" pitchFamily="65" charset="-120"/>
                <a:cs typeface="Arial" charset="0"/>
              </a:rPr>
              <a:t>Philippians 3:13-14</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10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Brothers and sisters, I do not consider myself yet to have taken hold of it. </a:t>
            </a:r>
            <a:r>
              <a:rPr lang="en-US" altLang="zh-TW" b="1" i="1" dirty="0" smtClean="0">
                <a:solidFill>
                  <a:srgbClr val="FFFFFF"/>
                </a:solidFill>
                <a:latin typeface="Arial Narrow" pitchFamily="34" charset="0"/>
                <a:ea typeface="DFKai-SB" pitchFamily="65" charset="-120"/>
                <a:cs typeface="Arial" charset="0"/>
              </a:rPr>
              <a:t> But </a:t>
            </a:r>
            <a:r>
              <a:rPr lang="en-US" altLang="zh-TW" b="1" i="1" dirty="0">
                <a:solidFill>
                  <a:srgbClr val="FFFFFF"/>
                </a:solidFill>
                <a:latin typeface="Arial Narrow" pitchFamily="34" charset="0"/>
                <a:ea typeface="DFKai-SB" pitchFamily="65" charset="-120"/>
                <a:cs typeface="Arial" charset="0"/>
              </a:rPr>
              <a:t>one thing I do: Forgetting what is behind and straining toward what is ahead, </a:t>
            </a:r>
            <a:r>
              <a:rPr lang="en-US" altLang="zh-TW" b="1" i="1" dirty="0" smtClean="0">
                <a:solidFill>
                  <a:srgbClr val="FFFFFF"/>
                </a:solidFill>
                <a:latin typeface="Arial Narrow" pitchFamily="34" charset="0"/>
                <a:ea typeface="DFKai-SB" pitchFamily="65" charset="-120"/>
                <a:cs typeface="Arial" charset="0"/>
              </a:rPr>
              <a:t>    I </a:t>
            </a:r>
            <a:r>
              <a:rPr lang="en-US" altLang="zh-TW" b="1" i="1" dirty="0">
                <a:solidFill>
                  <a:srgbClr val="FFFFFF"/>
                </a:solidFill>
                <a:latin typeface="Arial Narrow" pitchFamily="34" charset="0"/>
                <a:ea typeface="DFKai-SB" pitchFamily="65" charset="-120"/>
                <a:cs typeface="Arial" charset="0"/>
              </a:rPr>
              <a:t>press on toward the goal to win the prize for which God has called me heavenward in Christ Jesus.</a:t>
            </a:r>
            <a:endParaRPr lang="en-US" altLang="zh-TW" sz="4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6856785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79400" y="882680"/>
            <a:ext cx="8547100" cy="560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不要效法這個世界，只要心意更新而變化，叫你們察驗何為</a:t>
            </a:r>
            <a:r>
              <a:rPr lang="zh-TW" altLang="en-US" sz="3600" b="1" dirty="0">
                <a:solidFill>
                  <a:srgbClr val="FFFFFF"/>
                </a:solidFill>
                <a:latin typeface="DFKai-SB" pitchFamily="65" charset="-120"/>
                <a:ea typeface="DFKai-SB" pitchFamily="65" charset="-120"/>
                <a:cs typeface="Arial" charset="0"/>
              </a:rPr>
              <a:t>　</a:t>
            </a:r>
            <a:r>
              <a:rPr lang="zh-TW" altLang="en-US" sz="4400" b="1" dirty="0">
                <a:solidFill>
                  <a:srgbClr val="FFFFFF"/>
                </a:solidFill>
                <a:latin typeface="DFKai-SB" pitchFamily="65" charset="-120"/>
                <a:ea typeface="DFKai-SB" pitchFamily="65" charset="-120"/>
                <a:cs typeface="Arial" charset="0"/>
              </a:rPr>
              <a:t>神的善良、純全、可喜悅的旨意</a:t>
            </a:r>
            <a:r>
              <a:rPr lang="zh-TW" altLang="en-US" sz="4400" b="1" dirty="0" smtClean="0">
                <a:solidFill>
                  <a:srgbClr val="FFFFFF"/>
                </a:solidFill>
                <a:latin typeface="DFKai-SB" pitchFamily="65" charset="-120"/>
                <a:ea typeface="DFKai-SB" pitchFamily="65" charset="-120"/>
                <a:cs typeface="Arial" charset="0"/>
              </a:rPr>
              <a:t>。</a:t>
            </a: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羅馬</a:t>
            </a:r>
            <a:r>
              <a:rPr lang="zh-TW" altLang="en-US" sz="4000" dirty="0" smtClean="0">
                <a:solidFill>
                  <a:srgbClr val="FFFFFF"/>
                </a:solidFill>
                <a:latin typeface="DFKai-SB" pitchFamily="65" charset="-120"/>
                <a:ea typeface="DFKai-SB" pitchFamily="65" charset="-120"/>
                <a:cs typeface="Arial" charset="0"/>
              </a:rPr>
              <a:t>書 </a:t>
            </a:r>
            <a:r>
              <a:rPr lang="en-US" altLang="zh-TW" sz="4000" dirty="0" smtClean="0">
                <a:solidFill>
                  <a:srgbClr val="FFFFFF"/>
                </a:solidFill>
                <a:latin typeface="Arial Narrow" pitchFamily="34" charset="0"/>
                <a:ea typeface="DFKai-SB" pitchFamily="65" charset="-120"/>
                <a:cs typeface="Arial" charset="0"/>
              </a:rPr>
              <a:t>Romans 12:2</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10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b="1" i="1" dirty="0">
                <a:solidFill>
                  <a:srgbClr val="FFFFFF"/>
                </a:solidFill>
                <a:latin typeface="Arial Narrow" pitchFamily="34" charset="0"/>
                <a:ea typeface="DFKai-SB" pitchFamily="65" charset="-120"/>
                <a:cs typeface="Arial" charset="0"/>
              </a:rPr>
              <a:t>Do not conform to the pattern of this world, but be transformed by the renewing of your mind. Then you will be able to test and approve what God’s will is—his good, pleasing and perfect will.</a:t>
            </a: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20175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 y="736720"/>
            <a:ext cx="8877300" cy="606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5400" dirty="0" smtClean="0">
                <a:solidFill>
                  <a:srgbClr val="FFFF00"/>
                </a:solidFill>
                <a:latin typeface="DFKai-SB" pitchFamily="65" charset="-120"/>
                <a:ea typeface="DFKai-SB" pitchFamily="65" charset="-120"/>
                <a:cs typeface="Arial" charset="0"/>
              </a:rPr>
              <a:t>聖靈感動或是衝動？</a:t>
            </a:r>
            <a:endParaRPr lang="en-US" altLang="zh-TW" sz="5400" dirty="0" smtClean="0">
              <a:solidFill>
                <a:srgbClr val="FFFF00"/>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400" b="1" dirty="0" smtClean="0">
                <a:solidFill>
                  <a:srgbClr val="FFFFFF"/>
                </a:solidFill>
                <a:latin typeface="DFKai-SB" pitchFamily="65" charset="-120"/>
                <a:ea typeface="DFKai-SB" pitchFamily="65" charset="-120"/>
                <a:cs typeface="Arial" charset="0"/>
              </a:rPr>
              <a:t>因</a:t>
            </a:r>
            <a:r>
              <a:rPr lang="zh-TW" altLang="en-US" sz="4400" b="1" dirty="0">
                <a:solidFill>
                  <a:srgbClr val="FFFFFF"/>
                </a:solidFill>
                <a:latin typeface="DFKai-SB" pitchFamily="65" charset="-120"/>
                <a:ea typeface="DFKai-SB" pitchFamily="65" charset="-120"/>
                <a:cs typeface="Arial" charset="0"/>
              </a:rPr>
              <a:t>為，隨從肉體的人體貼肉體的事；隨從聖靈的人體貼聖靈的事。</a:t>
            </a:r>
            <a:r>
              <a:rPr lang="zh-TW" altLang="en-US" sz="2800" b="1" dirty="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體</a:t>
            </a:r>
            <a:r>
              <a:rPr lang="zh-TW" altLang="en-US" sz="4400" b="1" dirty="0">
                <a:solidFill>
                  <a:srgbClr val="FFFFFF"/>
                </a:solidFill>
                <a:latin typeface="DFKai-SB" pitchFamily="65" charset="-120"/>
                <a:ea typeface="DFKai-SB" pitchFamily="65" charset="-120"/>
                <a:cs typeface="Arial" charset="0"/>
              </a:rPr>
              <a:t>貼肉體的，就是死；體貼聖靈的，乃是生命、平安</a:t>
            </a:r>
            <a:r>
              <a:rPr lang="zh-TW" altLang="en-US" sz="4400" b="1" dirty="0" smtClean="0">
                <a:solidFill>
                  <a:srgbClr val="FFFFFF"/>
                </a:solidFill>
                <a:latin typeface="DFKai-SB" pitchFamily="65" charset="-120"/>
                <a:ea typeface="DFKai-SB" pitchFamily="65" charset="-120"/>
                <a:cs typeface="Arial" charset="0"/>
              </a:rPr>
              <a:t>。</a:t>
            </a: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羅馬</a:t>
            </a:r>
            <a:r>
              <a:rPr lang="zh-TW" altLang="en-US" sz="4000" dirty="0" smtClean="0">
                <a:solidFill>
                  <a:srgbClr val="FFFFFF"/>
                </a:solidFill>
                <a:latin typeface="DFKai-SB" pitchFamily="65" charset="-120"/>
                <a:ea typeface="DFKai-SB" pitchFamily="65" charset="-120"/>
                <a:cs typeface="Arial" charset="0"/>
              </a:rPr>
              <a:t>書 </a:t>
            </a:r>
            <a:r>
              <a:rPr lang="en-US" altLang="zh-TW" sz="4000" dirty="0" smtClean="0">
                <a:solidFill>
                  <a:srgbClr val="FFFFFF"/>
                </a:solidFill>
                <a:latin typeface="Arial Narrow" pitchFamily="34" charset="0"/>
                <a:ea typeface="DFKai-SB" pitchFamily="65" charset="-120"/>
                <a:cs typeface="Arial" charset="0"/>
              </a:rPr>
              <a:t>Rom. 8:5-6</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10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2800" b="1" i="1" dirty="0">
                <a:solidFill>
                  <a:srgbClr val="FFFFFF"/>
                </a:solidFill>
                <a:latin typeface="Arial Narrow" pitchFamily="34" charset="0"/>
                <a:ea typeface="DFKai-SB" pitchFamily="65" charset="-120"/>
                <a:cs typeface="Arial" charset="0"/>
              </a:rPr>
              <a:t>Those who live according to the flesh have their minds set on what the flesh desires; but those who live in accordance with the Spirit have their minds set on what the Spirit desires. </a:t>
            </a:r>
            <a:r>
              <a:rPr lang="zh-TW" altLang="en-US" sz="2800" b="1" i="1" dirty="0" smtClean="0">
                <a:solidFill>
                  <a:srgbClr val="FFFFFF"/>
                </a:solidFill>
                <a:latin typeface="Arial Narrow" pitchFamily="34" charset="0"/>
                <a:ea typeface="DFKai-SB" pitchFamily="65" charset="-120"/>
                <a:cs typeface="Arial" charset="0"/>
              </a:rPr>
              <a:t> </a:t>
            </a:r>
            <a:r>
              <a:rPr lang="en-US" altLang="zh-TW" sz="2800" b="1" i="1" dirty="0" smtClean="0">
                <a:solidFill>
                  <a:srgbClr val="FFFFFF"/>
                </a:solidFill>
                <a:latin typeface="Arial Narrow" pitchFamily="34" charset="0"/>
                <a:ea typeface="DFKai-SB" pitchFamily="65" charset="-120"/>
                <a:cs typeface="Arial" charset="0"/>
              </a:rPr>
              <a:t>The </a:t>
            </a:r>
            <a:r>
              <a:rPr lang="en-US" altLang="zh-TW" sz="2800" b="1" i="1" dirty="0">
                <a:solidFill>
                  <a:srgbClr val="FFFFFF"/>
                </a:solidFill>
                <a:latin typeface="Arial Narrow" pitchFamily="34" charset="0"/>
                <a:ea typeface="DFKai-SB" pitchFamily="65" charset="-120"/>
                <a:cs typeface="Arial" charset="0"/>
              </a:rPr>
              <a:t>mind governed by the flesh is death, but the mind governed by the Spirit is life and peace.</a:t>
            </a:r>
            <a:endParaRPr lang="en-US" altLang="zh-TW" sz="3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850723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9821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42900" y="1021804"/>
            <a:ext cx="8521700" cy="432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6000" u="sng" dirty="0">
                <a:solidFill>
                  <a:srgbClr val="FFFF00"/>
                </a:solidFill>
                <a:latin typeface="DFKai-SB" pitchFamily="65" charset="-120"/>
                <a:ea typeface="DFKai-SB" pitchFamily="65" charset="-120"/>
                <a:cs typeface="Arial" charset="0"/>
              </a:rPr>
              <a:t>勇敢前行</a:t>
            </a: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105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1050"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選擇存心</a:t>
            </a:r>
            <a:r>
              <a:rPr lang="zh-TW" altLang="en-US" sz="4400" dirty="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忍</a:t>
            </a:r>
            <a:r>
              <a:rPr lang="zh-TW" altLang="en-US" sz="44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耐，管理心思意念</a:t>
            </a:r>
            <a:endParaRPr lang="en-US" altLang="zh-TW" sz="7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12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尋求</a:t>
            </a:r>
            <a:r>
              <a:rPr lang="zh-TW" altLang="en-US" sz="4400" dirty="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人生</a:t>
            </a:r>
            <a:r>
              <a:rPr lang="zh-TW" altLang="en-US" sz="44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的異</a:t>
            </a:r>
            <a:r>
              <a:rPr lang="zh-TW" altLang="en-US" sz="4400" dirty="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象和目</a:t>
            </a:r>
            <a:r>
              <a:rPr lang="zh-TW" altLang="en-US" sz="44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rPr>
              <a:t>標</a:t>
            </a:r>
            <a:endParaRPr lang="en-US" altLang="zh-TW" sz="700" dirty="0" smtClean="0">
              <a:solidFill>
                <a:schemeClr val="tx1">
                  <a:lumMod val="85000"/>
                  <a:lumOff val="15000"/>
                </a:schemeClr>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恢復熱情、勇敢向前</a:t>
            </a:r>
            <a:endParaRPr lang="en-US" altLang="zh-TW" sz="4400" b="1" i="1"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200" b="1" i="1" dirty="0">
              <a:solidFill>
                <a:srgbClr val="FFFF00"/>
              </a:solidFill>
              <a:latin typeface="Arial Narrow" pitchFamily="34" charset="0"/>
              <a:ea typeface="DFKai-SB" pitchFamily="65" charset="-120"/>
              <a:cs typeface="Arial"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200" b="1" i="1" dirty="0" smtClean="0">
              <a:solidFill>
                <a:srgbClr val="FFFF00"/>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9093787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92100" y="898251"/>
            <a:ext cx="8445500" cy="574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None/>
            </a:pPr>
            <a:endParaRPr lang="en-US" altLang="zh-TW" sz="1050" dirty="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現代教會面臨最大的問題就是屬靈的厭倦。 原因何在？ 因為信徒受造，不是為著某個活動、某個團體、或一週一次的儀式。 </a:t>
            </a:r>
            <a:endParaRPr lang="en-US" altLang="zh-TW" sz="44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r>
              <a:rPr lang="en-US" altLang="zh-TW" sz="4400" dirty="0" smtClean="0">
                <a:solidFill>
                  <a:srgbClr val="FFFFFF"/>
                </a:solidFill>
                <a:latin typeface="Mongolian Baiti" panose="03000500000000000000" pitchFamily="66" charset="0"/>
                <a:ea typeface="DFKai-SB" pitchFamily="65" charset="-120"/>
                <a:cs typeface="Mongolian Baiti" panose="03000500000000000000" pitchFamily="66" charset="0"/>
              </a:rPr>
              <a:t>…</a:t>
            </a:r>
            <a:r>
              <a:rPr lang="zh-TW" altLang="en-US" sz="1600" dirty="0" smtClean="0">
                <a:solidFill>
                  <a:srgbClr val="FFFFFF"/>
                </a:solidFill>
                <a:latin typeface="Mongolian Baiti" panose="03000500000000000000" pitchFamily="66" charset="0"/>
                <a:ea typeface="DFKai-SB" pitchFamily="65" charset="-120"/>
                <a:cs typeface="Mongolian Baiti" panose="03000500000000000000" pitchFamily="66" charset="0"/>
              </a:rPr>
              <a:t>  </a:t>
            </a: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人心受造是要充滿熱情，要建立關係，要真實體驗   神的豐盛。</a:t>
            </a:r>
            <a:endParaRPr lang="en-US" altLang="zh-TW" sz="44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endParaRPr lang="en-US" altLang="zh-TW" sz="1600" b="1" i="1" dirty="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r>
              <a:rPr lang="en-US" altLang="zh-TW" sz="4400" b="1" i="1" dirty="0" smtClean="0">
                <a:solidFill>
                  <a:srgbClr val="FFFFFF"/>
                </a:solidFill>
                <a:latin typeface="Mongolian Baiti" panose="03000500000000000000" pitchFamily="66" charset="0"/>
                <a:ea typeface="DFKai-SB" pitchFamily="65" charset="-120"/>
                <a:cs typeface="Mongolian Baiti" panose="03000500000000000000" pitchFamily="66" charset="0"/>
              </a:rPr>
              <a:t>			</a:t>
            </a:r>
            <a:r>
              <a:rPr lang="en-US" altLang="zh-TW" sz="4400" b="1" i="1" dirty="0" smtClean="0">
                <a:solidFill>
                  <a:srgbClr val="FFC000"/>
                </a:solidFill>
                <a:latin typeface="Mongolian Baiti" panose="03000500000000000000" pitchFamily="66" charset="0"/>
                <a:ea typeface="DFKai-SB" pitchFamily="65" charset="-120"/>
                <a:cs typeface="Mongolian Baiti" panose="03000500000000000000" pitchFamily="66" charset="0"/>
              </a:rPr>
              <a:t> </a:t>
            </a:r>
            <a:r>
              <a:rPr lang="zh-TW" altLang="en-US" sz="4400" b="1" i="1" dirty="0" smtClean="0">
                <a:solidFill>
                  <a:srgbClr val="FFC000"/>
                </a:solidFill>
                <a:latin typeface="Mongolian Baiti" panose="03000500000000000000" pitchFamily="66" charset="0"/>
                <a:ea typeface="DFKai-SB" pitchFamily="65" charset="-120"/>
                <a:cs typeface="Mongolian Baiti" panose="03000500000000000000" pitchFamily="66" charset="0"/>
              </a:rPr>
              <a:t>─  </a:t>
            </a:r>
            <a:r>
              <a:rPr lang="en-US" altLang="zh-TW" sz="3600" dirty="0" smtClean="0">
                <a:solidFill>
                  <a:srgbClr val="FFC000"/>
                </a:solidFill>
                <a:latin typeface="Mongolian Baiti" panose="03000500000000000000" pitchFamily="66" charset="0"/>
                <a:ea typeface="DFKai-SB" pitchFamily="65" charset="-120"/>
                <a:cs typeface="Mongolian Baiti" panose="03000500000000000000" pitchFamily="66" charset="0"/>
              </a:rPr>
              <a:t>Enjoying God </a:t>
            </a:r>
            <a:r>
              <a:rPr lang="en-US" altLang="zh-TW" sz="3600" dirty="0">
                <a:solidFill>
                  <a:srgbClr val="FFC000"/>
                </a:solidFill>
                <a:latin typeface="Mongolian Baiti" panose="03000500000000000000" pitchFamily="66" charset="0"/>
                <a:ea typeface="DFKai-SB" pitchFamily="65" charset="-120"/>
                <a:cs typeface="Mongolian Baiti" panose="03000500000000000000" pitchFamily="66" charset="0"/>
              </a:rPr>
              <a:t>(S.J.</a:t>
            </a:r>
            <a:r>
              <a:rPr lang="zh-TW" altLang="en-US" sz="3600" dirty="0">
                <a:solidFill>
                  <a:srgbClr val="FFC000"/>
                </a:solidFill>
                <a:latin typeface="Mongolian Baiti" panose="03000500000000000000" pitchFamily="66" charset="0"/>
                <a:ea typeface="DFKai-SB" pitchFamily="65" charset="-120"/>
                <a:cs typeface="Mongolian Baiti" panose="03000500000000000000" pitchFamily="66" charset="0"/>
              </a:rPr>
              <a:t> </a:t>
            </a:r>
            <a:r>
              <a:rPr lang="en-US" altLang="zh-TW" sz="3600" dirty="0">
                <a:solidFill>
                  <a:srgbClr val="FFC000"/>
                </a:solidFill>
                <a:latin typeface="Mongolian Baiti" panose="03000500000000000000" pitchFamily="66" charset="0"/>
                <a:ea typeface="DFKai-SB" pitchFamily="65" charset="-120"/>
                <a:cs typeface="Mongolian Baiti" panose="03000500000000000000" pitchFamily="66" charset="0"/>
              </a:rPr>
              <a:t>Hill) </a:t>
            </a:r>
          </a:p>
          <a:p>
            <a:pPr lvl="0" defTabSz="914400" eaLnBrk="1" fontAlgn="base" hangingPunct="1">
              <a:spcBef>
                <a:spcPct val="0"/>
              </a:spcBef>
              <a:spcAft>
                <a:spcPct val="0"/>
              </a:spcAft>
              <a:buNone/>
            </a:pPr>
            <a:endParaRPr lang="en-US" altLang="zh-TW" sz="200" b="1" i="1" dirty="0">
              <a:solidFill>
                <a:srgbClr val="FFFF00"/>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200" b="1" i="1" dirty="0" smtClean="0">
              <a:solidFill>
                <a:srgbClr val="FFFF00"/>
              </a:solidFill>
              <a:latin typeface="Arial Narrow" pitchFamily="34" charset="0"/>
              <a:ea typeface="DFKai-SB" pitchFamily="65" charset="-120"/>
              <a:cs typeface="Arial" charset="0"/>
            </a:endParaRPr>
          </a:p>
          <a:p>
            <a:pPr algn="ctr" defTabSz="914400" eaLnBrk="1" fontAlgn="base" hangingPunct="1">
              <a:spcBef>
                <a:spcPct val="0"/>
              </a:spcBef>
              <a:spcAft>
                <a:spcPct val="0"/>
              </a:spcAft>
              <a:buNone/>
            </a:pPr>
            <a:endParaRPr lang="en-US" altLang="zh-TW" sz="700"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None/>
            </a:pPr>
            <a:endParaRPr lang="en-US" altLang="zh-TW" sz="700" i="1" dirty="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None/>
            </a:pPr>
            <a:endParaRPr lang="en-US" altLang="zh-TW" sz="7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747497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92100" y="898251"/>
            <a:ext cx="8445500" cy="611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zh-TW" altLang="en-US" sz="5400" dirty="0" smtClean="0">
                <a:solidFill>
                  <a:srgbClr val="FFFF00"/>
                </a:solidFill>
                <a:latin typeface="Mongolian Baiti" panose="03000500000000000000" pitchFamily="66" charset="0"/>
                <a:ea typeface="DFKai-SB" pitchFamily="65" charset="-120"/>
                <a:cs typeface="Mongolian Baiti" panose="03000500000000000000" pitchFamily="66" charset="0"/>
              </a:rPr>
              <a:t>熱情</a:t>
            </a:r>
            <a:r>
              <a:rPr lang="zh-TW" altLang="en-US" sz="4400" dirty="0" smtClean="0">
                <a:solidFill>
                  <a:srgbClr val="FFFF00"/>
                </a:solidFill>
                <a:latin typeface="Mongolian Baiti" panose="03000500000000000000" pitchFamily="66" charset="0"/>
                <a:ea typeface="DFKai-SB" pitchFamily="65" charset="-120"/>
                <a:cs typeface="Mongolian Baiti" panose="03000500000000000000" pitchFamily="66" charset="0"/>
              </a:rPr>
              <a:t>：</a:t>
            </a:r>
            <a:endParaRPr lang="en-US" altLang="zh-TW" sz="4400"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endParaRPr lang="en-US" altLang="zh-TW" sz="1400" dirty="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熱情是一個意志上的決定，決定你要用甚麼態度面對人生，漸漸的熱情就會油然而生。 一個熱情追求目標的人不僅能榮耀   神，也會被後人所記念。</a:t>
            </a:r>
            <a:endParaRPr lang="en-US" altLang="zh-TW" sz="44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endParaRPr lang="en-US" altLang="zh-TW" sz="1600" b="1" i="1" dirty="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r>
              <a:rPr lang="en-US" altLang="zh-TW" sz="4400" b="1" i="1" dirty="0" smtClean="0">
                <a:solidFill>
                  <a:srgbClr val="FFFFFF"/>
                </a:solidFill>
                <a:latin typeface="Mongolian Baiti" panose="03000500000000000000" pitchFamily="66" charset="0"/>
                <a:ea typeface="DFKai-SB" pitchFamily="65" charset="-120"/>
                <a:cs typeface="Mongolian Baiti" panose="03000500000000000000" pitchFamily="66" charset="0"/>
              </a:rPr>
              <a:t>				</a:t>
            </a:r>
            <a:r>
              <a:rPr lang="en-US" altLang="zh-TW" sz="4400" b="1" i="1" dirty="0" smtClean="0">
                <a:solidFill>
                  <a:srgbClr val="FFC000"/>
                </a:solidFill>
                <a:latin typeface="Mongolian Baiti" panose="03000500000000000000" pitchFamily="66" charset="0"/>
                <a:ea typeface="DFKai-SB" pitchFamily="65" charset="-120"/>
                <a:cs typeface="Mongolian Baiti" panose="03000500000000000000" pitchFamily="66" charset="0"/>
              </a:rPr>
              <a:t> </a:t>
            </a:r>
            <a:r>
              <a:rPr lang="zh-TW" altLang="en-US" sz="4400" b="1" i="1" dirty="0" smtClean="0">
                <a:solidFill>
                  <a:srgbClr val="FFC000"/>
                </a:solidFill>
                <a:latin typeface="Mongolian Baiti" panose="03000500000000000000" pitchFamily="66" charset="0"/>
                <a:ea typeface="DFKai-SB" pitchFamily="65" charset="-120"/>
                <a:cs typeface="Mongolian Baiti" panose="03000500000000000000" pitchFamily="66" charset="0"/>
              </a:rPr>
              <a:t>─  </a:t>
            </a:r>
            <a:r>
              <a:rPr lang="en-US" altLang="zh-TW" sz="3600" dirty="0" smtClean="0">
                <a:solidFill>
                  <a:srgbClr val="FFC000"/>
                </a:solidFill>
                <a:latin typeface="Mongolian Baiti" panose="03000500000000000000" pitchFamily="66" charset="0"/>
                <a:ea typeface="DFKai-SB" pitchFamily="65" charset="-120"/>
                <a:cs typeface="Mongolian Baiti" panose="03000500000000000000" pitchFamily="66" charset="0"/>
              </a:rPr>
              <a:t>Joyce Meyer</a:t>
            </a:r>
            <a:endParaRPr lang="en-US" altLang="zh-TW" sz="3600" dirty="0">
              <a:solidFill>
                <a:srgbClr val="FFC000"/>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endParaRPr lang="en-US" altLang="zh-TW" sz="200" b="1" i="1" dirty="0">
              <a:solidFill>
                <a:srgbClr val="FFFF00"/>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200" b="1" i="1" dirty="0" smtClean="0">
              <a:solidFill>
                <a:srgbClr val="FFFF00"/>
              </a:solidFill>
              <a:latin typeface="Arial Narrow" pitchFamily="34" charset="0"/>
              <a:ea typeface="DFKai-SB" pitchFamily="65" charset="-120"/>
              <a:cs typeface="Arial" charset="0"/>
            </a:endParaRPr>
          </a:p>
          <a:p>
            <a:pPr algn="ctr" defTabSz="914400" eaLnBrk="1" fontAlgn="base" hangingPunct="1">
              <a:spcBef>
                <a:spcPct val="0"/>
              </a:spcBef>
              <a:spcAft>
                <a:spcPct val="0"/>
              </a:spcAft>
              <a:buNone/>
            </a:pPr>
            <a:endParaRPr lang="en-US" altLang="zh-TW" sz="700"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None/>
            </a:pPr>
            <a:endParaRPr lang="en-US" altLang="zh-TW" sz="700" i="1" dirty="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None/>
            </a:pPr>
            <a:endParaRPr lang="en-US" altLang="zh-TW" sz="7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1649863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55600" y="946180"/>
            <a:ext cx="8509000" cy="4816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人非有信，就不能得</a:t>
            </a:r>
            <a:r>
              <a:rPr lang="zh-TW" altLang="en-US" sz="3600" b="1" dirty="0">
                <a:solidFill>
                  <a:srgbClr val="FFFFFF"/>
                </a:solidFill>
                <a:latin typeface="DFKai-SB" pitchFamily="65" charset="-120"/>
                <a:ea typeface="DFKai-SB" pitchFamily="65" charset="-120"/>
                <a:cs typeface="Arial" charset="0"/>
              </a:rPr>
              <a:t>　</a:t>
            </a:r>
            <a:r>
              <a:rPr lang="zh-TW" altLang="en-US" sz="4400" b="1" dirty="0">
                <a:solidFill>
                  <a:srgbClr val="FFFFFF"/>
                </a:solidFill>
                <a:latin typeface="DFKai-SB" pitchFamily="65" charset="-120"/>
                <a:ea typeface="DFKai-SB" pitchFamily="65" charset="-120"/>
                <a:cs typeface="Arial" charset="0"/>
              </a:rPr>
              <a:t>神的喜悅；因為到</a:t>
            </a:r>
            <a:r>
              <a:rPr lang="zh-TW" altLang="en-US" sz="3600" b="1" dirty="0">
                <a:solidFill>
                  <a:srgbClr val="FFFFFF"/>
                </a:solidFill>
                <a:latin typeface="DFKai-SB" pitchFamily="65" charset="-120"/>
                <a:ea typeface="DFKai-SB" pitchFamily="65" charset="-120"/>
                <a:cs typeface="Arial" charset="0"/>
              </a:rPr>
              <a:t>　</a:t>
            </a:r>
            <a:r>
              <a:rPr lang="zh-TW" altLang="en-US" sz="4400" b="1" dirty="0">
                <a:solidFill>
                  <a:srgbClr val="FFFFFF"/>
                </a:solidFill>
                <a:latin typeface="DFKai-SB" pitchFamily="65" charset="-120"/>
                <a:ea typeface="DFKai-SB" pitchFamily="65" charset="-120"/>
                <a:cs typeface="Arial" charset="0"/>
              </a:rPr>
              <a:t>神面前來的人必須信有　神，且信他賞賜那尋求他的人</a:t>
            </a:r>
            <a:r>
              <a:rPr lang="zh-TW" altLang="en-US" sz="4400" b="1" dirty="0" smtClean="0">
                <a:solidFill>
                  <a:srgbClr val="FFFFFF"/>
                </a:solidFill>
                <a:latin typeface="DFKai-SB" pitchFamily="65" charset="-120"/>
                <a:ea typeface="DFKai-SB" pitchFamily="65" charset="-120"/>
                <a:cs typeface="Arial" charset="0"/>
              </a:rPr>
              <a:t>。</a:t>
            </a:r>
            <a:endParaRPr lang="zh-TW" altLang="en-US" sz="44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希伯來</a:t>
            </a:r>
            <a:r>
              <a:rPr lang="zh-TW" altLang="en-US" sz="4000" dirty="0" smtClean="0">
                <a:solidFill>
                  <a:srgbClr val="FFFFFF"/>
                </a:solidFill>
                <a:latin typeface="DFKai-SB" pitchFamily="65" charset="-120"/>
                <a:ea typeface="DFKai-SB" pitchFamily="65" charset="-120"/>
                <a:cs typeface="Arial" charset="0"/>
              </a:rPr>
              <a:t>書 </a:t>
            </a:r>
            <a:r>
              <a:rPr lang="en-US" altLang="zh-TW" sz="4000" dirty="0" smtClean="0">
                <a:solidFill>
                  <a:srgbClr val="FFFFFF"/>
                </a:solidFill>
                <a:latin typeface="Arial Narrow" pitchFamily="34" charset="0"/>
                <a:ea typeface="DFKai-SB" pitchFamily="65" charset="-120"/>
                <a:cs typeface="Arial" charset="0"/>
              </a:rPr>
              <a:t>Hebrews 11:6</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10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And without faith it is impossible to please God, because anyone who comes to him must believe that he exists and that he rewards those who earnestly seek him.</a:t>
            </a:r>
            <a:endParaRPr lang="en-US" altLang="zh-TW" sz="4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9049434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7800" y="882680"/>
            <a:ext cx="8864600" cy="393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　神能照著運行在我們心裡的大力充充足足地成就一切，超過我們所求所想</a:t>
            </a:r>
            <a:r>
              <a:rPr lang="zh-TW" altLang="en-US" sz="4400" b="1" dirty="0" smtClean="0">
                <a:solidFill>
                  <a:srgbClr val="FFFFFF"/>
                </a:solidFill>
                <a:latin typeface="DFKai-SB" pitchFamily="65" charset="-120"/>
                <a:ea typeface="DFKai-SB" pitchFamily="65" charset="-120"/>
                <a:cs typeface="Arial" charset="0"/>
              </a:rPr>
              <a:t>的。</a:t>
            </a: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以弗所</a:t>
            </a:r>
            <a:r>
              <a:rPr lang="zh-TW" altLang="en-US" sz="4000" dirty="0" smtClean="0">
                <a:solidFill>
                  <a:srgbClr val="FFFFFF"/>
                </a:solidFill>
                <a:latin typeface="DFKai-SB" pitchFamily="65" charset="-120"/>
                <a:ea typeface="DFKai-SB" pitchFamily="65" charset="-120"/>
                <a:cs typeface="Arial" charset="0"/>
              </a:rPr>
              <a:t>書 </a:t>
            </a:r>
            <a:r>
              <a:rPr lang="en-US" altLang="zh-TW" sz="4000" dirty="0" smtClean="0">
                <a:solidFill>
                  <a:srgbClr val="FFFFFF"/>
                </a:solidFill>
                <a:latin typeface="Arial Narrow" pitchFamily="34" charset="0"/>
                <a:ea typeface="DFKai-SB" pitchFamily="65" charset="-120"/>
                <a:cs typeface="Arial" charset="0"/>
              </a:rPr>
              <a:t>Ephesians 3:20</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10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b="1" i="1" dirty="0">
                <a:solidFill>
                  <a:srgbClr val="FFFFFF"/>
                </a:solidFill>
                <a:latin typeface="Arial Narrow" pitchFamily="34" charset="0"/>
                <a:ea typeface="DFKai-SB" pitchFamily="65" charset="-120"/>
                <a:cs typeface="Arial" charset="0"/>
              </a:rPr>
              <a:t>Now to him who is able to do immeasurably more than all we ask or imagine, according to his power that is at work within us</a:t>
            </a: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0203808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42900" y="1021804"/>
            <a:ext cx="8521700" cy="432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6000" u="sng" dirty="0">
                <a:solidFill>
                  <a:srgbClr val="FFFF00"/>
                </a:solidFill>
                <a:latin typeface="DFKai-SB" pitchFamily="65" charset="-120"/>
                <a:ea typeface="DFKai-SB" pitchFamily="65" charset="-120"/>
                <a:cs typeface="Arial" charset="0"/>
              </a:rPr>
              <a:t>勇敢前行</a:t>
            </a: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105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1050"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chemeClr val="bg1"/>
                </a:solidFill>
                <a:latin typeface="Mongolian Baiti" panose="03000500000000000000" pitchFamily="66" charset="0"/>
                <a:ea typeface="DFKai-SB" pitchFamily="65" charset="-120"/>
                <a:cs typeface="Mongolian Baiti" panose="03000500000000000000" pitchFamily="66" charset="0"/>
              </a:rPr>
              <a:t>選擇存心</a:t>
            </a:r>
            <a:r>
              <a:rPr lang="zh-TW" altLang="en-US" sz="4400" dirty="0">
                <a:solidFill>
                  <a:schemeClr val="bg1"/>
                </a:solidFill>
                <a:latin typeface="Mongolian Baiti" panose="03000500000000000000" pitchFamily="66" charset="0"/>
                <a:ea typeface="DFKai-SB" pitchFamily="65" charset="-120"/>
                <a:cs typeface="Mongolian Baiti" panose="03000500000000000000" pitchFamily="66" charset="0"/>
              </a:rPr>
              <a:t>忍</a:t>
            </a:r>
            <a:r>
              <a:rPr lang="zh-TW" altLang="en-US" sz="4400" dirty="0" smtClean="0">
                <a:solidFill>
                  <a:schemeClr val="bg1"/>
                </a:solidFill>
                <a:latin typeface="Mongolian Baiti" panose="03000500000000000000" pitchFamily="66" charset="0"/>
                <a:ea typeface="DFKai-SB" pitchFamily="65" charset="-120"/>
                <a:cs typeface="Mongolian Baiti" panose="03000500000000000000" pitchFamily="66" charset="0"/>
              </a:rPr>
              <a:t>耐，管理心思意念</a:t>
            </a:r>
            <a:endParaRPr lang="en-US" altLang="zh-TW" sz="700" dirty="0" smtClean="0">
              <a:solidFill>
                <a:schemeClr val="bg1"/>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1200" dirty="0" smtClean="0">
              <a:solidFill>
                <a:schemeClr val="bg1"/>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chemeClr val="bg1"/>
                </a:solidFill>
                <a:latin typeface="Mongolian Baiti" panose="03000500000000000000" pitchFamily="66" charset="0"/>
                <a:ea typeface="DFKai-SB" pitchFamily="65" charset="-120"/>
                <a:cs typeface="Mongolian Baiti" panose="03000500000000000000" pitchFamily="66" charset="0"/>
              </a:rPr>
              <a:t>尋求</a:t>
            </a:r>
            <a:r>
              <a:rPr lang="zh-TW" altLang="en-US" sz="4400" dirty="0">
                <a:solidFill>
                  <a:schemeClr val="bg1"/>
                </a:solidFill>
                <a:latin typeface="Mongolian Baiti" panose="03000500000000000000" pitchFamily="66" charset="0"/>
                <a:ea typeface="DFKai-SB" pitchFamily="65" charset="-120"/>
                <a:cs typeface="Mongolian Baiti" panose="03000500000000000000" pitchFamily="66" charset="0"/>
              </a:rPr>
              <a:t>人生</a:t>
            </a:r>
            <a:r>
              <a:rPr lang="zh-TW" altLang="en-US" sz="4400" dirty="0" smtClean="0">
                <a:solidFill>
                  <a:schemeClr val="bg1"/>
                </a:solidFill>
                <a:latin typeface="Mongolian Baiti" panose="03000500000000000000" pitchFamily="66" charset="0"/>
                <a:ea typeface="DFKai-SB" pitchFamily="65" charset="-120"/>
                <a:cs typeface="Mongolian Baiti" panose="03000500000000000000" pitchFamily="66" charset="0"/>
              </a:rPr>
              <a:t>的異</a:t>
            </a:r>
            <a:r>
              <a:rPr lang="zh-TW" altLang="en-US" sz="4400" dirty="0">
                <a:solidFill>
                  <a:schemeClr val="bg1"/>
                </a:solidFill>
                <a:latin typeface="Mongolian Baiti" panose="03000500000000000000" pitchFamily="66" charset="0"/>
                <a:ea typeface="DFKai-SB" pitchFamily="65" charset="-120"/>
                <a:cs typeface="Mongolian Baiti" panose="03000500000000000000" pitchFamily="66" charset="0"/>
              </a:rPr>
              <a:t>象和目</a:t>
            </a:r>
            <a:r>
              <a:rPr lang="zh-TW" altLang="en-US" sz="4400" dirty="0" smtClean="0">
                <a:solidFill>
                  <a:schemeClr val="bg1"/>
                </a:solidFill>
                <a:latin typeface="Mongolian Baiti" panose="03000500000000000000" pitchFamily="66" charset="0"/>
                <a:ea typeface="DFKai-SB" pitchFamily="65" charset="-120"/>
                <a:cs typeface="Mongolian Baiti" panose="03000500000000000000" pitchFamily="66" charset="0"/>
              </a:rPr>
              <a:t>標</a:t>
            </a:r>
            <a:endParaRPr lang="en-US" altLang="zh-TW" sz="700" dirty="0" smtClean="0">
              <a:solidFill>
                <a:schemeClr val="bg1"/>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恢復熱情、勇敢向前</a:t>
            </a:r>
            <a:endParaRPr lang="en-US" altLang="zh-TW" sz="4400" b="1" i="1"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200" b="1" i="1" dirty="0">
              <a:solidFill>
                <a:srgbClr val="FFFF00"/>
              </a:solidFill>
              <a:latin typeface="Arial Narrow" pitchFamily="34" charset="0"/>
              <a:ea typeface="DFKai-SB" pitchFamily="65" charset="-120"/>
              <a:cs typeface="Arial" charset="0"/>
            </a:endParaRPr>
          </a:p>
          <a:p>
            <a:pPr marL="742950" indent="-742950" defTabSz="914400" eaLnBrk="1" fontAlgn="base" hangingPunct="1">
              <a:spcBef>
                <a:spcPct val="0"/>
              </a:spcBef>
              <a:spcAft>
                <a:spcPct val="0"/>
              </a:spcAft>
              <a:buFont typeface="Arial" panose="020B0604020202020204" pitchFamily="34" charset="0"/>
              <a:buChar char="•"/>
            </a:pPr>
            <a:endParaRPr lang="en-US" altLang="zh-TW" sz="200" b="1" i="1" dirty="0" smtClean="0">
              <a:solidFill>
                <a:srgbClr val="FFFF00"/>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7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455507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1074" name="TextBox 1"/>
          <p:cNvSpPr txBox="1">
            <a:spLocks noChangeArrowheads="1"/>
          </p:cNvSpPr>
          <p:nvPr/>
        </p:nvSpPr>
        <p:spPr bwMode="auto">
          <a:xfrm>
            <a:off x="0" y="2074865"/>
            <a:ext cx="9144000" cy="2246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defTabSz="914400" eaLnBrk="1" fontAlgn="base" hangingPunct="1">
              <a:spcBef>
                <a:spcPct val="0"/>
              </a:spcBef>
              <a:spcAft>
                <a:spcPct val="0"/>
              </a:spcAft>
              <a:buFontTx/>
              <a:buNone/>
            </a:pPr>
            <a:r>
              <a:rPr lang="zh-TW" altLang="en-US" dirty="0" smtClean="0">
                <a:solidFill>
                  <a:srgbClr val="FFFFFF"/>
                </a:solidFill>
                <a:latin typeface="DFKai-SB" pitchFamily="65" charset="-120"/>
                <a:ea typeface="DFKai-SB" pitchFamily="65" charset="-120"/>
                <a:cs typeface="Arial" pitchFamily="34" charset="0"/>
              </a:rPr>
              <a:t> </a:t>
            </a:r>
            <a:r>
              <a:rPr lang="en-US" altLang="zh-TW" sz="3600" b="1" dirty="0" smtClean="0">
                <a:solidFill>
                  <a:srgbClr val="FFFF00"/>
                </a:solidFill>
                <a:latin typeface="DFKai-SB" pitchFamily="65" charset="-120"/>
                <a:ea typeface="DFKai-SB" pitchFamily="65" charset="-120"/>
                <a:cs typeface="Arial" pitchFamily="34" charset="0"/>
              </a:rPr>
              <a:t>Play Video </a:t>
            </a:r>
          </a:p>
          <a:p>
            <a:pPr algn="ctr" defTabSz="914400" eaLnBrk="1" fontAlgn="base" hangingPunct="1">
              <a:spcBef>
                <a:spcPct val="0"/>
              </a:spcBef>
              <a:spcAft>
                <a:spcPct val="0"/>
              </a:spcAft>
              <a:buFontTx/>
              <a:buNone/>
            </a:pPr>
            <a:endParaRPr lang="en-US" altLang="zh-TW" sz="3600" dirty="0" smtClean="0">
              <a:solidFill>
                <a:srgbClr val="FFFFFF"/>
              </a:solidFill>
              <a:latin typeface="DFKai-SB" pitchFamily="65" charset="-120"/>
              <a:ea typeface="DFKai-SB" pitchFamily="65" charset="-120"/>
              <a:cs typeface="Arial" pitchFamily="34" charset="0"/>
            </a:endParaRPr>
          </a:p>
          <a:p>
            <a:pPr algn="ctr" defTabSz="914400" eaLnBrk="1" fontAlgn="base" hangingPunct="1">
              <a:spcBef>
                <a:spcPct val="0"/>
              </a:spcBef>
              <a:spcAft>
                <a:spcPct val="0"/>
              </a:spcAft>
              <a:buFontTx/>
              <a:buNone/>
            </a:pPr>
            <a:r>
              <a:rPr lang="en-US" altLang="zh-TW" sz="6000" dirty="0" smtClean="0">
                <a:solidFill>
                  <a:srgbClr val="FFFFFF"/>
                </a:solidFill>
                <a:latin typeface="DFKai-SB" pitchFamily="65" charset="-120"/>
                <a:ea typeface="DFKai-SB" pitchFamily="65" charset="-120"/>
                <a:cs typeface="Arial" pitchFamily="34" charset="0"/>
              </a:rPr>
              <a:t>“</a:t>
            </a:r>
            <a:r>
              <a:rPr lang="zh-TW" altLang="en-US" sz="6600" dirty="0">
                <a:solidFill>
                  <a:srgbClr val="FFFFFF"/>
                </a:solidFill>
                <a:latin typeface="DFKai-SB" pitchFamily="65" charset="-120"/>
                <a:ea typeface="DFKai-SB" pitchFamily="65" charset="-120"/>
                <a:cs typeface="Arial" pitchFamily="34" charset="0"/>
              </a:rPr>
              <a:t>立定心志</a:t>
            </a:r>
            <a:r>
              <a:rPr lang="en-US" altLang="zh-TW" sz="6000" dirty="0" smtClean="0">
                <a:solidFill>
                  <a:srgbClr val="FFFFFF"/>
                </a:solidFill>
                <a:latin typeface="DFKai-SB" pitchFamily="65" charset="-120"/>
                <a:ea typeface="DFKai-SB" pitchFamily="65" charset="-120"/>
                <a:cs typeface="Arial" pitchFamily="34" charset="0"/>
              </a:rPr>
              <a:t>”</a:t>
            </a:r>
            <a:endParaRPr lang="en-US" altLang="zh-TW" sz="700" b="1" i="1" dirty="0" smtClean="0">
              <a:solidFill>
                <a:srgbClr val="FFFFFF"/>
              </a:solidFill>
              <a:latin typeface="Arial Narrow" pitchFamily="34" charset="0"/>
              <a:ea typeface="DFKai-SB" pitchFamily="65" charset="-120"/>
              <a:cs typeface="Arial" pitchFamily="34"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pitchFamily="34"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pitchFamily="34" charset="0"/>
            </a:endParaRPr>
          </a:p>
        </p:txBody>
      </p:sp>
    </p:spTree>
    <p:extLst>
      <p:ext uri="{BB962C8B-B14F-4D97-AF65-F5344CB8AC3E}">
        <p14:creationId xmlns:p14="http://schemas.microsoft.com/office/powerpoint/2010/main" val="1880936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25573</TotalTime>
  <Words>1399</Words>
  <Application>Microsoft Office PowerPoint</Application>
  <PresentationFormat>On-screen Show (4:3)</PresentationFormat>
  <Paragraphs>220</Paragraphs>
  <Slides>28</Slides>
  <Notes>0</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28</vt:i4>
      </vt:variant>
    </vt:vector>
  </HeadingPairs>
  <TitlesOfParts>
    <vt:vector size="44" baseType="lpstr">
      <vt:lpstr>Arial Unicode MS</vt:lpstr>
      <vt:lpstr>DFKai-SB</vt:lpstr>
      <vt:lpstr>Microsoft YaHei</vt:lpstr>
      <vt:lpstr>新細明體</vt:lpstr>
      <vt:lpstr>宋体</vt:lpstr>
      <vt:lpstr>Arial</vt:lpstr>
      <vt:lpstr>Arial Narrow</vt:lpstr>
      <vt:lpstr>Calibri</vt:lpstr>
      <vt:lpstr>Mongolian Baiti</vt:lpstr>
      <vt:lpstr>Tahoma</vt:lpstr>
      <vt:lpstr>Verdana</vt:lpstr>
      <vt:lpstr>Wingdings</vt:lpstr>
      <vt:lpstr>Template</vt:lpstr>
      <vt:lpstr>默认设计模板</vt:lpstr>
      <vt:lpstr>10_Office 佈景主題</vt:lpstr>
      <vt:lpstr>12_Default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1563</cp:revision>
  <dcterms:created xsi:type="dcterms:W3CDTF">2014-11-02T05:55:36Z</dcterms:created>
  <dcterms:modified xsi:type="dcterms:W3CDTF">2017-05-27T02:54:51Z</dcterms:modified>
</cp:coreProperties>
</file>