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815" r:id="rId3"/>
    <p:sldMasterId id="2147485887" r:id="rId4"/>
    <p:sldMasterId id="2147485899" r:id="rId5"/>
  </p:sldMasterIdLst>
  <p:notesMasterIdLst>
    <p:notesMasterId r:id="rId24"/>
  </p:notesMasterIdLst>
  <p:sldIdLst>
    <p:sldId id="1933" r:id="rId6"/>
    <p:sldId id="2035" r:id="rId7"/>
    <p:sldId id="2086" r:id="rId8"/>
    <p:sldId id="2066" r:id="rId9"/>
    <p:sldId id="2087" r:id="rId10"/>
    <p:sldId id="2077" r:id="rId11"/>
    <p:sldId id="2078" r:id="rId12"/>
    <p:sldId id="2079" r:id="rId13"/>
    <p:sldId id="2085" r:id="rId14"/>
    <p:sldId id="2057" r:id="rId15"/>
    <p:sldId id="2076" r:id="rId16"/>
    <p:sldId id="2047" r:id="rId17"/>
    <p:sldId id="2082" r:id="rId18"/>
    <p:sldId id="2064" r:id="rId19"/>
    <p:sldId id="2083" r:id="rId20"/>
    <p:sldId id="2002" r:id="rId21"/>
    <p:sldId id="2084" r:id="rId22"/>
    <p:sldId id="1994" r:id="rId23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71" autoAdjust="0"/>
  </p:normalViewPr>
  <p:slideViewPr>
    <p:cSldViewPr snapToGrid="0" snapToObjects="1">
      <p:cViewPr varScale="1">
        <p:scale>
          <a:sx n="46" d="100"/>
          <a:sy n="4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8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3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5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7" y="3071818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9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81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6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5/26/2017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5/26/2017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6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3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21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32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8" y="1990732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9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9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55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4" y="846145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5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42328AF-0F20-4E50-BEE2-D1777062E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7639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38519-D2AD-4B20-A904-7C4CE96A79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040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19144F-B5A7-4D9B-ABE3-55B77A4998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729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20E8D0-26BC-4355-B1C2-71D44AE15D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0672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A61D9C-E860-495C-AF49-D07BD82F6B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60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2DFA2F-4419-4AC6-AA40-2C184383BE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33558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2011F9D-33CD-4356-9135-7BF35EC803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213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3D1F17-651C-4A0F-B6B0-8AFA1A57A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84489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DAAE66-1612-42A4-932F-81A31803CB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67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B79410-07E7-4581-AF0A-30564A49BA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9623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B4C11-47D9-4086-88D4-DE76A19D4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06556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8CF47F-ABC5-4413-B322-FBF87F422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20344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BA171E2-5F91-4BCC-AB24-CB7B428FEF8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636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823812B-4627-4A9A-9C9D-61AE2C4D1ED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76930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D411B59-1BDD-42C1-8782-67DFA5F135A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98082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E8C8775-63C1-4BF9-AEC1-556AF7E1F16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03480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76DB53A-3BB9-41E9-88A6-89E6507206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95069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F37ADAD-D13F-4BEC-95F3-1E2F1D7ACE5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088202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B6B0E16-93D4-4388-BA3C-7190503092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79121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9092091-65AD-40DB-A26C-9D0F599D69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759499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45C9EBA-1709-4F59-9D57-9EFF742946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99521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55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5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7581DE5-9DA2-47EF-83D8-979C2C679F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602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6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32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3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5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新細明體" pitchFamily="18" charset="-120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1AF54EA-96E8-4B27-A56F-CAA2DFD5D7CC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981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2706857"/>
            <a:ext cx="2895600" cy="206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 smtClean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600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禱告的母親</a:t>
            </a:r>
            <a:endParaRPr lang="en-US" altLang="zh-TW" sz="66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8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44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Praying Mothers</a:t>
            </a: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4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kern="0" dirty="0">
                <a:solidFill>
                  <a:prstClr val="white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lang="en-US" altLang="zh-TW" kern="0" dirty="0">
              <a:solidFill>
                <a:prstClr val="white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6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May 14,  2017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851446"/>
            <a:ext cx="8864600" cy="515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夜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間，每逢交更的時候要起來呼喊，在主面前傾心如水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 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的孩童在各市口上受餓發昏；你要為他們的性命向主舉手禱告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耶利米哀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歌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Lamentations 2:19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Arise, cry out in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night, as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watches of the night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begin; pour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out your heart like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water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in the presence of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Lord.  Lift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up your hands to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him for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lives of your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children, who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faint from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hunger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at every street corner.</a:t>
            </a:r>
            <a:endParaRPr lang="en-US" altLang="zh-TW" sz="5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8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940346"/>
            <a:ext cx="8674100" cy="4293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想到你心裡無偽之信，這信是先在你外祖母羅以和你母親友妮基心裡的，我深信也在你的心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裡。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提摩太後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Timothy 1:5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8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3600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 am reminded of your sincere faith, which first lived in your grandmother Lois and in your mother Eunice and, I am persuaded, now lives in you also.</a:t>
            </a:r>
            <a:endParaRPr lang="en-US" altLang="zh-TW" sz="6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47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kbookcity.com/image_book/97819321840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7900"/>
            <a:ext cx="3897701" cy="557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97702" y="773114"/>
            <a:ext cx="537325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當媽媽們禱告時 </a:t>
            </a:r>
            <a:endParaRPr lang="en-US" altLang="zh-TW" sz="4000" b="1" u="sng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2400" b="1" i="1" u="sng" dirty="0" smtClean="0">
                <a:solidFill>
                  <a:srgbClr val="FFFF00"/>
                </a:solidFill>
              </a:rPr>
              <a:t>Every </a:t>
            </a:r>
            <a:r>
              <a:rPr lang="en-US" altLang="zh-TW" sz="2400" b="1" i="1" u="sng" dirty="0">
                <a:solidFill>
                  <a:srgbClr val="FFFF00"/>
                </a:solidFill>
              </a:rPr>
              <a:t>Child Needs a Praying </a:t>
            </a:r>
            <a:r>
              <a:rPr lang="en-US" altLang="zh-TW" sz="2400" b="1" i="1" u="sng" dirty="0" smtClean="0">
                <a:solidFill>
                  <a:srgbClr val="FFFF00"/>
                </a:solidFill>
              </a:rPr>
              <a:t>Mom</a:t>
            </a:r>
          </a:p>
          <a:p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en-US" altLang="zh-TW" sz="24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「每一個媽媽都感到需要為她的孩子禱告，而每一個孩子都需要一位禱告的媽媽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lang="en-US" altLang="zh-TW" sz="3600" b="1" dirty="0" smtClean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2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	</a:t>
            </a:r>
            <a:r>
              <a:rPr lang="en-US" altLang="zh-TW" sz="40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倪</a:t>
            </a:r>
            <a:r>
              <a:rPr lang="zh-TW" altLang="en-US" sz="32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福</a:t>
            </a:r>
            <a:r>
              <a:rPr lang="zh-TW" altLang="en-US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媛</a:t>
            </a:r>
            <a:r>
              <a:rPr lang="en-US" altLang="zh-TW" sz="3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Fern Nichols</a:t>
            </a:r>
          </a:p>
          <a:p>
            <a:endParaRPr lang="zh-TW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07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kbookcity.com/image_book/97819321840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2" y="1320800"/>
            <a:ext cx="2939649" cy="420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1" y="671691"/>
            <a:ext cx="602246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一個孩子都需要禱告的媽媽～妳是否極其渴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 神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保護妳的孩子，使他們能脫離那些藉著毒品、暴力、和錯謬的教導，來搶奪妳孩子的心思和身體的邪惡勢力呢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 妳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會不會認為：「我太微小了，太不重要的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 神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不會垂聽我的禱告</a:t>
            </a:r>
            <a:r>
              <a:rPr lang="zh-TW" altLang="en-US" sz="36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」？ 永</a:t>
            </a:r>
            <a:r>
              <a:rPr lang="zh-TW" altLang="en-US" sz="3600" b="1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遠不要低估一個人禱告的力量─包括妳自己在內！</a:t>
            </a:r>
            <a:endParaRPr lang="en-US" altLang="zh-TW" sz="2400" b="1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38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1000"/>
            <a:ext cx="9144000" cy="624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母親的禱告：</a:t>
            </a:r>
            <a:endParaRPr lang="en-US" altLang="zh-TW" sz="4000" b="1" dirty="0">
              <a:effectLst>
                <a:outerShdw blurRad="38100" dist="38100" dir="2700000" algn="tl">
                  <a:srgbClr val="808080"/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   感謝天父使我成為母親，享受生命延續的喜悅。</a:t>
            </a:r>
            <a:r>
              <a:rPr lang="zh-TW" altLang="en-US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求祢賜給我的孩子們職場上有智慧與策略，不卑不亢，滿有基督的香氣。</a:t>
            </a:r>
            <a:r>
              <a:rPr lang="zh-TW" altLang="en-US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主耶穌，求祢使他們因愛祢而願意用生命來服侍祢的教會。</a:t>
            </a:r>
            <a:r>
              <a:rPr lang="zh-TW" altLang="en-US" sz="16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聖靈啊，若他們走錯，請祢及時把他們帶回，並從錯中得益。</a:t>
            </a:r>
            <a:r>
              <a:rPr lang="zh-TW" altLang="en-US" sz="24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求祢使我更愛我的媳婦們，如同己生，成為下一代的榜樣與祝福。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奉主耶穌的名求。 </a:t>
            </a:r>
            <a:r>
              <a:rPr lang="en-US" altLang="zh-TW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Amen!</a:t>
            </a:r>
            <a:endParaRPr lang="zh-TW" altLang="en-US" sz="3600" b="1" dirty="0">
              <a:effectLst>
                <a:outerShdw blurRad="38100" dist="38100" dir="2700000" algn="tl">
                  <a:srgbClr val="808080"/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2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1600"/>
            <a:ext cx="9144000" cy="686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親愛的天父：</a:t>
            </a:r>
            <a:r>
              <a:rPr lang="zh-TW" altLang="en-US" sz="24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母親節的今天，我特別感謝祢賜給我母親，讓我能夠感受被愛、被重視、被珍惜、被保護，也藉由我母親更加了解祢無條件的愛。</a:t>
            </a:r>
            <a:r>
              <a:rPr lang="zh-TW" altLang="en-US" sz="2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雖然十年前祢將她接回天家，但是祢的愛使我更加成長堅強。</a:t>
            </a:r>
            <a:r>
              <a:rPr lang="zh-TW" altLang="en-US" sz="2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如今我也有了一雙兒女，我深知自己的軟弱和極其有限。</a:t>
            </a:r>
            <a:r>
              <a:rPr lang="zh-TW" altLang="en-US" sz="24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所以我將我的孩子全然交托在祢的手中，願祢帶領他們，一生都行在祢的道路上，讓他們一生愛祢、跟隨祢、依靠祢。</a:t>
            </a:r>
            <a:r>
              <a:rPr lang="zh-TW" altLang="en-US" sz="2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禱告奉主耶穌基督的聖名，阿們。</a:t>
            </a:r>
            <a:endParaRPr lang="zh-TW" altLang="en-US" sz="3600" b="1" dirty="0">
              <a:effectLst>
                <a:outerShdw blurRad="38100" dist="38100" dir="2700000" algn="tl">
                  <a:srgbClr val="808080"/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00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1000"/>
            <a:ext cx="9144000" cy="624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為母親的禱告：</a:t>
            </a:r>
            <a:endParaRPr lang="en-US" altLang="zh-TW" sz="4000" b="1" dirty="0">
              <a:effectLst>
                <a:outerShdw blurRad="38100" dist="38100" dir="2700000" algn="tl">
                  <a:srgbClr val="808080"/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  親愛的耶穌，感謝祢讓我成為母親！</a:t>
            </a:r>
            <a:r>
              <a:rPr lang="zh-TW" altLang="en-US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透過撫育孩子的過程，讓我領悟到那份無私、犧牲的愛，正是祢對我的愛！</a:t>
            </a:r>
            <a:r>
              <a:rPr lang="zh-TW" altLang="en-US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 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求祢剛強在座每位母親，讓我們成為家中丈夫、孩子的代禱勇士！</a:t>
            </a:r>
            <a:r>
              <a:rPr lang="zh-TW" altLang="en-US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母親們禱告時所留下的眼淚，祢都看見，也必紀念！</a:t>
            </a:r>
            <a:r>
              <a:rPr lang="zh-TW" altLang="en-US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讓我們的生命散發出祢的喜樂，以致於我的丈夫、孩子和所遇到的每一個人都渴慕祢！</a:t>
            </a:r>
            <a:r>
              <a:rPr lang="zh-TW" altLang="en-US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禱告奉主耶穌聖名求。</a:t>
            </a:r>
            <a:r>
              <a:rPr lang="zh-TW" altLang="en-US" sz="32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DFKai-SB" pitchFamily="65" charset="-120"/>
                <a:ea typeface="DFKai-SB" pitchFamily="65" charset="-120"/>
                <a:cs typeface="Arial" charset="0"/>
              </a:rPr>
              <a:t>阿門！</a:t>
            </a:r>
            <a:endParaRPr lang="zh-TW" altLang="en-US" sz="3600" b="1" dirty="0">
              <a:effectLst>
                <a:outerShdw blurRad="38100" dist="38100" dir="2700000" algn="tl">
                  <a:srgbClr val="808080"/>
                </a:outerShdw>
              </a:effectLst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" y="1727320"/>
            <a:ext cx="8877300" cy="464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“他到底是</a:t>
            </a:r>
            <a:r>
              <a:rPr lang="zh-TW" altLang="en-US" sz="54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誰的孩</a:t>
            </a:r>
            <a:r>
              <a:rPr lang="zh-TW" altLang="en-US" sz="5400" dirty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子呢</a:t>
            </a:r>
            <a:r>
              <a:rPr lang="en-US" altLang="zh-TW" sz="54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?”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5400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			</a:t>
            </a:r>
            <a:r>
              <a:rPr lang="zh-TW" altLang="en-US" sz="54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dirty="0" smtClean="0">
                <a:solidFill>
                  <a:srgbClr val="FFFF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 Mother’s Legacy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5400" dirty="0" smtClean="0">
                <a:solidFill>
                  <a:srgbClr val="FFFF00"/>
                </a:solidFill>
                <a:latin typeface="Aegyptus" panose="020405020508060A0203" pitchFamily="18" charset="0"/>
                <a:ea typeface="Aegyptus" panose="020405020508060A0203" pitchFamily="18" charset="0"/>
                <a:cs typeface="Arial" charset="0"/>
              </a:rPr>
              <a:t>					Jean Hendricks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38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819180"/>
            <a:ext cx="8877300" cy="561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你這不懷孕、不生養的要歌唱；你這未曾經過產難的要發聲歌唱，揚聲歡呼；因為沒有丈夫的比有丈夫的兒女更多。這是耶和華說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54:1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Sing, barren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woman, you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 never bore a child;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burst into song, shout for joy,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you who were never in labor;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because more are the children of the desolate woman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than of her who has a husband,”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says the Lord.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9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927160"/>
            <a:ext cx="8877300" cy="56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要擴張你帳幕之地，張大你居所的幔子，不要限止；要放長你的繩子，堅固你的橛子。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因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為你要向左向右開展；你的後裔必得多國為業，又使荒涼的城邑有人居住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54:2-3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Enlarge the place of your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tent, stretch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tent curtains wide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do not hold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back; lengthen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cords, strengthen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your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stakes.  For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you will spread out to the right and to the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left; your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descendants will dispossess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nations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settle in their desolate cities.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4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4300" y="827246"/>
            <a:ext cx="9029700" cy="453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和華的約櫃進了大衛城的時候，掃羅的女兒米甲從窗戶裡觀看，見大衛王在耶和華面前踴躍跳舞，心裡就輕視他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撒母耳記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Samuel 6:16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the ark of the Lord was entering the City of David, Michal daughter of Saul watched from a window.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when she saw King David leaping and dancing before the Lord, she despised him in her heart.</a:t>
            </a:r>
            <a:endParaRPr lang="en-US" altLang="zh-TW" sz="4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58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573246"/>
            <a:ext cx="9144000" cy="632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沙法既與民商議了，就設立歌唱的人，頌讚耶和華，使他們穿上聖潔的禮服，走在軍前讚美耶和華說：「</a:t>
            </a:r>
            <a:r>
              <a:rPr lang="zh-TW" altLang="en-US" sz="4000" b="1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當稱謝耶和華，因他的慈愛永遠長存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！」</a:t>
            </a:r>
            <a:r>
              <a:rPr lang="zh-TW" altLang="en-US" sz="1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眾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人方唱歌讚美的時候，耶和華就派伏兵擊殺那來攻擊猶大人的亞捫人、摩押人，和西珥山人，他們就被打敗了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</a:t>
            </a:r>
            <a:endParaRPr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歷代志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 Chronicles 20:21-22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20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22 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As they began to sing and praise, the Lord set ambushes against the men of Ammon and Moab and Mount </a:t>
            </a:r>
            <a:r>
              <a:rPr lang="en-US" altLang="zh-TW" sz="2800" b="1" i="1" dirty="0" err="1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Seir</a:t>
            </a:r>
            <a:r>
              <a:rPr lang="en-US" altLang="zh-TW" sz="2800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who were invading Judah, and they were defeated.</a:t>
            </a: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72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4300" y="542651"/>
            <a:ext cx="8750300" cy="592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800" b="1" u="sng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禱告與敬拜讚美</a:t>
            </a:r>
            <a:r>
              <a:rPr lang="zh-TW" altLang="en-US" sz="44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：</a:t>
            </a:r>
            <a:endParaRPr lang="en-US" altLang="zh-TW" sz="4400" dirty="0" smtClean="0">
              <a:solidFill>
                <a:srgbClr val="FFFF00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700" dirty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8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天父對我們的心腸不單只是回應我們的禱告、祈求，解決我們的難題，供應我們的需要。</a:t>
            </a:r>
            <a:r>
              <a:rPr lang="zh-TW" altLang="en-US" sz="2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  </a:t>
            </a:r>
            <a:r>
              <a:rPr lang="zh-TW" altLang="en-US" sz="44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祂的渴望是建造祂的百姓藉著親近祂、敬拜讚美祂而榮上加榮，成為祂的樣式，能正確的代表祂，並且能使用超自然的權柄和能力。</a:t>
            </a:r>
            <a:endParaRPr lang="en-US" altLang="zh-TW" sz="4400" dirty="0" smtClean="0">
              <a:solidFill>
                <a:srgbClr val="FFFFFF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98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9700" y="819180"/>
            <a:ext cx="8877300" cy="561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你這不懷孕、不生養的要歌唱；你這未曾經過產難的要發聲歌唱，揚聲歡呼；因為沒有丈夫的比有丈夫的兒女更多。這是耶和華說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的。</a:t>
            </a:r>
            <a:r>
              <a:rPr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（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lang="en-US" altLang="zh-TW" sz="36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Isaiah 54:1</a:t>
            </a:r>
            <a:r>
              <a:rPr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Sing, barren </a:t>
            </a:r>
            <a:r>
              <a:rPr lang="en-US" altLang="zh-TW" b="1" i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woman, you </a:t>
            </a: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who never bore a child;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burst into song, shout for joy,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you who were never in labor;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because more are the children of the desolate woman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   than of her who has a husband,”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b="1" i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says the Lord.</a:t>
            </a: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400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8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215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“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這是耶和華</a:t>
            </a:r>
            <a:r>
              <a:rPr lang="zh-TW" altLang="en-US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所定的</a:t>
            </a:r>
            <a:r>
              <a:rPr lang="zh-TW" altLang="en-US" sz="6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日子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93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0" y="2074865"/>
            <a:ext cx="91440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Play Video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“</a:t>
            </a:r>
            <a:r>
              <a:rPr lang="zh-TW" altLang="en-US" sz="6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獻上感恩祭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pitchFamily="34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02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9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25876</TotalTime>
  <Words>1642</Words>
  <Application>Microsoft Office PowerPoint</Application>
  <PresentationFormat>On-screen Show (4:3)</PresentationFormat>
  <Paragraphs>108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37" baseType="lpstr">
      <vt:lpstr>Aegyptus</vt:lpstr>
      <vt:lpstr>Arial Unicode MS</vt:lpstr>
      <vt:lpstr>Charis SIL</vt:lpstr>
      <vt:lpstr>DFKai-SB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10_Office 佈景主題</vt:lpstr>
      <vt:lpstr>12_Default Design</vt:lpstr>
      <vt:lpstr>7_Default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1598</cp:revision>
  <dcterms:created xsi:type="dcterms:W3CDTF">2014-11-02T05:55:36Z</dcterms:created>
  <dcterms:modified xsi:type="dcterms:W3CDTF">2017-05-27T02:55:50Z</dcterms:modified>
</cp:coreProperties>
</file>