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87" r:id="rId3"/>
    <p:sldMasterId id="2147485899" r:id="rId4"/>
  </p:sldMasterIdLst>
  <p:notesMasterIdLst>
    <p:notesMasterId r:id="rId24"/>
  </p:notesMasterIdLst>
  <p:sldIdLst>
    <p:sldId id="2089" r:id="rId5"/>
    <p:sldId id="2092" r:id="rId6"/>
    <p:sldId id="2084" r:id="rId7"/>
    <p:sldId id="2035" r:id="rId8"/>
    <p:sldId id="2088" r:id="rId9"/>
    <p:sldId id="2101" r:id="rId10"/>
    <p:sldId id="2097" r:id="rId11"/>
    <p:sldId id="2096" r:id="rId12"/>
    <p:sldId id="2064" r:id="rId13"/>
    <p:sldId id="2094" r:id="rId14"/>
    <p:sldId id="2099" r:id="rId15"/>
    <p:sldId id="2098" r:id="rId16"/>
    <p:sldId id="2093" r:id="rId17"/>
    <p:sldId id="2100" r:id="rId18"/>
    <p:sldId id="2091" r:id="rId19"/>
    <p:sldId id="2090" r:id="rId20"/>
    <p:sldId id="2095" r:id="rId21"/>
    <p:sldId id="2002" r:id="rId22"/>
    <p:sldId id="1994" r:id="rId23"/>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771" autoAdjust="0"/>
  </p:normalViewPr>
  <p:slideViewPr>
    <p:cSldViewPr snapToGrid="0" snapToObjects="1">
      <p:cViewPr>
        <p:scale>
          <a:sx n="50" d="100"/>
          <a:sy n="50" d="100"/>
        </p:scale>
        <p:origin x="-1180" y="-14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5/26/2017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8"/>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3"/>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7"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9"/>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81"/>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6"/>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5/26/2017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5/26/2017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3"/>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2"/>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8" y="1990732"/>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273055"/>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6" y="1435106"/>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7"/>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8"/>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4" y="846145"/>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5"/>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11618913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1393555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16507405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1282439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637097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5191722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1929340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1460683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26739780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3817729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17132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2"/>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3"/>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7"/>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8"/>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8"/>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8"/>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650221583"/>
      </p:ext>
    </p:extLst>
  </p:cSld>
  <p:clrMap bg1="lt1" tx1="dk1" bg2="lt2" tx2="dk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7" r:id="rId8"/>
    <p:sldLayoutId id="2147485908" r:id="rId9"/>
    <p:sldLayoutId id="2147485909" r:id="rId10"/>
    <p:sldLayoutId id="214748591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72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神的心願</a:t>
            </a:r>
            <a:endParaRPr lang="en-US" altLang="zh-TW" sz="72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54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God’s Desire</a:t>
            </a:r>
            <a:endParaRPr lang="en-US" altLang="zh-TW" sz="1400"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May 21,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9805277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1118146"/>
            <a:ext cx="8750300" cy="373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我不以福音為恥；這福音本是</a:t>
            </a:r>
            <a:r>
              <a:rPr lang="zh-TW" altLang="en-US" sz="3600"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神的大能，要救一切相信的，先是猶太人，後是希臘</a:t>
            </a:r>
            <a:r>
              <a:rPr lang="zh-TW" altLang="en-US" sz="4000" b="1" dirty="0" smtClean="0">
                <a:solidFill>
                  <a:srgbClr val="FFFFFF"/>
                </a:solidFill>
                <a:latin typeface="DFKai-SB" pitchFamily="65" charset="-120"/>
                <a:ea typeface="DFKai-SB" pitchFamily="65" charset="-120"/>
                <a:cs typeface="Arial" charset="0"/>
              </a:rPr>
              <a:t>人。</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羅馬</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Romans 1:16</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8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For I am not ashamed of the gospel, because it is the power of God that brings salvation to everyone who believes: first to the Jew, then to the Gentile.</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438943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1074" name="TextBox 1"/>
          <p:cNvSpPr txBox="1">
            <a:spLocks noChangeArrowheads="1"/>
          </p:cNvSpPr>
          <p:nvPr/>
        </p:nvSpPr>
        <p:spPr bwMode="auto">
          <a:xfrm>
            <a:off x="0" y="2074865"/>
            <a:ext cx="9144000" cy="264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pitchFamily="34" charset="0"/>
            </a:endParaRPr>
          </a:p>
          <a:p>
            <a:pPr algn="ctr" defTabSz="914400" eaLnBrk="1" fontAlgn="base" hangingPunct="1">
              <a:spcBef>
                <a:spcPct val="0"/>
              </a:spcBef>
              <a:spcAft>
                <a:spcPct val="0"/>
              </a:spcAft>
              <a:buFontTx/>
              <a:buNone/>
            </a:pPr>
            <a:r>
              <a:rPr lang="zh-TW" altLang="en-US" sz="4800" b="1" dirty="0" smtClean="0">
                <a:solidFill>
                  <a:srgbClr val="FFFF00"/>
                </a:solidFill>
                <a:latin typeface="DFKai-SB" pitchFamily="65" charset="-120"/>
                <a:ea typeface="DFKai-SB" pitchFamily="65" charset="-120"/>
                <a:cs typeface="Arial" pitchFamily="34" charset="0"/>
              </a:rPr>
              <a:t>見證分享</a:t>
            </a:r>
            <a:endParaRPr lang="en-US" altLang="zh-TW" sz="4800" b="1" dirty="0" smtClean="0">
              <a:solidFill>
                <a:srgbClr val="FFFF00"/>
              </a:solidFill>
              <a:latin typeface="DFKai-SB" pitchFamily="65" charset="-12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4000" b="1" i="1" dirty="0" smtClean="0">
              <a:solidFill>
                <a:srgbClr val="FFFFFF"/>
              </a:solidFill>
              <a:latin typeface="DFKai-SB" pitchFamily="65" charset="-120"/>
              <a:ea typeface="DFKai-SB" pitchFamily="65" charset="-120"/>
              <a:cs typeface="Arial" pitchFamily="34" charset="0"/>
            </a:endParaRPr>
          </a:p>
          <a:p>
            <a:pPr algn="ct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pitchFamily="34" charset="0"/>
              </a:rPr>
              <a:t>Ivy </a:t>
            </a:r>
            <a:r>
              <a:rPr lang="zh-TW" altLang="en-US" sz="3600" dirty="0" smtClean="0">
                <a:solidFill>
                  <a:srgbClr val="FFFFFF"/>
                </a:solidFill>
                <a:latin typeface="DFKai-SB" pitchFamily="65" charset="-120"/>
                <a:ea typeface="DFKai-SB" pitchFamily="65" charset="-120"/>
                <a:cs typeface="Arial" pitchFamily="34" charset="0"/>
              </a:rPr>
              <a:t>葉</a:t>
            </a:r>
            <a:r>
              <a:rPr lang="zh-TW" altLang="en-US" sz="3600" dirty="0">
                <a:solidFill>
                  <a:srgbClr val="FFFFFF"/>
                </a:solidFill>
                <a:latin typeface="DFKai-SB" pitchFamily="65" charset="-120"/>
                <a:ea typeface="DFKai-SB" pitchFamily="65" charset="-120"/>
                <a:cs typeface="Arial" pitchFamily="34" charset="0"/>
              </a:rPr>
              <a:t>楊琛</a:t>
            </a:r>
            <a:r>
              <a:rPr lang="zh-TW" altLang="en-US" sz="1800" dirty="0">
                <a:solidFill>
                  <a:srgbClr val="FFFFFF"/>
                </a:solidFill>
                <a:latin typeface="DFKai-SB" pitchFamily="65" charset="-120"/>
                <a:ea typeface="DFKai-SB" pitchFamily="65" charset="-120"/>
                <a:cs typeface="Arial" pitchFamily="34" charset="0"/>
              </a:rPr>
              <a:t> </a:t>
            </a:r>
            <a:r>
              <a:rPr lang="zh-TW" altLang="en-US" sz="3600" dirty="0">
                <a:solidFill>
                  <a:srgbClr val="FFFFFF"/>
                </a:solidFill>
                <a:latin typeface="DFKai-SB" pitchFamily="65" charset="-120"/>
                <a:ea typeface="DFKai-SB" pitchFamily="65" charset="-120"/>
                <a:cs typeface="Arial" pitchFamily="34" charset="0"/>
              </a:rPr>
              <a:t>姐妹</a:t>
            </a:r>
            <a:endParaRPr lang="en-US" altLang="zh-TW" sz="3600" dirty="0">
              <a:solidFill>
                <a:srgbClr val="FFFFFF"/>
              </a:solidFill>
              <a:latin typeface="DFKai-SB" pitchFamily="65" charset="-12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pitchFamily="34" charset="0"/>
            </a:endParaRPr>
          </a:p>
        </p:txBody>
      </p:sp>
    </p:spTree>
    <p:extLst>
      <p:ext uri="{BB962C8B-B14F-4D97-AF65-F5344CB8AC3E}">
        <p14:creationId xmlns:p14="http://schemas.microsoft.com/office/powerpoint/2010/main" val="2000026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851446"/>
            <a:ext cx="8750300" cy="4847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主所應許的尚未成就，有人以為他是耽延，其實不是耽延，乃是寬容你們，不願有一人沉淪，乃願人人都悔</a:t>
            </a:r>
            <a:r>
              <a:rPr lang="zh-TW" altLang="en-US" sz="4000" b="1" dirty="0" smtClean="0">
                <a:solidFill>
                  <a:srgbClr val="FFFFFF"/>
                </a:solidFill>
                <a:latin typeface="DFKai-SB" pitchFamily="65" charset="-120"/>
                <a:ea typeface="DFKai-SB" pitchFamily="65" charset="-120"/>
                <a:cs typeface="Arial" charset="0"/>
              </a:rPr>
              <a:t>改。</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彼得後</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2</a:t>
            </a:r>
            <a:r>
              <a:rPr lang="zh-TW" altLang="en-US" sz="3600" dirty="0" smtClean="0">
                <a:solidFill>
                  <a:srgbClr val="FFFFFF"/>
                </a:solidFill>
                <a:latin typeface="Arial Narrow" pitchFamily="34" charset="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Peter 3:9</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8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The Lord is not slow in keeping his promise, as some understand slowness. Instead he is patient with you, not wanting anyone to perish, but everyone to come to repentance.</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861588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225971"/>
            <a:ext cx="8750300" cy="663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人子來，為要拯救失喪的人</a:t>
            </a:r>
            <a:r>
              <a:rPr lang="zh-TW" altLang="en-US" sz="4000" b="1" dirty="0" smtClean="0">
                <a:solidFill>
                  <a:srgbClr val="FFFFFF"/>
                </a:solidFill>
                <a:latin typeface="DFKai-SB" pitchFamily="65" charset="-120"/>
                <a:ea typeface="DFKai-SB" pitchFamily="65" charset="-120"/>
                <a:cs typeface="Arial" charset="0"/>
              </a:rPr>
              <a:t>。</a:t>
            </a:r>
            <a:r>
              <a:rPr lang="zh-TW" altLang="en-US" sz="16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一</a:t>
            </a:r>
            <a:r>
              <a:rPr lang="zh-TW" altLang="en-US" sz="4000" b="1" dirty="0">
                <a:solidFill>
                  <a:srgbClr val="FFFFFF"/>
                </a:solidFill>
                <a:latin typeface="DFKai-SB" pitchFamily="65" charset="-120"/>
                <a:ea typeface="DFKai-SB" pitchFamily="65" charset="-120"/>
                <a:cs typeface="Arial" charset="0"/>
              </a:rPr>
              <a:t>個人若有一百隻羊，一隻走迷了路，你們的意思如何</a:t>
            </a:r>
            <a:r>
              <a:rPr lang="zh-TW" altLang="en-US" sz="4000" b="1" dirty="0" smtClean="0">
                <a:solidFill>
                  <a:srgbClr val="FFFFFF"/>
                </a:solidFill>
                <a:latin typeface="DFKai-SB" pitchFamily="65" charset="-120"/>
                <a:ea typeface="DFKai-SB" pitchFamily="65" charset="-120"/>
                <a:cs typeface="Arial" charset="0"/>
              </a:rPr>
              <a:t>？</a:t>
            </a:r>
            <a:r>
              <a:rPr lang="zh-TW" altLang="en-US" sz="16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他</a:t>
            </a:r>
            <a:r>
              <a:rPr lang="zh-TW" altLang="en-US" sz="4000" b="1" dirty="0">
                <a:solidFill>
                  <a:srgbClr val="FFFFFF"/>
                </a:solidFill>
                <a:latin typeface="DFKai-SB" pitchFamily="65" charset="-120"/>
                <a:ea typeface="DFKai-SB" pitchFamily="65" charset="-120"/>
                <a:cs typeface="Arial" charset="0"/>
              </a:rPr>
              <a:t>豈不撇下這九十九隻，往山裡去找那隻迷路的羊嗎？</a:t>
            </a:r>
            <a:r>
              <a:rPr lang="zh-TW" altLang="en-US" sz="24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若</a:t>
            </a:r>
            <a:r>
              <a:rPr lang="zh-TW" altLang="en-US" sz="4000" b="1" dirty="0">
                <a:solidFill>
                  <a:srgbClr val="FFFFFF"/>
                </a:solidFill>
                <a:latin typeface="DFKai-SB" pitchFamily="65" charset="-120"/>
                <a:ea typeface="DFKai-SB" pitchFamily="65" charset="-120"/>
                <a:cs typeface="Arial" charset="0"/>
              </a:rPr>
              <a:t>是找著了，我實在告訴你們，他為這一隻羊歡喜，比為那沒有迷路的九十九隻歡喜還大呢！</a:t>
            </a:r>
            <a:r>
              <a:rPr lang="zh-TW" altLang="en-US" sz="20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你</a:t>
            </a:r>
            <a:r>
              <a:rPr lang="zh-TW" altLang="en-US" sz="4000" b="1" dirty="0">
                <a:solidFill>
                  <a:srgbClr val="FFFFFF"/>
                </a:solidFill>
                <a:latin typeface="DFKai-SB" pitchFamily="65" charset="-120"/>
                <a:ea typeface="DFKai-SB" pitchFamily="65" charset="-120"/>
                <a:cs typeface="Arial" charset="0"/>
              </a:rPr>
              <a:t>們在天上的父也是這樣，不願意這小子裡失喪一個</a:t>
            </a:r>
            <a:r>
              <a:rPr lang="zh-TW" altLang="en-US" sz="4000" b="1" dirty="0" smtClean="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Matthew 18:11-14</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2800" i="1" dirty="0" smtClean="0">
                <a:solidFill>
                  <a:srgbClr val="FFFFFF"/>
                </a:solidFill>
                <a:latin typeface="Arial Narrow" pitchFamily="34" charset="0"/>
                <a:ea typeface="DFKai-SB" pitchFamily="65" charset="-120"/>
                <a:cs typeface="Arial" charset="0"/>
              </a:rPr>
              <a:t>14  </a:t>
            </a:r>
            <a:r>
              <a:rPr lang="en-US" altLang="zh-TW" sz="3600" i="1" dirty="0">
                <a:solidFill>
                  <a:srgbClr val="FFFFFF"/>
                </a:solidFill>
                <a:latin typeface="Arial Narrow" pitchFamily="34" charset="0"/>
                <a:ea typeface="DFKai-SB" pitchFamily="65" charset="-120"/>
                <a:cs typeface="Arial" charset="0"/>
              </a:rPr>
              <a:t>In the same way your Father in heaven is not willing that any of these little ones should perish.</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071498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神的應許與  神的心願</a:t>
            </a:r>
            <a:endPar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54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God’s Promise vs. Desire</a:t>
            </a:r>
            <a:endParaRPr lang="en-US" altLang="zh-TW" sz="1400"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28263803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953046"/>
            <a:ext cx="8750300" cy="367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並且不懈怠，總要效法那些憑信心和忍耐承受應許的</a:t>
            </a:r>
            <a:r>
              <a:rPr lang="zh-TW" altLang="en-US" sz="4000" b="1" dirty="0" smtClean="0">
                <a:solidFill>
                  <a:srgbClr val="FFFFFF"/>
                </a:solidFill>
                <a:latin typeface="DFKai-SB" pitchFamily="65" charset="-120"/>
                <a:ea typeface="DFKai-SB" pitchFamily="65" charset="-120"/>
                <a:cs typeface="Arial" charset="0"/>
              </a:rPr>
              <a:t>人。</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希伯來</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Hebrews 6:12</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8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We do not want you to become lazy, but to imitate those who through faith and patience inherit what has been promised.</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546218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851446"/>
            <a:ext cx="8750300" cy="256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這樣，亞伯拉罕既恆久忍耐，就得了所應許</a:t>
            </a:r>
            <a:r>
              <a:rPr lang="zh-TW" altLang="en-US" sz="4000" b="1" dirty="0" smtClean="0">
                <a:solidFill>
                  <a:srgbClr val="FFFFFF"/>
                </a:solidFill>
                <a:latin typeface="DFKai-SB" pitchFamily="65" charset="-120"/>
                <a:ea typeface="DFKai-SB" pitchFamily="65" charset="-120"/>
                <a:cs typeface="Arial" charset="0"/>
              </a:rPr>
              <a:t>的。</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希伯來</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Hebrews 6:15</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8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And so after waiting patiently, Abraham received what was promised.</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80809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14300" y="542651"/>
            <a:ext cx="8750300" cy="51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endParaRPr lang="en-US" altLang="zh-TW" sz="700" dirty="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endParaRPr lang="en-US" altLang="zh-TW" sz="8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lvl="0" defTabSz="914400" eaLnBrk="1" fontAlgn="base" hangingPunct="1">
              <a:spcBef>
                <a:spcPct val="0"/>
              </a:spcBef>
              <a:spcAft>
                <a:spcPct val="0"/>
              </a:spcAft>
              <a:buNone/>
            </a:pPr>
            <a:r>
              <a:rPr lang="zh-TW" altLang="en-US" sz="4400" b="1" dirty="0" smtClean="0">
                <a:solidFill>
                  <a:srgbClr val="FFFFFF"/>
                </a:solidFill>
                <a:latin typeface="Mongolian Baiti" panose="03000500000000000000" pitchFamily="66" charset="0"/>
                <a:ea typeface="DFKai-SB" pitchFamily="65" charset="-120"/>
                <a:cs typeface="Mongolian Baiti" panose="03000500000000000000" pitchFamily="66" charset="0"/>
              </a:rPr>
              <a:t>天父對我們的心願不單只是回應我們的禱告、祈求，解決我們的難題，供應我們的需要。</a:t>
            </a:r>
            <a:r>
              <a:rPr lang="zh-TW" altLang="en-US" sz="2400" b="1" dirty="0" smtClean="0">
                <a:solidFill>
                  <a:srgbClr val="FFFFFF"/>
                </a:solidFill>
                <a:latin typeface="Mongolian Baiti" panose="03000500000000000000" pitchFamily="66" charset="0"/>
                <a:ea typeface="DFKai-SB" pitchFamily="65" charset="-120"/>
                <a:cs typeface="Mongolian Baiti" panose="03000500000000000000" pitchFamily="66" charset="0"/>
              </a:rPr>
              <a:t>  </a:t>
            </a:r>
            <a:r>
              <a:rPr lang="zh-TW" altLang="en-US" sz="4400" b="1" dirty="0" smtClean="0">
                <a:solidFill>
                  <a:srgbClr val="FFFFFF"/>
                </a:solidFill>
                <a:latin typeface="Mongolian Baiti" panose="03000500000000000000" pitchFamily="66" charset="0"/>
                <a:ea typeface="DFKai-SB" pitchFamily="65" charset="-120"/>
                <a:cs typeface="Mongolian Baiti" panose="03000500000000000000" pitchFamily="66" charset="0"/>
              </a:rPr>
              <a:t>祂的渴望是建造祂的百姓藉著親近祂、敬拜讚美祂而榮上加榮，成為祂的樣式，能正確的代表祂，並且能使用超自然的權柄和能力。</a:t>
            </a:r>
            <a:endParaRPr lang="en-US" altLang="zh-TW" sz="4400" b="1" dirty="0" smtClean="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164986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775246"/>
            <a:ext cx="8750300" cy="367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耶穌叫了十二個門徒來，給他們權柄，能趕逐污鬼，並醫治各樣的病</a:t>
            </a:r>
            <a:r>
              <a:rPr lang="zh-TW" altLang="en-US" sz="4000" b="1" dirty="0" smtClean="0">
                <a:solidFill>
                  <a:srgbClr val="FFFFFF"/>
                </a:solidFill>
                <a:latin typeface="DFKai-SB" pitchFamily="65" charset="-120"/>
                <a:ea typeface="DFKai-SB" pitchFamily="65" charset="-120"/>
                <a:cs typeface="Arial" charset="0"/>
              </a:rPr>
              <a:t>症。</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Matthew 10:1</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8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Jesus called his twelve disciples to him and gave them authority to drive out impure spirits and to heal every disease and sickness.</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50643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775246"/>
            <a:ext cx="8750300" cy="435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隨走隨傳，說</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天國近了！</a:t>
            </a:r>
            <a:r>
              <a:rPr lang="en-US" altLang="zh-TW" sz="4000" b="1" dirty="0" smtClean="0">
                <a:solidFill>
                  <a:srgbClr val="FFFFFF"/>
                </a:solidFill>
                <a:latin typeface="DFKai-SB" pitchFamily="65" charset="-120"/>
                <a:ea typeface="DFKai-SB" pitchFamily="65" charset="-120"/>
                <a:cs typeface="Arial" charset="0"/>
              </a:rPr>
              <a:t>』</a:t>
            </a:r>
            <a:r>
              <a:rPr lang="zh-TW" altLang="en-US" sz="28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醫</a:t>
            </a:r>
            <a:r>
              <a:rPr lang="zh-TW" altLang="en-US" sz="4000" b="1" dirty="0">
                <a:solidFill>
                  <a:srgbClr val="FFFFFF"/>
                </a:solidFill>
                <a:latin typeface="DFKai-SB" pitchFamily="65" charset="-120"/>
                <a:ea typeface="DFKai-SB" pitchFamily="65" charset="-120"/>
                <a:cs typeface="Arial" charset="0"/>
              </a:rPr>
              <a:t>治病人，叫死人復活，叫長大痲瘋的潔淨，把鬼趕出去</a:t>
            </a:r>
            <a:r>
              <a:rPr lang="zh-TW" altLang="en-US" sz="4000" b="1" dirty="0" smtClean="0">
                <a:solidFill>
                  <a:srgbClr val="FFFFFF"/>
                </a:solidFill>
                <a:latin typeface="DFKai-SB" pitchFamily="65" charset="-120"/>
                <a:ea typeface="DFKai-SB" pitchFamily="65" charset="-120"/>
                <a:cs typeface="Arial" charset="0"/>
              </a:rPr>
              <a:t>。 你</a:t>
            </a:r>
            <a:r>
              <a:rPr lang="zh-TW" altLang="en-US" sz="4000" b="1" dirty="0">
                <a:solidFill>
                  <a:srgbClr val="FFFFFF"/>
                </a:solidFill>
                <a:latin typeface="DFKai-SB" pitchFamily="65" charset="-120"/>
                <a:ea typeface="DFKai-SB" pitchFamily="65" charset="-120"/>
                <a:cs typeface="Arial" charset="0"/>
              </a:rPr>
              <a:t>們白白地得來，也要白白地捨去</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Matthew 10:8</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8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Heal the sick, raise the dead, cleanse those who have </a:t>
            </a:r>
            <a:r>
              <a:rPr lang="en-US" altLang="zh-TW" sz="3600" i="1" dirty="0" smtClean="0">
                <a:solidFill>
                  <a:srgbClr val="FFFFFF"/>
                </a:solidFill>
                <a:latin typeface="Arial Narrow" pitchFamily="34" charset="0"/>
                <a:ea typeface="DFKai-SB" pitchFamily="65" charset="-120"/>
                <a:cs typeface="Arial" charset="0"/>
              </a:rPr>
              <a:t>leprosy, drive </a:t>
            </a:r>
            <a:r>
              <a:rPr lang="en-US" altLang="zh-TW" sz="3600" i="1" dirty="0">
                <a:solidFill>
                  <a:srgbClr val="FFFFFF"/>
                </a:solidFill>
                <a:latin typeface="Arial Narrow" pitchFamily="34" charset="0"/>
                <a:ea typeface="DFKai-SB" pitchFamily="65" charset="-120"/>
                <a:cs typeface="Arial" charset="0"/>
              </a:rPr>
              <a:t>out demons. Freely you have received; freely give.</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0140355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775246"/>
            <a:ext cx="8750300" cy="546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耶穌叫齊了十二個門徒，給他們能力、權柄，制伏一切的鬼，醫治各樣的病， </a:t>
            </a:r>
            <a:r>
              <a:rPr lang="zh-TW" altLang="en-US" sz="4000" b="1" dirty="0" smtClean="0">
                <a:solidFill>
                  <a:srgbClr val="FFFFFF"/>
                </a:solidFill>
                <a:latin typeface="DFKai-SB" pitchFamily="65" charset="-120"/>
                <a:ea typeface="DFKai-SB" pitchFamily="65" charset="-120"/>
                <a:cs typeface="Arial" charset="0"/>
              </a:rPr>
              <a:t>又</a:t>
            </a:r>
            <a:r>
              <a:rPr lang="zh-TW" altLang="en-US" sz="4000" b="1" dirty="0">
                <a:solidFill>
                  <a:srgbClr val="FFFFFF"/>
                </a:solidFill>
                <a:latin typeface="DFKai-SB" pitchFamily="65" charset="-120"/>
                <a:ea typeface="DFKai-SB" pitchFamily="65" charset="-120"/>
                <a:cs typeface="Arial" charset="0"/>
              </a:rPr>
              <a:t>差遣他們去宣傳</a:t>
            </a:r>
            <a:r>
              <a:rPr lang="zh-TW" altLang="en-US"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神國的道，醫治病人，</a:t>
            </a:r>
            <a:r>
              <a:rPr lang="zh-TW" altLang="en-US" sz="2400" b="1" dirty="0" smtClean="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路加福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Luke 9:1-2</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8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When Jesus had called the Twelve together, he gave them power and authority to drive out all demons and to cure diseases</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and he sent them out to proclaim the kingdom of God and to heal the sick.</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2523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749846"/>
            <a:ext cx="8750300" cy="490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無論進哪一城，人若接待你們，給你們擺上甚麼，你們就吃甚麼。 </a:t>
            </a:r>
            <a:r>
              <a:rPr lang="zh-TW" altLang="en-US" sz="4000" b="1" dirty="0" smtClean="0">
                <a:solidFill>
                  <a:srgbClr val="FFFFFF"/>
                </a:solidFill>
                <a:latin typeface="DFKai-SB" pitchFamily="65" charset="-120"/>
                <a:ea typeface="DFKai-SB" pitchFamily="65" charset="-120"/>
                <a:cs typeface="Arial" charset="0"/>
              </a:rPr>
              <a:t>要</a:t>
            </a:r>
            <a:r>
              <a:rPr lang="zh-TW" altLang="en-US" sz="4000" b="1" dirty="0">
                <a:solidFill>
                  <a:srgbClr val="FFFFFF"/>
                </a:solidFill>
                <a:latin typeface="DFKai-SB" pitchFamily="65" charset="-120"/>
                <a:ea typeface="DFKai-SB" pitchFamily="65" charset="-120"/>
                <a:cs typeface="Arial" charset="0"/>
              </a:rPr>
              <a:t>醫治那城裡的病人，對他們說：</a:t>
            </a:r>
            <a:r>
              <a:rPr lang="en-US" altLang="zh-TW" sz="4000" b="1" dirty="0">
                <a:solidFill>
                  <a:srgbClr val="FFFFFF"/>
                </a:solidFill>
                <a:latin typeface="DFKai-SB" pitchFamily="65" charset="-120"/>
                <a:ea typeface="DFKai-SB" pitchFamily="65" charset="-120"/>
                <a:cs typeface="Arial" charset="0"/>
              </a:rPr>
              <a:t>『</a:t>
            </a:r>
            <a:r>
              <a:rPr lang="zh-TW" altLang="en-US" sz="2400"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神的國臨近你們了。</a:t>
            </a:r>
            <a:r>
              <a:rPr lang="en-US" altLang="zh-TW"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路加福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Luke 10:8-9</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8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When you enter a town and are welcomed, eat what is offered to you. </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Heal the sick who are there and tell them, ‘The kingdom of God has come near to you.’</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458479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749846"/>
            <a:ext cx="8750300" cy="601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他們恐嚇我們，現在求主鑒察，一面叫你僕人大放膽量講你的道，一面伸出你的手來醫治疾病，並且使神蹟奇事因著你聖</a:t>
            </a:r>
            <a:r>
              <a:rPr lang="zh-TW" altLang="en-US" sz="4000" b="1" dirty="0" smtClean="0">
                <a:solidFill>
                  <a:srgbClr val="FFFFFF"/>
                </a:solidFill>
                <a:latin typeface="DFKai-SB" pitchFamily="65" charset="-120"/>
                <a:ea typeface="DFKai-SB" pitchFamily="65" charset="-120"/>
                <a:cs typeface="Arial" charset="0"/>
              </a:rPr>
              <a:t>僕耶</a:t>
            </a:r>
            <a:r>
              <a:rPr lang="zh-TW" altLang="en-US" sz="4000" b="1" dirty="0">
                <a:solidFill>
                  <a:srgbClr val="FFFFFF"/>
                </a:solidFill>
                <a:latin typeface="DFKai-SB" pitchFamily="65" charset="-120"/>
                <a:ea typeface="DFKai-SB" pitchFamily="65" charset="-120"/>
                <a:cs typeface="Arial" charset="0"/>
              </a:rPr>
              <a:t>穌的名行出來</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使徒行</a:t>
            </a:r>
            <a:r>
              <a:rPr lang="zh-TW" altLang="en-US" sz="3600" dirty="0" smtClean="0">
                <a:solidFill>
                  <a:srgbClr val="FFFFFF"/>
                </a:solidFill>
                <a:latin typeface="DFKai-SB" pitchFamily="65" charset="-120"/>
                <a:ea typeface="DFKai-SB" pitchFamily="65" charset="-120"/>
                <a:cs typeface="Arial" charset="0"/>
              </a:rPr>
              <a:t>傳 </a:t>
            </a:r>
            <a:r>
              <a:rPr lang="en-US" altLang="zh-TW" sz="3600" dirty="0" smtClean="0">
                <a:solidFill>
                  <a:srgbClr val="FFFFFF"/>
                </a:solidFill>
                <a:latin typeface="Arial Narrow" pitchFamily="34" charset="0"/>
                <a:ea typeface="DFKai-SB" pitchFamily="65" charset="-120"/>
                <a:cs typeface="Arial" charset="0"/>
              </a:rPr>
              <a:t>Acts 4:29-30</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4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Now, Lord, consider their threats and enable your servants to speak your word with great boldness. </a:t>
            </a:r>
            <a:r>
              <a:rPr lang="en-US" altLang="zh-TW" sz="3600" i="1" dirty="0" smtClean="0">
                <a:solidFill>
                  <a:srgbClr val="FFFFFF"/>
                </a:solidFill>
                <a:latin typeface="Arial Narrow" pitchFamily="34" charset="0"/>
                <a:ea typeface="DFKai-SB" pitchFamily="65" charset="-120"/>
                <a:cs typeface="Arial" charset="0"/>
              </a:rPr>
              <a:t>Stretch </a:t>
            </a:r>
            <a:r>
              <a:rPr lang="en-US" altLang="zh-TW" sz="3600" i="1" dirty="0">
                <a:solidFill>
                  <a:srgbClr val="FFFFFF"/>
                </a:solidFill>
                <a:latin typeface="Arial Narrow" pitchFamily="34" charset="0"/>
                <a:ea typeface="DFKai-SB" pitchFamily="65" charset="-120"/>
                <a:cs typeface="Arial" charset="0"/>
              </a:rPr>
              <a:t>out your hand to heal and perform signs and wonders through the name of your holy servant Jesus.</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2952679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674192"/>
            <a:ext cx="8750300" cy="597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有可信的話說：我們若與基督同死，也必與他同活</a:t>
            </a:r>
            <a:r>
              <a:rPr lang="zh-TW" altLang="en-US" sz="4000" b="1" dirty="0" smtClean="0">
                <a:solidFill>
                  <a:srgbClr val="FFFFFF"/>
                </a:solidFill>
                <a:latin typeface="DFKai-SB" pitchFamily="65" charset="-120"/>
                <a:ea typeface="DFKai-SB" pitchFamily="65" charset="-120"/>
                <a:cs typeface="Arial" charset="0"/>
              </a:rPr>
              <a:t>；我</a:t>
            </a:r>
            <a:r>
              <a:rPr lang="zh-TW" altLang="en-US" sz="4000" b="1" dirty="0">
                <a:solidFill>
                  <a:srgbClr val="FFFFFF"/>
                </a:solidFill>
                <a:latin typeface="DFKai-SB" pitchFamily="65" charset="-120"/>
                <a:ea typeface="DFKai-SB" pitchFamily="65" charset="-120"/>
                <a:cs typeface="Arial" charset="0"/>
              </a:rPr>
              <a:t>們若能忍耐，也必和他一同作王</a:t>
            </a:r>
            <a:r>
              <a:rPr lang="zh-TW" altLang="en-US" sz="4000" b="1" dirty="0" smtClean="0">
                <a:solidFill>
                  <a:srgbClr val="FFFFFF"/>
                </a:solidFill>
                <a:latin typeface="DFKai-SB" pitchFamily="65" charset="-120"/>
                <a:ea typeface="DFKai-SB" pitchFamily="65" charset="-120"/>
                <a:cs typeface="Arial" charset="0"/>
              </a:rPr>
              <a:t>。</a:t>
            </a:r>
            <a:r>
              <a:rPr lang="zh-TW" altLang="en-US" sz="24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我</a:t>
            </a:r>
            <a:r>
              <a:rPr lang="zh-TW" altLang="en-US" sz="4000" b="1" dirty="0">
                <a:solidFill>
                  <a:srgbClr val="FFFFFF"/>
                </a:solidFill>
                <a:latin typeface="DFKai-SB" pitchFamily="65" charset="-120"/>
                <a:ea typeface="DFKai-SB" pitchFamily="65" charset="-120"/>
                <a:cs typeface="Arial" charset="0"/>
              </a:rPr>
              <a:t>們若不認他，他也必不認我們</a:t>
            </a:r>
            <a:r>
              <a:rPr lang="zh-TW" altLang="en-US" sz="4000" b="1" dirty="0" smtClean="0">
                <a:solidFill>
                  <a:srgbClr val="FFFFFF"/>
                </a:solidFill>
                <a:latin typeface="DFKai-SB" pitchFamily="65" charset="-120"/>
                <a:ea typeface="DFKai-SB" pitchFamily="65" charset="-120"/>
                <a:cs typeface="Arial" charset="0"/>
              </a:rPr>
              <a:t>；  </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提摩太後書 </a:t>
            </a:r>
            <a:r>
              <a:rPr lang="en-US" altLang="zh-TW" sz="3600" dirty="0" smtClean="0">
                <a:solidFill>
                  <a:srgbClr val="FFFFFF"/>
                </a:solidFill>
                <a:latin typeface="Arial Narrow" pitchFamily="34" charset="0"/>
                <a:ea typeface="DFKai-SB" pitchFamily="65" charset="-120"/>
                <a:cs typeface="Arial" charset="0"/>
              </a:rPr>
              <a:t>2</a:t>
            </a:r>
            <a:r>
              <a:rPr lang="zh-TW" altLang="en-US" sz="3600" dirty="0" smtClean="0">
                <a:solidFill>
                  <a:srgbClr val="FFFFFF"/>
                </a:solidFill>
                <a:latin typeface="Arial Narrow" pitchFamily="34" charset="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Timothy 2:11-12</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4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Here is a trustworthy saying</a:t>
            </a:r>
            <a:r>
              <a:rPr lang="en-US" altLang="zh-TW" sz="3600" i="1" dirty="0" smtClean="0">
                <a:solidFill>
                  <a:srgbClr val="FFFFFF"/>
                </a:solidFill>
                <a:latin typeface="Arial Narrow" pitchFamily="34" charset="0"/>
                <a:ea typeface="DFKai-SB" pitchFamily="65" charset="-120"/>
                <a:cs typeface="Arial" charset="0"/>
              </a:rPr>
              <a:t>:</a:t>
            </a:r>
            <a:endParaRPr lang="en-US" altLang="zh-TW" sz="36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If we died with him,</a:t>
            </a: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    we will also live with him</a:t>
            </a:r>
            <a:r>
              <a:rPr lang="en-US" altLang="zh-TW" sz="3600" i="1" dirty="0" smtClean="0">
                <a:solidFill>
                  <a:srgbClr val="FFFFFF"/>
                </a:solidFill>
                <a:latin typeface="Arial Narrow" pitchFamily="34" charset="0"/>
                <a:ea typeface="DFKai-SB" pitchFamily="65" charset="-120"/>
                <a:cs typeface="Arial" charset="0"/>
              </a:rPr>
              <a:t>;</a:t>
            </a:r>
            <a:endParaRPr lang="en-US" altLang="zh-TW" sz="36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if we endure,</a:t>
            </a: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    we will also reign with him.</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1245382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610146"/>
            <a:ext cx="8864600" cy="541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在頭一次復活有分的有福了，聖潔了！第二次的死在他們身上沒有權柄</a:t>
            </a:r>
            <a:r>
              <a:rPr lang="zh-TW" altLang="en-US" sz="4000" b="1" dirty="0" smtClean="0">
                <a:solidFill>
                  <a:srgbClr val="FFFFFF"/>
                </a:solidFill>
                <a:latin typeface="DFKai-SB" pitchFamily="65" charset="-120"/>
                <a:ea typeface="DFKai-SB" pitchFamily="65" charset="-120"/>
                <a:cs typeface="Arial" charset="0"/>
              </a:rPr>
              <a:t>。 他</a:t>
            </a:r>
            <a:r>
              <a:rPr lang="zh-TW" altLang="en-US" sz="4000" b="1" dirty="0">
                <a:solidFill>
                  <a:srgbClr val="FFFFFF"/>
                </a:solidFill>
                <a:latin typeface="DFKai-SB" pitchFamily="65" charset="-120"/>
                <a:ea typeface="DFKai-SB" pitchFamily="65" charset="-120"/>
                <a:cs typeface="Arial" charset="0"/>
              </a:rPr>
              <a:t>們必作</a:t>
            </a:r>
            <a:r>
              <a:rPr lang="zh-TW" altLang="en-US"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神和基督的祭司，並要與基督一同作王一千年</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啟示</a:t>
            </a:r>
            <a:r>
              <a:rPr lang="zh-TW" altLang="en-US" sz="3600" dirty="0" smtClean="0">
                <a:solidFill>
                  <a:srgbClr val="FFFFFF"/>
                </a:solidFill>
                <a:latin typeface="DFKai-SB" pitchFamily="65" charset="-120"/>
                <a:ea typeface="DFKai-SB" pitchFamily="65" charset="-120"/>
                <a:cs typeface="Arial" charset="0"/>
              </a:rPr>
              <a:t>錄 </a:t>
            </a:r>
            <a:r>
              <a:rPr lang="en-US" altLang="zh-TW" sz="3600" dirty="0" smtClean="0">
                <a:solidFill>
                  <a:srgbClr val="FFFFFF"/>
                </a:solidFill>
                <a:latin typeface="Arial Narrow" pitchFamily="34" charset="0"/>
                <a:ea typeface="DFKai-SB" pitchFamily="65" charset="-120"/>
                <a:cs typeface="Arial" charset="0"/>
              </a:rPr>
              <a:t>Revelation 20:6</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5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smtClean="0">
                <a:solidFill>
                  <a:srgbClr val="FFFFFF"/>
                </a:solidFill>
                <a:latin typeface="Arial Narrow" pitchFamily="34" charset="0"/>
                <a:ea typeface="DFKai-SB" pitchFamily="65" charset="-120"/>
                <a:cs typeface="Arial" charset="0"/>
              </a:rPr>
              <a:t>Blessed </a:t>
            </a:r>
            <a:r>
              <a:rPr lang="en-US" altLang="zh-TW" sz="3600" i="1" dirty="0">
                <a:solidFill>
                  <a:srgbClr val="FFFFFF"/>
                </a:solidFill>
                <a:latin typeface="Arial Narrow" pitchFamily="34" charset="0"/>
                <a:ea typeface="DFKai-SB" pitchFamily="65" charset="-120"/>
                <a:cs typeface="Arial" charset="0"/>
              </a:rPr>
              <a:t>and holy are those who share in the first resurrection. The second death has no power over them, but they will be priests of God and of Christ and will reign with him for a thousand years.</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0248287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813346"/>
            <a:ext cx="8864600" cy="501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b="1" dirty="0">
                <a:solidFill>
                  <a:srgbClr val="FFFFFF"/>
                </a:solidFill>
                <a:latin typeface="DFKai-SB" pitchFamily="65" charset="-120"/>
                <a:ea typeface="DFKai-SB" pitchFamily="65" charset="-120"/>
                <a:cs typeface="Arial" charset="0"/>
              </a:rPr>
              <a:t>惟有你們是被揀選的族類，是有君尊的祭司，是聖潔的國度，是屬　神的子民，要叫你們宣揚那召你們出黑暗入奇妙光明者的美</a:t>
            </a:r>
            <a:r>
              <a:rPr lang="zh-TW" altLang="en-US" sz="4000" b="1" dirty="0" smtClean="0">
                <a:solidFill>
                  <a:srgbClr val="FFFFFF"/>
                </a:solidFill>
                <a:latin typeface="DFKai-SB" pitchFamily="65" charset="-120"/>
                <a:ea typeface="DFKai-SB" pitchFamily="65" charset="-120"/>
                <a:cs typeface="Arial" charset="0"/>
              </a:rPr>
              <a:t>德。</a:t>
            </a:r>
            <a:r>
              <a:rPr lang="en-US" altLang="zh-TW" sz="4000" b="1" dirty="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彼得前</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1 Peter 2:9</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b="1"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500"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5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endParaRPr lang="en-US" altLang="zh-TW" sz="1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i="1" dirty="0">
                <a:solidFill>
                  <a:srgbClr val="FFFFFF"/>
                </a:solidFill>
                <a:latin typeface="Arial Narrow" pitchFamily="34" charset="0"/>
                <a:ea typeface="DFKai-SB" pitchFamily="65" charset="-120"/>
                <a:cs typeface="Arial" charset="0"/>
              </a:rPr>
              <a:t>But you are a chosen people, a royal priesthood, a holy nation, God’s special possession, that you may declare the praises of him who called you out of darkness into his wonderful light.</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0807561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1074" name="TextBox 1"/>
          <p:cNvSpPr txBox="1">
            <a:spLocks noChangeArrowheads="1"/>
          </p:cNvSpPr>
          <p:nvPr/>
        </p:nvSpPr>
        <p:spPr bwMode="auto">
          <a:xfrm>
            <a:off x="0" y="2074865"/>
            <a:ext cx="9144000" cy="215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defTabSz="914400" eaLnBrk="1" fontAlgn="base" hangingPunct="1">
              <a:spcBef>
                <a:spcPct val="0"/>
              </a:spcBef>
              <a:spcAft>
                <a:spcPct val="0"/>
              </a:spcAft>
              <a:buFontTx/>
              <a:buNone/>
            </a:pPr>
            <a:r>
              <a:rPr lang="zh-TW" altLang="en-US" dirty="0" smtClean="0">
                <a:solidFill>
                  <a:srgbClr val="FFFFFF"/>
                </a:solidFill>
                <a:latin typeface="DFKai-SB" pitchFamily="65" charset="-120"/>
                <a:ea typeface="DFKai-SB" pitchFamily="65" charset="-120"/>
                <a:cs typeface="Arial" pitchFamily="34" charset="0"/>
              </a:rPr>
              <a:t> </a:t>
            </a:r>
            <a:r>
              <a:rPr lang="en-US" altLang="zh-TW" sz="3600" b="1" dirty="0" smtClean="0">
                <a:solidFill>
                  <a:srgbClr val="FFFF00"/>
                </a:solidFill>
                <a:latin typeface="DFKai-SB" pitchFamily="65" charset="-120"/>
                <a:ea typeface="DFKai-SB" pitchFamily="65" charset="-120"/>
                <a:cs typeface="Arial" pitchFamily="34" charset="0"/>
              </a:rPr>
              <a:t>Play Video </a:t>
            </a:r>
          </a:p>
          <a:p>
            <a:pPr algn="ct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pitchFamily="34" charset="0"/>
            </a:endParaRPr>
          </a:p>
          <a:p>
            <a:pPr algn="ctr" defTabSz="914400" eaLnBrk="1" fontAlgn="base" hangingPunct="1">
              <a:spcBef>
                <a:spcPct val="0"/>
              </a:spcBef>
              <a:spcAft>
                <a:spcPct val="0"/>
              </a:spcAft>
              <a:buFontTx/>
              <a:buNone/>
            </a:pPr>
            <a:r>
              <a:rPr lang="en-US" altLang="zh-TW" sz="6000" dirty="0" smtClean="0">
                <a:solidFill>
                  <a:srgbClr val="FFFFFF"/>
                </a:solidFill>
                <a:latin typeface="DFKai-SB" pitchFamily="65" charset="-120"/>
                <a:ea typeface="DFKai-SB" pitchFamily="65" charset="-120"/>
                <a:cs typeface="Arial" pitchFamily="34" charset="0"/>
              </a:rPr>
              <a:t>“</a:t>
            </a:r>
            <a:r>
              <a:rPr lang="zh-TW" altLang="en-US" sz="6000" dirty="0">
                <a:solidFill>
                  <a:srgbClr val="FFFFFF"/>
                </a:solidFill>
                <a:latin typeface="DFKai-SB" pitchFamily="65" charset="-120"/>
                <a:ea typeface="DFKai-SB" pitchFamily="65" charset="-120"/>
                <a:cs typeface="Arial" pitchFamily="34" charset="0"/>
              </a:rPr>
              <a:t>成為神蹟的器</a:t>
            </a:r>
            <a:r>
              <a:rPr lang="zh-TW" altLang="en-US" sz="6000" dirty="0" smtClean="0">
                <a:solidFill>
                  <a:srgbClr val="FFFFFF"/>
                </a:solidFill>
                <a:latin typeface="DFKai-SB" pitchFamily="65" charset="-120"/>
                <a:ea typeface="DFKai-SB" pitchFamily="65" charset="-120"/>
                <a:cs typeface="Arial" pitchFamily="34" charset="0"/>
              </a:rPr>
              <a:t>皿</a:t>
            </a:r>
            <a:r>
              <a:rPr lang="en-US" altLang="zh-TW" sz="6000" dirty="0" smtClean="0">
                <a:solidFill>
                  <a:srgbClr val="FFFFFF"/>
                </a:solidFill>
                <a:latin typeface="DFKai-SB" pitchFamily="65" charset="-120"/>
                <a:ea typeface="DFKai-SB" pitchFamily="65" charset="-120"/>
                <a:cs typeface="Arial" pitchFamily="34" charset="0"/>
              </a:rPr>
              <a:t>”</a:t>
            </a:r>
            <a:endParaRPr lang="en-US" altLang="zh-TW" sz="700" b="1" i="1" dirty="0" smtClean="0">
              <a:solidFill>
                <a:srgbClr val="FFFFFF"/>
              </a:solidFill>
              <a:latin typeface="Arial Narrow" pitchFamily="34" charset="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pitchFamily="34" charset="0"/>
            </a:endParaRPr>
          </a:p>
        </p:txBody>
      </p:sp>
    </p:spTree>
    <p:extLst>
      <p:ext uri="{BB962C8B-B14F-4D97-AF65-F5344CB8AC3E}">
        <p14:creationId xmlns:p14="http://schemas.microsoft.com/office/powerpoint/2010/main" val="18809365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982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26278</TotalTime>
  <Words>1017</Words>
  <Application>Microsoft Office PowerPoint</Application>
  <PresentationFormat>On-screen Show (4:3)</PresentationFormat>
  <Paragraphs>137</Paragraphs>
  <Slides>19</Slides>
  <Notes>0</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19</vt:i4>
      </vt:variant>
    </vt:vector>
  </HeadingPairs>
  <TitlesOfParts>
    <vt:vector size="35" baseType="lpstr">
      <vt:lpstr>Arial Unicode MS</vt:lpstr>
      <vt:lpstr>DFKai-SB</vt:lpstr>
      <vt:lpstr>Microsoft YaHei</vt:lpstr>
      <vt:lpstr>新細明體</vt:lpstr>
      <vt:lpstr>宋体</vt:lpstr>
      <vt:lpstr>Arial</vt:lpstr>
      <vt:lpstr>Arial Narrow</vt:lpstr>
      <vt:lpstr>Calibri</vt:lpstr>
      <vt:lpstr>Mongolian Baiti</vt:lpstr>
      <vt:lpstr>Tahoma</vt:lpstr>
      <vt:lpstr>Verdana</vt:lpstr>
      <vt:lpstr>Wingdings</vt:lpstr>
      <vt:lpstr>Template</vt:lpstr>
      <vt:lpstr>默认设计模板</vt:lpstr>
      <vt:lpstr>12_Default Design</vt:lpstr>
      <vt:lpstr>10_Office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1624</cp:revision>
  <dcterms:created xsi:type="dcterms:W3CDTF">2014-11-02T05:55:36Z</dcterms:created>
  <dcterms:modified xsi:type="dcterms:W3CDTF">2017-05-27T02:57:05Z</dcterms:modified>
</cp:coreProperties>
</file>